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4762500" cx="4762500"/>
  <p:notesSz cx="6858000" cy="9144000"/>
  <p:embeddedFontLst>
    <p:embeddedFont>
      <p:font typeface="Robo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500">
          <p15:clr>
            <a:srgbClr val="747775"/>
          </p15:clr>
        </p15:guide>
        <p15:guide id="2" pos="150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500" orient="horz"/>
        <p:guide pos="15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Roboto-boldItalic.fntdata"/><Relationship Id="rId9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62348" y="689421"/>
            <a:ext cx="4437900" cy="1900500"/>
          </a:xfrm>
          <a:prstGeom prst="rect">
            <a:avLst/>
          </a:prstGeom>
        </p:spPr>
        <p:txBody>
          <a:bodyPr anchorCtr="0" anchor="b" bIns="59950" lIns="59950" spcFirstLastPara="1" rIns="59950" wrap="square" tIns="59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 algn="ctr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 algn="ctr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 algn="ctr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 algn="ctr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 algn="ctr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 algn="ctr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 algn="ctr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 algn="ctr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62344" y="2624190"/>
            <a:ext cx="4437900" cy="733800"/>
          </a:xfrm>
          <a:prstGeom prst="rect">
            <a:avLst/>
          </a:prstGeom>
        </p:spPr>
        <p:txBody>
          <a:bodyPr anchorCtr="0" anchor="t" bIns="59950" lIns="59950" spcFirstLastPara="1" rIns="59950" wrap="square" tIns="599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4412738" y="4317793"/>
            <a:ext cx="285900" cy="364500"/>
          </a:xfrm>
          <a:prstGeom prst="rect">
            <a:avLst/>
          </a:prstGeom>
        </p:spPr>
        <p:txBody>
          <a:bodyPr anchorCtr="0" anchor="ctr" bIns="59950" lIns="59950" spcFirstLastPara="1" rIns="59950" wrap="square" tIns="5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62344" y="1024190"/>
            <a:ext cx="4437900" cy="1818000"/>
          </a:xfrm>
          <a:prstGeom prst="rect">
            <a:avLst/>
          </a:prstGeom>
        </p:spPr>
        <p:txBody>
          <a:bodyPr anchorCtr="0" anchor="b" bIns="59950" lIns="59950" spcFirstLastPara="1" rIns="59950" wrap="square" tIns="59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1pPr>
            <a:lvl2pPr lvl="1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2pPr>
            <a:lvl3pPr lvl="2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3pPr>
            <a:lvl4pPr lvl="3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4pPr>
            <a:lvl5pPr lvl="4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5pPr>
            <a:lvl6pPr lvl="5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6pPr>
            <a:lvl7pPr lvl="6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7pPr>
            <a:lvl8pPr lvl="7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8pPr>
            <a:lvl9pPr lvl="8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62344" y="2918727"/>
            <a:ext cx="4437900" cy="1204500"/>
          </a:xfrm>
          <a:prstGeom prst="rect">
            <a:avLst/>
          </a:prstGeom>
        </p:spPr>
        <p:txBody>
          <a:bodyPr anchorCtr="0" anchor="t" bIns="59950" lIns="59950" spcFirstLastPara="1" rIns="59950" wrap="square" tIns="59950">
            <a:normAutofit/>
          </a:bodyPr>
          <a:lstStyle>
            <a:lvl1pPr indent="-304800" lvl="0" marL="4572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indent="-285750" lvl="1" marL="9144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4412738" y="4317793"/>
            <a:ext cx="285900" cy="364500"/>
          </a:xfrm>
          <a:prstGeom prst="rect">
            <a:avLst/>
          </a:prstGeom>
        </p:spPr>
        <p:txBody>
          <a:bodyPr anchorCtr="0" anchor="ctr" bIns="59950" lIns="59950" spcFirstLastPara="1" rIns="59950" wrap="square" tIns="5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4412738" y="4317793"/>
            <a:ext cx="285900" cy="364500"/>
          </a:xfrm>
          <a:prstGeom prst="rect">
            <a:avLst/>
          </a:prstGeom>
        </p:spPr>
        <p:txBody>
          <a:bodyPr anchorCtr="0" anchor="ctr" bIns="59950" lIns="59950" spcFirstLastPara="1" rIns="59950" wrap="square" tIns="5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62344" y="1991528"/>
            <a:ext cx="4437900" cy="779400"/>
          </a:xfrm>
          <a:prstGeom prst="rect">
            <a:avLst/>
          </a:prstGeom>
        </p:spPr>
        <p:txBody>
          <a:bodyPr anchorCtr="0" anchor="ctr" bIns="59950" lIns="59950" spcFirstLastPara="1" rIns="59950" wrap="square" tIns="59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4412738" y="4317793"/>
            <a:ext cx="285900" cy="364500"/>
          </a:xfrm>
          <a:prstGeom prst="rect">
            <a:avLst/>
          </a:prstGeom>
        </p:spPr>
        <p:txBody>
          <a:bodyPr anchorCtr="0" anchor="ctr" bIns="59950" lIns="59950" spcFirstLastPara="1" rIns="59950" wrap="square" tIns="5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62344" y="412060"/>
            <a:ext cx="4437900" cy="530400"/>
          </a:xfrm>
          <a:prstGeom prst="rect">
            <a:avLst/>
          </a:prstGeom>
        </p:spPr>
        <p:txBody>
          <a:bodyPr anchorCtr="0" anchor="t" bIns="59950" lIns="59950" spcFirstLastPara="1" rIns="59950" wrap="square" tIns="59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62344" y="1067106"/>
            <a:ext cx="4437900" cy="3163200"/>
          </a:xfrm>
          <a:prstGeom prst="rect">
            <a:avLst/>
          </a:prstGeom>
        </p:spPr>
        <p:txBody>
          <a:bodyPr anchorCtr="0" anchor="t" bIns="59950" lIns="59950" spcFirstLastPara="1" rIns="59950" wrap="square" tIns="59950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4412738" y="4317793"/>
            <a:ext cx="285900" cy="364500"/>
          </a:xfrm>
          <a:prstGeom prst="rect">
            <a:avLst/>
          </a:prstGeom>
        </p:spPr>
        <p:txBody>
          <a:bodyPr anchorCtr="0" anchor="ctr" bIns="59950" lIns="59950" spcFirstLastPara="1" rIns="59950" wrap="square" tIns="5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62344" y="412060"/>
            <a:ext cx="4437900" cy="530400"/>
          </a:xfrm>
          <a:prstGeom prst="rect">
            <a:avLst/>
          </a:prstGeom>
        </p:spPr>
        <p:txBody>
          <a:bodyPr anchorCtr="0" anchor="t" bIns="59950" lIns="59950" spcFirstLastPara="1" rIns="59950" wrap="square" tIns="59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62344" y="1067106"/>
            <a:ext cx="2083200" cy="3163200"/>
          </a:xfrm>
          <a:prstGeom prst="rect">
            <a:avLst/>
          </a:prstGeom>
        </p:spPr>
        <p:txBody>
          <a:bodyPr anchorCtr="0" anchor="t" bIns="59950" lIns="59950" spcFirstLastPara="1" rIns="59950" wrap="square" tIns="59950">
            <a:norm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516875" y="1067106"/>
            <a:ext cx="2083200" cy="3163200"/>
          </a:xfrm>
          <a:prstGeom prst="rect">
            <a:avLst/>
          </a:prstGeom>
        </p:spPr>
        <p:txBody>
          <a:bodyPr anchorCtr="0" anchor="t" bIns="59950" lIns="59950" spcFirstLastPara="1" rIns="59950" wrap="square" tIns="59950">
            <a:norm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4412738" y="4317793"/>
            <a:ext cx="285900" cy="364500"/>
          </a:xfrm>
          <a:prstGeom prst="rect">
            <a:avLst/>
          </a:prstGeom>
        </p:spPr>
        <p:txBody>
          <a:bodyPr anchorCtr="0" anchor="ctr" bIns="59950" lIns="59950" spcFirstLastPara="1" rIns="59950" wrap="square" tIns="5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62344" y="412060"/>
            <a:ext cx="4437900" cy="530400"/>
          </a:xfrm>
          <a:prstGeom prst="rect">
            <a:avLst/>
          </a:prstGeom>
        </p:spPr>
        <p:txBody>
          <a:bodyPr anchorCtr="0" anchor="t" bIns="59950" lIns="59950" spcFirstLastPara="1" rIns="59950" wrap="square" tIns="59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412738" y="4317793"/>
            <a:ext cx="285900" cy="364500"/>
          </a:xfrm>
          <a:prstGeom prst="rect">
            <a:avLst/>
          </a:prstGeom>
        </p:spPr>
        <p:txBody>
          <a:bodyPr anchorCtr="0" anchor="ctr" bIns="59950" lIns="59950" spcFirstLastPara="1" rIns="59950" wrap="square" tIns="5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62344" y="514444"/>
            <a:ext cx="1462500" cy="699600"/>
          </a:xfrm>
          <a:prstGeom prst="rect">
            <a:avLst/>
          </a:prstGeom>
        </p:spPr>
        <p:txBody>
          <a:bodyPr anchorCtr="0" anchor="b" bIns="59950" lIns="59950" spcFirstLastPara="1" rIns="59950" wrap="square" tIns="59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62344" y="1286667"/>
            <a:ext cx="1462500" cy="2943900"/>
          </a:xfrm>
          <a:prstGeom prst="rect">
            <a:avLst/>
          </a:prstGeom>
        </p:spPr>
        <p:txBody>
          <a:bodyPr anchorCtr="0" anchor="t" bIns="59950" lIns="59950" spcFirstLastPara="1" rIns="59950" wrap="square" tIns="59950">
            <a:norm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4412738" y="4317793"/>
            <a:ext cx="285900" cy="364500"/>
          </a:xfrm>
          <a:prstGeom prst="rect">
            <a:avLst/>
          </a:prstGeom>
        </p:spPr>
        <p:txBody>
          <a:bodyPr anchorCtr="0" anchor="ctr" bIns="59950" lIns="59950" spcFirstLastPara="1" rIns="59950" wrap="square" tIns="5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55339" y="416806"/>
            <a:ext cx="3316500" cy="3787800"/>
          </a:xfrm>
          <a:prstGeom prst="rect">
            <a:avLst/>
          </a:prstGeom>
        </p:spPr>
        <p:txBody>
          <a:bodyPr anchorCtr="0" anchor="ctr" bIns="59950" lIns="59950" spcFirstLastPara="1" rIns="59950" wrap="square" tIns="59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1pPr>
            <a:lvl2pPr lvl="1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4412738" y="4317793"/>
            <a:ext cx="285900" cy="364500"/>
          </a:xfrm>
          <a:prstGeom prst="rect">
            <a:avLst/>
          </a:prstGeom>
        </p:spPr>
        <p:txBody>
          <a:bodyPr anchorCtr="0" anchor="ctr" bIns="59950" lIns="59950" spcFirstLastPara="1" rIns="59950" wrap="square" tIns="5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381250" y="-116"/>
            <a:ext cx="2381400" cy="4762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59950" lIns="59950" spcFirstLastPara="1" rIns="59950" wrap="square" tIns="599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38281" y="1141829"/>
            <a:ext cx="2106900" cy="1372500"/>
          </a:xfrm>
          <a:prstGeom prst="rect">
            <a:avLst/>
          </a:prstGeom>
        </p:spPr>
        <p:txBody>
          <a:bodyPr anchorCtr="0" anchor="b" bIns="59950" lIns="59950" spcFirstLastPara="1" rIns="59950" wrap="square" tIns="59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38281" y="2595440"/>
            <a:ext cx="2106900" cy="1143600"/>
          </a:xfrm>
          <a:prstGeom prst="rect">
            <a:avLst/>
          </a:prstGeom>
        </p:spPr>
        <p:txBody>
          <a:bodyPr anchorCtr="0" anchor="t" bIns="59950" lIns="59950" spcFirstLastPara="1" rIns="59950" wrap="square" tIns="599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572656" y="670440"/>
            <a:ext cx="1998300" cy="3421500"/>
          </a:xfrm>
          <a:prstGeom prst="rect">
            <a:avLst/>
          </a:prstGeom>
        </p:spPr>
        <p:txBody>
          <a:bodyPr anchorCtr="0" anchor="ctr" bIns="59950" lIns="59950" spcFirstLastPara="1" rIns="59950" wrap="square" tIns="59950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4412738" y="4317793"/>
            <a:ext cx="285900" cy="364500"/>
          </a:xfrm>
          <a:prstGeom prst="rect">
            <a:avLst/>
          </a:prstGeom>
        </p:spPr>
        <p:txBody>
          <a:bodyPr anchorCtr="0" anchor="ctr" bIns="59950" lIns="59950" spcFirstLastPara="1" rIns="59950" wrap="square" tIns="5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62344" y="3917199"/>
            <a:ext cx="3124500" cy="560400"/>
          </a:xfrm>
          <a:prstGeom prst="rect">
            <a:avLst/>
          </a:prstGeom>
        </p:spPr>
        <p:txBody>
          <a:bodyPr anchorCtr="0" anchor="ctr" bIns="59950" lIns="59950" spcFirstLastPara="1" rIns="59950" wrap="square" tIns="599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4412738" y="4317793"/>
            <a:ext cx="285900" cy="364500"/>
          </a:xfrm>
          <a:prstGeom prst="rect">
            <a:avLst/>
          </a:prstGeom>
        </p:spPr>
        <p:txBody>
          <a:bodyPr anchorCtr="0" anchor="ctr" bIns="59950" lIns="59950" spcFirstLastPara="1" rIns="59950" wrap="square" tIns="5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62344" y="412060"/>
            <a:ext cx="4437900" cy="5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59950" lIns="59950" spcFirstLastPara="1" rIns="59950" wrap="square" tIns="59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62344" y="1067106"/>
            <a:ext cx="4437900" cy="3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59950" lIns="59950" spcFirstLastPara="1" rIns="59950" wrap="square" tIns="59950">
            <a:normAutofit/>
          </a:bodyPr>
          <a:lstStyle>
            <a:lvl1pPr indent="-304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1pPr>
            <a:lvl2pPr indent="-2857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2pPr>
            <a:lvl3pPr indent="-2857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3pPr>
            <a:lvl4pPr indent="-2857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4pPr>
            <a:lvl5pPr indent="-2857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5pPr>
            <a:lvl6pPr indent="-2857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6pPr>
            <a:lvl7pPr indent="-2857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7pPr>
            <a:lvl8pPr indent="-2857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8pPr>
            <a:lvl9pPr indent="-2857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412738" y="4317793"/>
            <a:ext cx="285900" cy="36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9950" lIns="59950" spcFirstLastPara="1" rIns="59950" wrap="square" tIns="59950">
            <a:normAutofit/>
          </a:bodyPr>
          <a:lstStyle>
            <a:lvl1pPr lvl="0" algn="r">
              <a:buNone/>
              <a:defRPr sz="700">
                <a:solidFill>
                  <a:schemeClr val="dk2"/>
                </a:solidFill>
              </a:defRPr>
            </a:lvl1pPr>
            <a:lvl2pPr lvl="1" algn="r">
              <a:buNone/>
              <a:defRPr sz="700">
                <a:solidFill>
                  <a:schemeClr val="dk2"/>
                </a:solidFill>
              </a:defRPr>
            </a:lvl2pPr>
            <a:lvl3pPr lvl="2" algn="r">
              <a:buNone/>
              <a:defRPr sz="700">
                <a:solidFill>
                  <a:schemeClr val="dk2"/>
                </a:solidFill>
              </a:defRPr>
            </a:lvl3pPr>
            <a:lvl4pPr lvl="3" algn="r">
              <a:buNone/>
              <a:defRPr sz="700">
                <a:solidFill>
                  <a:schemeClr val="dk2"/>
                </a:solidFill>
              </a:defRPr>
            </a:lvl4pPr>
            <a:lvl5pPr lvl="4" algn="r">
              <a:buNone/>
              <a:defRPr sz="700">
                <a:solidFill>
                  <a:schemeClr val="dk2"/>
                </a:solidFill>
              </a:defRPr>
            </a:lvl5pPr>
            <a:lvl6pPr lvl="5" algn="r">
              <a:buNone/>
              <a:defRPr sz="700">
                <a:solidFill>
                  <a:schemeClr val="dk2"/>
                </a:solidFill>
              </a:defRPr>
            </a:lvl6pPr>
            <a:lvl7pPr lvl="6" algn="r">
              <a:buNone/>
              <a:defRPr sz="700">
                <a:solidFill>
                  <a:schemeClr val="dk2"/>
                </a:solidFill>
              </a:defRPr>
            </a:lvl7pPr>
            <a:lvl8pPr lvl="7" algn="r">
              <a:buNone/>
              <a:defRPr sz="700">
                <a:solidFill>
                  <a:schemeClr val="dk2"/>
                </a:solidFill>
              </a:defRPr>
            </a:lvl8pPr>
            <a:lvl9pPr lvl="8" algn="r">
              <a:buNone/>
              <a:defRPr sz="7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35875" y="2667000"/>
            <a:ext cx="4095900" cy="1278300"/>
          </a:xfrm>
          <a:prstGeom prst="rect">
            <a:avLst/>
          </a:prstGeom>
          <a:noFill/>
          <a:ln>
            <a:noFill/>
          </a:ln>
        </p:spPr>
        <p:txBody>
          <a:bodyPr anchorCtr="0" anchor="t" bIns="109725" lIns="109725" spcFirstLastPara="1" rIns="109725" wrap="square" tIns="109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27BBE3"/>
                </a:solidFill>
                <a:latin typeface="Roboto"/>
                <a:ea typeface="Roboto"/>
                <a:cs typeface="Roboto"/>
                <a:sym typeface="Roboto"/>
              </a:rPr>
              <a:t>Lorem ipsum dolor sit amet, </a:t>
            </a:r>
            <a:r>
              <a:rPr b="1" lang="en" sz="800">
                <a:solidFill>
                  <a:srgbClr val="F6A224"/>
                </a:solidFill>
                <a:latin typeface="Roboto"/>
                <a:ea typeface="Roboto"/>
                <a:cs typeface="Roboto"/>
                <a:sym typeface="Roboto"/>
              </a:rPr>
              <a:t>consectetur adipiscing</a:t>
            </a:r>
            <a:r>
              <a:rPr lang="en" sz="800">
                <a:solidFill>
                  <a:srgbClr val="27BBE3"/>
                </a:solidFill>
                <a:latin typeface="Roboto"/>
                <a:ea typeface="Roboto"/>
                <a:cs typeface="Roboto"/>
                <a:sym typeface="Roboto"/>
              </a:rPr>
              <a:t> elit.</a:t>
            </a:r>
            <a:endParaRPr sz="800">
              <a:solidFill>
                <a:srgbClr val="27BBE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