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56" r:id="rId2"/>
    <p:sldId id="257" r:id="rId3"/>
  </p:sldIdLst>
  <p:sldSz cx="15238413" cy="15238413"/>
  <p:notesSz cx="6858000" cy="9144000"/>
  <p:embeddedFontLst>
    <p:embeddedFont>
      <p:font typeface="HelveticaNowText Bold" panose="020B0504030202020204" pitchFamily="34" charset="77"/>
      <p:bold r:id="rId4"/>
      <p:italic r:id="rId5"/>
      <p:boldItalic r:id="rId6"/>
    </p:embeddedFont>
    <p:embeddedFont>
      <p:font typeface="HelveticaNowText Light" panose="020B0304030202020204" pitchFamily="34" charset="77"/>
      <p:regular r:id="rId7"/>
      <p:italic r:id="rId8"/>
    </p:embeddedFont>
    <p:embeddedFont>
      <p:font typeface="Marker Makers" panose="02000600000000000000" pitchFamily="2" charset="0"/>
      <p:regular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D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94"/>
  </p:normalViewPr>
  <p:slideViewPr>
    <p:cSldViewPr snapToGrid="0">
      <p:cViewPr varScale="1">
        <p:scale>
          <a:sx n="54" d="100"/>
          <a:sy n="54" d="100"/>
        </p:scale>
        <p:origin x="2552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881" y="2493880"/>
            <a:ext cx="12952651" cy="5305225"/>
          </a:xfrm>
        </p:spPr>
        <p:txBody>
          <a:bodyPr anchor="b"/>
          <a:lstStyle>
            <a:lvl1pPr algn="ctr">
              <a:defRPr sz="999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4802" y="8003695"/>
            <a:ext cx="11428810" cy="3679088"/>
          </a:xfrm>
        </p:spPr>
        <p:txBody>
          <a:bodyPr/>
          <a:lstStyle>
            <a:lvl1pPr marL="0" indent="0" algn="ctr">
              <a:buNone/>
              <a:defRPr sz="4000"/>
            </a:lvl1pPr>
            <a:lvl2pPr marL="761924" indent="0" algn="ctr">
              <a:buNone/>
              <a:defRPr sz="3333"/>
            </a:lvl2pPr>
            <a:lvl3pPr marL="1523848" indent="0" algn="ctr">
              <a:buNone/>
              <a:defRPr sz="3000"/>
            </a:lvl3pPr>
            <a:lvl4pPr marL="2285771" indent="0" algn="ctr">
              <a:buNone/>
              <a:defRPr sz="2666"/>
            </a:lvl4pPr>
            <a:lvl5pPr marL="3047695" indent="0" algn="ctr">
              <a:buNone/>
              <a:defRPr sz="2666"/>
            </a:lvl5pPr>
            <a:lvl6pPr marL="3809619" indent="0" algn="ctr">
              <a:buNone/>
              <a:defRPr sz="2666"/>
            </a:lvl6pPr>
            <a:lvl7pPr marL="4571543" indent="0" algn="ctr">
              <a:buNone/>
              <a:defRPr sz="2666"/>
            </a:lvl7pPr>
            <a:lvl8pPr marL="5333467" indent="0" algn="ctr">
              <a:buNone/>
              <a:defRPr sz="2666"/>
            </a:lvl8pPr>
            <a:lvl9pPr marL="6095390" indent="0" algn="ctr">
              <a:buNone/>
              <a:defRPr sz="2666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CA8-1096-7244-9485-DA16C8D18283}" type="datetimeFigureOut">
              <a:rPr lang="pt-BR" smtClean="0"/>
              <a:t>08/01/2025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4C4D-B01D-444F-991B-BCCC8EC486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841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CA8-1096-7244-9485-DA16C8D18283}" type="datetimeFigureOut">
              <a:rPr lang="pt-BR" smtClean="0"/>
              <a:t>08/01/2025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4C4D-B01D-444F-991B-BCCC8EC486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612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04990" y="811304"/>
            <a:ext cx="3285783" cy="1291385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642" y="811304"/>
            <a:ext cx="9666868" cy="12913851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CA8-1096-7244-9485-DA16C8D18283}" type="datetimeFigureOut">
              <a:rPr lang="pt-BR" smtClean="0"/>
              <a:t>08/01/2025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4C4D-B01D-444F-991B-BCCC8EC486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985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CA8-1096-7244-9485-DA16C8D18283}" type="datetimeFigureOut">
              <a:rPr lang="pt-BR" smtClean="0"/>
              <a:t>08/01/2025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4C4D-B01D-444F-991B-BCCC8EC486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882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705" y="3799026"/>
            <a:ext cx="13143131" cy="6338755"/>
          </a:xfrm>
        </p:spPr>
        <p:txBody>
          <a:bodyPr anchor="b"/>
          <a:lstStyle>
            <a:lvl1pPr>
              <a:defRPr sz="999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705" y="10197748"/>
            <a:ext cx="13143131" cy="3333402"/>
          </a:xfrm>
        </p:spPr>
        <p:txBody>
          <a:bodyPr/>
          <a:lstStyle>
            <a:lvl1pPr marL="0" indent="0">
              <a:buNone/>
              <a:defRPr sz="4000">
                <a:solidFill>
                  <a:schemeClr val="tx1">
                    <a:tint val="82000"/>
                  </a:schemeClr>
                </a:solidFill>
              </a:defRPr>
            </a:lvl1pPr>
            <a:lvl2pPr marL="761924" indent="0">
              <a:buNone/>
              <a:defRPr sz="3333">
                <a:solidFill>
                  <a:schemeClr val="tx1">
                    <a:tint val="82000"/>
                  </a:schemeClr>
                </a:solidFill>
              </a:defRPr>
            </a:lvl2pPr>
            <a:lvl3pPr marL="1523848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3pPr>
            <a:lvl4pPr marL="2285771" indent="0">
              <a:buNone/>
              <a:defRPr sz="2666">
                <a:solidFill>
                  <a:schemeClr val="tx1">
                    <a:tint val="82000"/>
                  </a:schemeClr>
                </a:solidFill>
              </a:defRPr>
            </a:lvl4pPr>
            <a:lvl5pPr marL="3047695" indent="0">
              <a:buNone/>
              <a:defRPr sz="2666">
                <a:solidFill>
                  <a:schemeClr val="tx1">
                    <a:tint val="82000"/>
                  </a:schemeClr>
                </a:solidFill>
              </a:defRPr>
            </a:lvl5pPr>
            <a:lvl6pPr marL="3809619" indent="0">
              <a:buNone/>
              <a:defRPr sz="2666">
                <a:solidFill>
                  <a:schemeClr val="tx1">
                    <a:tint val="82000"/>
                  </a:schemeClr>
                </a:solidFill>
              </a:defRPr>
            </a:lvl6pPr>
            <a:lvl7pPr marL="4571543" indent="0">
              <a:buNone/>
              <a:defRPr sz="2666">
                <a:solidFill>
                  <a:schemeClr val="tx1">
                    <a:tint val="82000"/>
                  </a:schemeClr>
                </a:solidFill>
              </a:defRPr>
            </a:lvl7pPr>
            <a:lvl8pPr marL="5333467" indent="0">
              <a:buNone/>
              <a:defRPr sz="2666">
                <a:solidFill>
                  <a:schemeClr val="tx1">
                    <a:tint val="82000"/>
                  </a:schemeClr>
                </a:solidFill>
              </a:defRPr>
            </a:lvl8pPr>
            <a:lvl9pPr marL="6095390" indent="0">
              <a:buNone/>
              <a:defRPr sz="2666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CA8-1096-7244-9485-DA16C8D18283}" type="datetimeFigureOut">
              <a:rPr lang="pt-BR" smtClean="0"/>
              <a:t>08/01/2025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4C4D-B01D-444F-991B-BCCC8EC486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047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641" y="4056522"/>
            <a:ext cx="6476326" cy="96686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4446" y="4056522"/>
            <a:ext cx="6476326" cy="96686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CA8-1096-7244-9485-DA16C8D18283}" type="datetimeFigureOut">
              <a:rPr lang="pt-BR" smtClean="0"/>
              <a:t>08/01/2025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4C4D-B01D-444F-991B-BCCC8EC486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7779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6" y="811308"/>
            <a:ext cx="13143131" cy="294538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627" y="3735529"/>
            <a:ext cx="6446562" cy="1830725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61924" indent="0">
              <a:buNone/>
              <a:defRPr sz="3333" b="1"/>
            </a:lvl2pPr>
            <a:lvl3pPr marL="1523848" indent="0">
              <a:buNone/>
              <a:defRPr sz="3000" b="1"/>
            </a:lvl3pPr>
            <a:lvl4pPr marL="2285771" indent="0">
              <a:buNone/>
              <a:defRPr sz="2666" b="1"/>
            </a:lvl4pPr>
            <a:lvl5pPr marL="3047695" indent="0">
              <a:buNone/>
              <a:defRPr sz="2666" b="1"/>
            </a:lvl5pPr>
            <a:lvl6pPr marL="3809619" indent="0">
              <a:buNone/>
              <a:defRPr sz="2666" b="1"/>
            </a:lvl6pPr>
            <a:lvl7pPr marL="4571543" indent="0">
              <a:buNone/>
              <a:defRPr sz="2666" b="1"/>
            </a:lvl7pPr>
            <a:lvl8pPr marL="5333467" indent="0">
              <a:buNone/>
              <a:defRPr sz="2666" b="1"/>
            </a:lvl8pPr>
            <a:lvl9pPr marL="6095390" indent="0">
              <a:buNone/>
              <a:defRPr sz="2666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9627" y="5566253"/>
            <a:ext cx="6446562" cy="818712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14448" y="3735529"/>
            <a:ext cx="6478310" cy="1830725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61924" indent="0">
              <a:buNone/>
              <a:defRPr sz="3333" b="1"/>
            </a:lvl2pPr>
            <a:lvl3pPr marL="1523848" indent="0">
              <a:buNone/>
              <a:defRPr sz="3000" b="1"/>
            </a:lvl3pPr>
            <a:lvl4pPr marL="2285771" indent="0">
              <a:buNone/>
              <a:defRPr sz="2666" b="1"/>
            </a:lvl4pPr>
            <a:lvl5pPr marL="3047695" indent="0">
              <a:buNone/>
              <a:defRPr sz="2666" b="1"/>
            </a:lvl5pPr>
            <a:lvl6pPr marL="3809619" indent="0">
              <a:buNone/>
              <a:defRPr sz="2666" b="1"/>
            </a:lvl6pPr>
            <a:lvl7pPr marL="4571543" indent="0">
              <a:buNone/>
              <a:defRPr sz="2666" b="1"/>
            </a:lvl7pPr>
            <a:lvl8pPr marL="5333467" indent="0">
              <a:buNone/>
              <a:defRPr sz="2666" b="1"/>
            </a:lvl8pPr>
            <a:lvl9pPr marL="6095390" indent="0">
              <a:buNone/>
              <a:defRPr sz="2666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14448" y="5566253"/>
            <a:ext cx="6478310" cy="818712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CA8-1096-7244-9485-DA16C8D18283}" type="datetimeFigureOut">
              <a:rPr lang="pt-BR" smtClean="0"/>
              <a:t>08/01/2025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4C4D-B01D-444F-991B-BCCC8EC486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7434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CA8-1096-7244-9485-DA16C8D18283}" type="datetimeFigureOut">
              <a:rPr lang="pt-BR" smtClean="0"/>
              <a:t>08/01/2025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4C4D-B01D-444F-991B-BCCC8EC486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9567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CA8-1096-7244-9485-DA16C8D18283}" type="datetimeFigureOut">
              <a:rPr lang="pt-BR" smtClean="0"/>
              <a:t>08/01/2025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4C4D-B01D-444F-991B-BCCC8EC486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1584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6" y="1015894"/>
            <a:ext cx="4914785" cy="3555630"/>
          </a:xfrm>
        </p:spPr>
        <p:txBody>
          <a:bodyPr anchor="b"/>
          <a:lstStyle>
            <a:lvl1pPr>
              <a:defRPr sz="533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8310" y="2194053"/>
            <a:ext cx="7714447" cy="10829150"/>
          </a:xfrm>
        </p:spPr>
        <p:txBody>
          <a:bodyPr/>
          <a:lstStyle>
            <a:lvl1pPr>
              <a:defRPr sz="5333"/>
            </a:lvl1pPr>
            <a:lvl2pPr>
              <a:defRPr sz="4666"/>
            </a:lvl2pPr>
            <a:lvl3pPr>
              <a:defRPr sz="4000"/>
            </a:lvl3pPr>
            <a:lvl4pPr>
              <a:defRPr sz="3333"/>
            </a:lvl4pPr>
            <a:lvl5pPr>
              <a:defRPr sz="3333"/>
            </a:lvl5pPr>
            <a:lvl6pPr>
              <a:defRPr sz="3333"/>
            </a:lvl6pPr>
            <a:lvl7pPr>
              <a:defRPr sz="3333"/>
            </a:lvl7pPr>
            <a:lvl8pPr>
              <a:defRPr sz="3333"/>
            </a:lvl8pPr>
            <a:lvl9pPr>
              <a:defRPr sz="3333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626" y="4571524"/>
            <a:ext cx="4914785" cy="8469314"/>
          </a:xfrm>
        </p:spPr>
        <p:txBody>
          <a:bodyPr/>
          <a:lstStyle>
            <a:lvl1pPr marL="0" indent="0">
              <a:buNone/>
              <a:defRPr sz="2666"/>
            </a:lvl1pPr>
            <a:lvl2pPr marL="761924" indent="0">
              <a:buNone/>
              <a:defRPr sz="2333"/>
            </a:lvl2pPr>
            <a:lvl3pPr marL="1523848" indent="0">
              <a:buNone/>
              <a:defRPr sz="2000"/>
            </a:lvl3pPr>
            <a:lvl4pPr marL="2285771" indent="0">
              <a:buNone/>
              <a:defRPr sz="1667"/>
            </a:lvl4pPr>
            <a:lvl5pPr marL="3047695" indent="0">
              <a:buNone/>
              <a:defRPr sz="1667"/>
            </a:lvl5pPr>
            <a:lvl6pPr marL="3809619" indent="0">
              <a:buNone/>
              <a:defRPr sz="1667"/>
            </a:lvl6pPr>
            <a:lvl7pPr marL="4571543" indent="0">
              <a:buNone/>
              <a:defRPr sz="1667"/>
            </a:lvl7pPr>
            <a:lvl8pPr marL="5333467" indent="0">
              <a:buNone/>
              <a:defRPr sz="1667"/>
            </a:lvl8pPr>
            <a:lvl9pPr marL="6095390" indent="0">
              <a:buNone/>
              <a:defRPr sz="166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CA8-1096-7244-9485-DA16C8D18283}" type="datetimeFigureOut">
              <a:rPr lang="pt-BR" smtClean="0"/>
              <a:t>08/01/2025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4C4D-B01D-444F-991B-BCCC8EC486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0754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6" y="1015894"/>
            <a:ext cx="4914785" cy="3555630"/>
          </a:xfrm>
        </p:spPr>
        <p:txBody>
          <a:bodyPr anchor="b"/>
          <a:lstStyle>
            <a:lvl1pPr>
              <a:defRPr sz="533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78310" y="2194053"/>
            <a:ext cx="7714447" cy="10829150"/>
          </a:xfrm>
        </p:spPr>
        <p:txBody>
          <a:bodyPr anchor="t"/>
          <a:lstStyle>
            <a:lvl1pPr marL="0" indent="0">
              <a:buNone/>
              <a:defRPr sz="5333"/>
            </a:lvl1pPr>
            <a:lvl2pPr marL="761924" indent="0">
              <a:buNone/>
              <a:defRPr sz="4666"/>
            </a:lvl2pPr>
            <a:lvl3pPr marL="1523848" indent="0">
              <a:buNone/>
              <a:defRPr sz="4000"/>
            </a:lvl3pPr>
            <a:lvl4pPr marL="2285771" indent="0">
              <a:buNone/>
              <a:defRPr sz="3333"/>
            </a:lvl4pPr>
            <a:lvl5pPr marL="3047695" indent="0">
              <a:buNone/>
              <a:defRPr sz="3333"/>
            </a:lvl5pPr>
            <a:lvl6pPr marL="3809619" indent="0">
              <a:buNone/>
              <a:defRPr sz="3333"/>
            </a:lvl6pPr>
            <a:lvl7pPr marL="4571543" indent="0">
              <a:buNone/>
              <a:defRPr sz="3333"/>
            </a:lvl7pPr>
            <a:lvl8pPr marL="5333467" indent="0">
              <a:buNone/>
              <a:defRPr sz="3333"/>
            </a:lvl8pPr>
            <a:lvl9pPr marL="6095390" indent="0">
              <a:buNone/>
              <a:defRPr sz="333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626" y="4571524"/>
            <a:ext cx="4914785" cy="8469314"/>
          </a:xfrm>
        </p:spPr>
        <p:txBody>
          <a:bodyPr/>
          <a:lstStyle>
            <a:lvl1pPr marL="0" indent="0">
              <a:buNone/>
              <a:defRPr sz="2666"/>
            </a:lvl1pPr>
            <a:lvl2pPr marL="761924" indent="0">
              <a:buNone/>
              <a:defRPr sz="2333"/>
            </a:lvl2pPr>
            <a:lvl3pPr marL="1523848" indent="0">
              <a:buNone/>
              <a:defRPr sz="2000"/>
            </a:lvl3pPr>
            <a:lvl4pPr marL="2285771" indent="0">
              <a:buNone/>
              <a:defRPr sz="1667"/>
            </a:lvl4pPr>
            <a:lvl5pPr marL="3047695" indent="0">
              <a:buNone/>
              <a:defRPr sz="1667"/>
            </a:lvl5pPr>
            <a:lvl6pPr marL="3809619" indent="0">
              <a:buNone/>
              <a:defRPr sz="1667"/>
            </a:lvl6pPr>
            <a:lvl7pPr marL="4571543" indent="0">
              <a:buNone/>
              <a:defRPr sz="1667"/>
            </a:lvl7pPr>
            <a:lvl8pPr marL="5333467" indent="0">
              <a:buNone/>
              <a:defRPr sz="1667"/>
            </a:lvl8pPr>
            <a:lvl9pPr marL="6095390" indent="0">
              <a:buNone/>
              <a:defRPr sz="166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CA8-1096-7244-9485-DA16C8D18283}" type="datetimeFigureOut">
              <a:rPr lang="pt-BR" smtClean="0"/>
              <a:t>08/01/2025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4C4D-B01D-444F-991B-BCCC8EC486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7993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641" y="811308"/>
            <a:ext cx="13143131" cy="294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641" y="4056522"/>
            <a:ext cx="13143131" cy="9668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641" y="14123755"/>
            <a:ext cx="3428643" cy="811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C06CA8-1096-7244-9485-DA16C8D18283}" type="datetimeFigureOut">
              <a:rPr lang="pt-BR" smtClean="0"/>
              <a:t>08/01/2025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7725" y="14123755"/>
            <a:ext cx="5142964" cy="811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2129" y="14123755"/>
            <a:ext cx="3428643" cy="811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C4C4D-B01D-444F-991B-BCCC8EC486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44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523848" rtl="0" eaLnBrk="1" latinLnBrk="0" hangingPunct="1">
        <a:lnSpc>
          <a:spcPct val="90000"/>
        </a:lnSpc>
        <a:spcBef>
          <a:spcPct val="0"/>
        </a:spcBef>
        <a:buNone/>
        <a:defRPr sz="73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962" indent="-380962" algn="l" defTabSz="1523848" rtl="0" eaLnBrk="1" latinLnBrk="0" hangingPunct="1">
        <a:lnSpc>
          <a:spcPct val="90000"/>
        </a:lnSpc>
        <a:spcBef>
          <a:spcPts val="1667"/>
        </a:spcBef>
        <a:buFont typeface="Arial" panose="020B0604020202020204" pitchFamily="34" charset="0"/>
        <a:buChar char="•"/>
        <a:defRPr sz="4666" kern="1200">
          <a:solidFill>
            <a:schemeClr val="tx1"/>
          </a:solidFill>
          <a:latin typeface="+mn-lt"/>
          <a:ea typeface="+mn-ea"/>
          <a:cs typeface="+mn-cs"/>
        </a:defRPr>
      </a:lvl1pPr>
      <a:lvl2pPr marL="1142886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904810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333" kern="1200">
          <a:solidFill>
            <a:schemeClr val="tx1"/>
          </a:solidFill>
          <a:latin typeface="+mn-lt"/>
          <a:ea typeface="+mn-ea"/>
          <a:cs typeface="+mn-cs"/>
        </a:defRPr>
      </a:lvl3pPr>
      <a:lvl4pPr marL="2666733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428657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4190581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952505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429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476352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1924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8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771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7695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09619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1543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3467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5390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5" Type="http://schemas.openxmlformats.org/officeDocument/2006/relationships/image" Target="../media/image20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undo preto com estrelas&#10;&#10;Descrição gerada automaticamente com confiança média">
            <a:extLst>
              <a:ext uri="{FF2B5EF4-FFF2-40B4-BE49-F238E27FC236}">
                <a16:creationId xmlns:a16="http://schemas.microsoft.com/office/drawing/2014/main" id="{AD771131-D7B2-BC6C-298F-833759D268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060" t="6992"/>
          <a:stretch/>
        </p:blipFill>
        <p:spPr>
          <a:xfrm>
            <a:off x="745317" y="-50800"/>
            <a:ext cx="14556720" cy="7942064"/>
          </a:xfrm>
          <a:prstGeom prst="rect">
            <a:avLst/>
          </a:prstGeom>
        </p:spPr>
      </p:pic>
      <p:pic>
        <p:nvPicPr>
          <p:cNvPr id="11" name="Imagem 10" descr="Uma imagem contendo janela, grande, monitor, mesa&#10;&#10;Descrição gerada automaticamente">
            <a:extLst>
              <a:ext uri="{FF2B5EF4-FFF2-40B4-BE49-F238E27FC236}">
                <a16:creationId xmlns:a16="http://schemas.microsoft.com/office/drawing/2014/main" id="{1F2B3E11-D748-D83B-A813-94FC0881BFB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 l="23481" t="1289"/>
          <a:stretch/>
        </p:blipFill>
        <p:spPr>
          <a:xfrm rot="5400000" flipH="1">
            <a:off x="2768657" y="2763803"/>
            <a:ext cx="9685171" cy="1526404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92635AC-65EB-0C28-EC0D-FCCE5113E9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1700" y="5202264"/>
            <a:ext cx="4790347" cy="46384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D9168F6-2E9C-B076-5EB9-4663337F24F0}"/>
              </a:ext>
            </a:extLst>
          </p:cNvPr>
          <p:cNvSpPr txBox="1"/>
          <p:nvPr/>
        </p:nvSpPr>
        <p:spPr>
          <a:xfrm>
            <a:off x="545657" y="1878698"/>
            <a:ext cx="782405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8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Material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A57257F-962F-AC4D-4569-0D6BB2BE97CB}"/>
              </a:ext>
            </a:extLst>
          </p:cNvPr>
          <p:cNvSpPr txBox="1"/>
          <p:nvPr/>
        </p:nvSpPr>
        <p:spPr>
          <a:xfrm>
            <a:off x="1126316" y="1836484"/>
            <a:ext cx="6588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CAMPANHA DE ARRECADAÇÃO DE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BBC5CBA-0155-2E66-7E8D-F2EC437972AA}"/>
              </a:ext>
            </a:extLst>
          </p:cNvPr>
          <p:cNvSpPr txBox="1"/>
          <p:nvPr/>
        </p:nvSpPr>
        <p:spPr>
          <a:xfrm>
            <a:off x="2687956" y="3755714"/>
            <a:ext cx="49973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rgbClr val="C1D82F"/>
                </a:solidFill>
                <a:latin typeface="Marker Makers" panose="02000600000000000000" pitchFamily="2" charset="0"/>
                <a:cs typeface="HelveticaNowText Bold" panose="020B0504030202020204" pitchFamily="34" charset="77"/>
              </a:rPr>
              <a:t>Escolar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8FF38D3-8EF4-127E-B60B-A089F3B67213}"/>
              </a:ext>
            </a:extLst>
          </p:cNvPr>
          <p:cNvSpPr txBox="1"/>
          <p:nvPr/>
        </p:nvSpPr>
        <p:spPr>
          <a:xfrm>
            <a:off x="721374" y="5173661"/>
            <a:ext cx="76483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Sua Consideração </a:t>
            </a:r>
            <a:r>
              <a:rPr lang="pt-BR" sz="2600" dirty="0">
                <a:solidFill>
                  <a:srgbClr val="002D62"/>
                </a:solidFill>
                <a:latin typeface="Marker Makers" panose="02000600000000000000" pitchFamily="2" charset="0"/>
                <a:cs typeface="HelveticaNowText Light" panose="020B0304030202020204" pitchFamily="34" charset="77"/>
              </a:rPr>
              <a:t>transforma o futuro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21E591A5-6611-CEE4-0DDC-315E617DBF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95792" y="13283719"/>
            <a:ext cx="2631514" cy="75186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3E7D312F-9835-A53A-4E5F-5EBD7D351A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7956" y="6789665"/>
            <a:ext cx="7167950" cy="492443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262811A2-FC88-A70D-5A2D-CE857617878C}"/>
              </a:ext>
            </a:extLst>
          </p:cNvPr>
          <p:cNvSpPr txBox="1"/>
          <p:nvPr/>
        </p:nvSpPr>
        <p:spPr>
          <a:xfrm>
            <a:off x="3333143" y="6589807"/>
            <a:ext cx="5036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err="1">
                <a:solidFill>
                  <a:srgbClr val="C1D82F"/>
                </a:solidFill>
                <a:latin typeface="Marker Makers" panose="02000600000000000000" pitchFamily="2" charset="0"/>
                <a:cs typeface="HelveticaNowText Light" panose="020B0304030202020204" pitchFamily="34" charset="77"/>
              </a:rPr>
              <a:t>Lorem</a:t>
            </a:r>
            <a:r>
              <a:rPr lang="pt-BR" sz="6000" dirty="0">
                <a:solidFill>
                  <a:srgbClr val="C1D82F"/>
                </a:solidFill>
                <a:latin typeface="Marker Makers" panose="02000600000000000000" pitchFamily="2" charset="0"/>
                <a:cs typeface="HelveticaNowText Light" panose="020B0304030202020204" pitchFamily="34" charset="77"/>
              </a:rPr>
              <a:t> Ipsum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F2117C7-EB2C-D918-947E-18D45603C2DB}"/>
              </a:ext>
            </a:extLst>
          </p:cNvPr>
          <p:cNvSpPr txBox="1"/>
          <p:nvPr/>
        </p:nvSpPr>
        <p:spPr>
          <a:xfrm>
            <a:off x="3534876" y="7896385"/>
            <a:ext cx="7167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Lorem</a:t>
            </a:r>
            <a:r>
              <a:rPr lang="pt-BR" sz="28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ipsum </a:t>
            </a:r>
            <a:r>
              <a:rPr lang="pt-BR" sz="28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dolor</a:t>
            </a:r>
            <a:r>
              <a:rPr lang="pt-BR" sz="28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28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sit</a:t>
            </a:r>
            <a:r>
              <a:rPr lang="pt-BR" sz="28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28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amet</a:t>
            </a:r>
            <a:r>
              <a:rPr lang="pt-BR" sz="28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, </a:t>
            </a:r>
            <a:r>
              <a:rPr lang="pt-BR" sz="28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consectetuer</a:t>
            </a:r>
            <a:r>
              <a:rPr lang="pt-BR" sz="28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28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adipiscing</a:t>
            </a:r>
            <a:r>
              <a:rPr lang="pt-BR" sz="28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28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elit</a:t>
            </a:r>
            <a:r>
              <a:rPr lang="pt-BR" sz="28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, </a:t>
            </a:r>
            <a:r>
              <a:rPr lang="pt-BR" sz="28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sed</a:t>
            </a:r>
            <a:r>
              <a:rPr lang="pt-BR" sz="28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28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diam</a:t>
            </a:r>
            <a:r>
              <a:rPr lang="pt-BR" sz="28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28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nonummy</a:t>
            </a:r>
            <a:r>
              <a:rPr lang="pt-BR" sz="28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28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nibh</a:t>
            </a:r>
            <a:r>
              <a:rPr lang="pt-BR" sz="28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28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euismod</a:t>
            </a:r>
            <a:r>
              <a:rPr lang="pt-BR" sz="28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28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tincidunt</a:t>
            </a:r>
            <a:r>
              <a:rPr lang="pt-BR" sz="28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ut </a:t>
            </a:r>
            <a:r>
              <a:rPr lang="pt-BR" sz="28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laoreet</a:t>
            </a:r>
            <a:r>
              <a:rPr lang="pt-BR" sz="28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28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dolore</a:t>
            </a:r>
            <a:r>
              <a:rPr lang="pt-BR" sz="28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magna </a:t>
            </a:r>
            <a:r>
              <a:rPr lang="pt-BR" sz="28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aliquam</a:t>
            </a:r>
            <a:r>
              <a:rPr lang="pt-BR" sz="28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erat </a:t>
            </a:r>
            <a:r>
              <a:rPr lang="pt-BR" sz="28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volutpat</a:t>
            </a:r>
            <a:r>
              <a:rPr lang="pt-BR" sz="28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. </a:t>
            </a:r>
            <a:endParaRPr lang="pt-BR" sz="2800" dirty="0">
              <a:solidFill>
                <a:srgbClr val="002D62"/>
              </a:solidFill>
              <a:latin typeface="Marker Makers" panose="02000600000000000000" pitchFamily="2" charset="0"/>
              <a:cs typeface="HelveticaNowText Light" panose="020B0304030202020204" pitchFamily="34" charset="77"/>
            </a:endParaRPr>
          </a:p>
        </p:txBody>
      </p:sp>
      <p:pic>
        <p:nvPicPr>
          <p:cNvPr id="19" name="Imagem 18" descr="Placa azul com letras brancas em fundo preto&#10;&#10;Descrição gerada automaticamente">
            <a:extLst>
              <a:ext uri="{FF2B5EF4-FFF2-40B4-BE49-F238E27FC236}">
                <a16:creationId xmlns:a16="http://schemas.microsoft.com/office/drawing/2014/main" id="{152DF988-4C35-295F-FF38-C07A98D22F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40966" y="2260759"/>
            <a:ext cx="2452715" cy="1821883"/>
          </a:xfrm>
          <a:prstGeom prst="rect">
            <a:avLst/>
          </a:prstGeom>
        </p:spPr>
      </p:pic>
      <p:pic>
        <p:nvPicPr>
          <p:cNvPr id="20" name="Imagem 19" descr="Desenho de carro com placa&#10;&#10;Descrição gerada automaticamente com confiança baixa">
            <a:extLst>
              <a:ext uri="{FF2B5EF4-FFF2-40B4-BE49-F238E27FC236}">
                <a16:creationId xmlns:a16="http://schemas.microsoft.com/office/drawing/2014/main" id="{2B4F81EE-201E-4597-9C0E-B7FF6F1E67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270200">
            <a:off x="1008709" y="11991843"/>
            <a:ext cx="1847873" cy="2321686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2CE2E833-873B-16BD-AE1B-1E6CBD9AE160}"/>
              </a:ext>
            </a:extLst>
          </p:cNvPr>
          <p:cNvSpPr txBox="1"/>
          <p:nvPr/>
        </p:nvSpPr>
        <p:spPr>
          <a:xfrm>
            <a:off x="7118851" y="10807149"/>
            <a:ext cx="6579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Ut </a:t>
            </a:r>
            <a:r>
              <a:rPr lang="pt-BR" sz="24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wisi</a:t>
            </a:r>
            <a:r>
              <a:rPr lang="pt-BR" sz="24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24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enim</a:t>
            </a:r>
            <a:r>
              <a:rPr lang="pt-BR" sz="24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ad </a:t>
            </a:r>
            <a:r>
              <a:rPr lang="pt-BR" sz="24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minim</a:t>
            </a:r>
            <a:r>
              <a:rPr lang="pt-BR" sz="24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24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veniam</a:t>
            </a:r>
            <a:r>
              <a:rPr lang="pt-BR" sz="24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, quis </a:t>
            </a:r>
            <a:r>
              <a:rPr lang="pt-BR" sz="24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nostrud</a:t>
            </a:r>
            <a:r>
              <a:rPr lang="pt-BR" sz="24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exerci </a:t>
            </a:r>
            <a:r>
              <a:rPr lang="pt-BR" sz="24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tation</a:t>
            </a:r>
            <a:r>
              <a:rPr lang="pt-BR" sz="24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24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ullamcorper</a:t>
            </a:r>
            <a:r>
              <a:rPr lang="pt-BR" sz="24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24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suscipit</a:t>
            </a:r>
            <a:r>
              <a:rPr lang="pt-BR" sz="24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24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lobortis</a:t>
            </a:r>
            <a:r>
              <a:rPr lang="pt-BR" sz="24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24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nisl</a:t>
            </a:r>
            <a:r>
              <a:rPr lang="pt-BR" sz="24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ut </a:t>
            </a:r>
            <a:r>
              <a:rPr lang="pt-BR" sz="24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aliquip</a:t>
            </a:r>
            <a:r>
              <a:rPr lang="pt-BR" sz="24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24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ex</a:t>
            </a:r>
            <a:r>
              <a:rPr lang="pt-BR" sz="24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24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ea</a:t>
            </a:r>
            <a:r>
              <a:rPr lang="pt-BR" sz="24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24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commodo</a:t>
            </a:r>
            <a:r>
              <a:rPr lang="pt-BR" sz="24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24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consequat</a:t>
            </a:r>
            <a:r>
              <a:rPr lang="pt-BR" sz="24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. 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0B7CF7B8-28CD-B597-680A-4D45D77535A4}"/>
              </a:ext>
            </a:extLst>
          </p:cNvPr>
          <p:cNvSpPr/>
          <p:nvPr/>
        </p:nvSpPr>
        <p:spPr>
          <a:xfrm>
            <a:off x="5845338" y="10646779"/>
            <a:ext cx="8125691" cy="1581726"/>
          </a:xfrm>
          <a:custGeom>
            <a:avLst/>
            <a:gdLst>
              <a:gd name="connsiteX0" fmla="*/ 0 w 8125691"/>
              <a:gd name="connsiteY0" fmla="*/ 0 h 1581726"/>
              <a:gd name="connsiteX1" fmla="*/ 499150 w 8125691"/>
              <a:gd name="connsiteY1" fmla="*/ 0 h 1581726"/>
              <a:gd name="connsiteX2" fmla="*/ 835785 w 8125691"/>
              <a:gd name="connsiteY2" fmla="*/ 0 h 1581726"/>
              <a:gd name="connsiteX3" fmla="*/ 1578706 w 8125691"/>
              <a:gd name="connsiteY3" fmla="*/ 0 h 1581726"/>
              <a:gd name="connsiteX4" fmla="*/ 2077855 w 8125691"/>
              <a:gd name="connsiteY4" fmla="*/ 0 h 1581726"/>
              <a:gd name="connsiteX5" fmla="*/ 2577005 w 8125691"/>
              <a:gd name="connsiteY5" fmla="*/ 0 h 1581726"/>
              <a:gd name="connsiteX6" fmla="*/ 3319925 w 8125691"/>
              <a:gd name="connsiteY6" fmla="*/ 0 h 1581726"/>
              <a:gd name="connsiteX7" fmla="*/ 3737818 w 8125691"/>
              <a:gd name="connsiteY7" fmla="*/ 0 h 1581726"/>
              <a:gd name="connsiteX8" fmla="*/ 4480738 w 8125691"/>
              <a:gd name="connsiteY8" fmla="*/ 0 h 1581726"/>
              <a:gd name="connsiteX9" fmla="*/ 5223659 w 8125691"/>
              <a:gd name="connsiteY9" fmla="*/ 0 h 1581726"/>
              <a:gd name="connsiteX10" fmla="*/ 5804065 w 8125691"/>
              <a:gd name="connsiteY10" fmla="*/ 0 h 1581726"/>
              <a:gd name="connsiteX11" fmla="*/ 6546985 w 8125691"/>
              <a:gd name="connsiteY11" fmla="*/ 0 h 1581726"/>
              <a:gd name="connsiteX12" fmla="*/ 7046135 w 8125691"/>
              <a:gd name="connsiteY12" fmla="*/ 0 h 1581726"/>
              <a:gd name="connsiteX13" fmla="*/ 7545284 w 8125691"/>
              <a:gd name="connsiteY13" fmla="*/ 0 h 1581726"/>
              <a:gd name="connsiteX14" fmla="*/ 8125691 w 8125691"/>
              <a:gd name="connsiteY14" fmla="*/ 0 h 1581726"/>
              <a:gd name="connsiteX15" fmla="*/ 8125691 w 8125691"/>
              <a:gd name="connsiteY15" fmla="*/ 511425 h 1581726"/>
              <a:gd name="connsiteX16" fmla="*/ 8125691 w 8125691"/>
              <a:gd name="connsiteY16" fmla="*/ 1038667 h 1581726"/>
              <a:gd name="connsiteX17" fmla="*/ 8125691 w 8125691"/>
              <a:gd name="connsiteY17" fmla="*/ 1581726 h 1581726"/>
              <a:gd name="connsiteX18" fmla="*/ 7464028 w 8125691"/>
              <a:gd name="connsiteY18" fmla="*/ 1581726 h 1581726"/>
              <a:gd name="connsiteX19" fmla="*/ 7127392 w 8125691"/>
              <a:gd name="connsiteY19" fmla="*/ 1581726 h 1581726"/>
              <a:gd name="connsiteX20" fmla="*/ 6709499 w 8125691"/>
              <a:gd name="connsiteY20" fmla="*/ 1581726 h 1581726"/>
              <a:gd name="connsiteX21" fmla="*/ 5966579 w 8125691"/>
              <a:gd name="connsiteY21" fmla="*/ 1581726 h 1581726"/>
              <a:gd name="connsiteX22" fmla="*/ 5386172 w 8125691"/>
              <a:gd name="connsiteY22" fmla="*/ 1581726 h 1581726"/>
              <a:gd name="connsiteX23" fmla="*/ 4968280 w 8125691"/>
              <a:gd name="connsiteY23" fmla="*/ 1581726 h 1581726"/>
              <a:gd name="connsiteX24" fmla="*/ 4387873 w 8125691"/>
              <a:gd name="connsiteY24" fmla="*/ 1581726 h 1581726"/>
              <a:gd name="connsiteX25" fmla="*/ 4051237 w 8125691"/>
              <a:gd name="connsiteY25" fmla="*/ 1581726 h 1581726"/>
              <a:gd name="connsiteX26" fmla="*/ 3714602 w 8125691"/>
              <a:gd name="connsiteY26" fmla="*/ 1581726 h 1581726"/>
              <a:gd name="connsiteX27" fmla="*/ 3134195 w 8125691"/>
              <a:gd name="connsiteY27" fmla="*/ 1581726 h 1581726"/>
              <a:gd name="connsiteX28" fmla="*/ 2716302 w 8125691"/>
              <a:gd name="connsiteY28" fmla="*/ 1581726 h 1581726"/>
              <a:gd name="connsiteX29" fmla="*/ 2054639 w 8125691"/>
              <a:gd name="connsiteY29" fmla="*/ 1581726 h 1581726"/>
              <a:gd name="connsiteX30" fmla="*/ 1636746 w 8125691"/>
              <a:gd name="connsiteY30" fmla="*/ 1581726 h 1581726"/>
              <a:gd name="connsiteX31" fmla="*/ 975083 w 8125691"/>
              <a:gd name="connsiteY31" fmla="*/ 1581726 h 1581726"/>
              <a:gd name="connsiteX32" fmla="*/ 638447 w 8125691"/>
              <a:gd name="connsiteY32" fmla="*/ 1581726 h 1581726"/>
              <a:gd name="connsiteX33" fmla="*/ 0 w 8125691"/>
              <a:gd name="connsiteY33" fmla="*/ 1581726 h 1581726"/>
              <a:gd name="connsiteX34" fmla="*/ 0 w 8125691"/>
              <a:gd name="connsiteY34" fmla="*/ 1086119 h 1581726"/>
              <a:gd name="connsiteX35" fmla="*/ 0 w 8125691"/>
              <a:gd name="connsiteY35" fmla="*/ 527242 h 1581726"/>
              <a:gd name="connsiteX36" fmla="*/ 0 w 8125691"/>
              <a:gd name="connsiteY36" fmla="*/ 0 h 1581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125691" h="1581726" extrusionOk="0">
                <a:moveTo>
                  <a:pt x="0" y="0"/>
                </a:moveTo>
                <a:cubicBezTo>
                  <a:pt x="164803" y="-12433"/>
                  <a:pt x="290565" y="34853"/>
                  <a:pt x="499150" y="0"/>
                </a:cubicBezTo>
                <a:cubicBezTo>
                  <a:pt x="707735" y="-34853"/>
                  <a:pt x="706410" y="2817"/>
                  <a:pt x="835785" y="0"/>
                </a:cubicBezTo>
                <a:cubicBezTo>
                  <a:pt x="965161" y="-2817"/>
                  <a:pt x="1424226" y="19469"/>
                  <a:pt x="1578706" y="0"/>
                </a:cubicBezTo>
                <a:cubicBezTo>
                  <a:pt x="1733186" y="-19469"/>
                  <a:pt x="1899256" y="27990"/>
                  <a:pt x="2077855" y="0"/>
                </a:cubicBezTo>
                <a:cubicBezTo>
                  <a:pt x="2256454" y="-27990"/>
                  <a:pt x="2437230" y="29983"/>
                  <a:pt x="2577005" y="0"/>
                </a:cubicBezTo>
                <a:cubicBezTo>
                  <a:pt x="2716780" y="-29983"/>
                  <a:pt x="2950718" y="34356"/>
                  <a:pt x="3319925" y="0"/>
                </a:cubicBezTo>
                <a:cubicBezTo>
                  <a:pt x="3689132" y="-34356"/>
                  <a:pt x="3595056" y="32192"/>
                  <a:pt x="3737818" y="0"/>
                </a:cubicBezTo>
                <a:cubicBezTo>
                  <a:pt x="3880580" y="-32192"/>
                  <a:pt x="4158038" y="13364"/>
                  <a:pt x="4480738" y="0"/>
                </a:cubicBezTo>
                <a:cubicBezTo>
                  <a:pt x="4803438" y="-13364"/>
                  <a:pt x="4975919" y="13161"/>
                  <a:pt x="5223659" y="0"/>
                </a:cubicBezTo>
                <a:cubicBezTo>
                  <a:pt x="5471399" y="-13161"/>
                  <a:pt x="5684456" y="20349"/>
                  <a:pt x="5804065" y="0"/>
                </a:cubicBezTo>
                <a:cubicBezTo>
                  <a:pt x="5923674" y="-20349"/>
                  <a:pt x="6331657" y="56815"/>
                  <a:pt x="6546985" y="0"/>
                </a:cubicBezTo>
                <a:cubicBezTo>
                  <a:pt x="6762313" y="-56815"/>
                  <a:pt x="6937605" y="40774"/>
                  <a:pt x="7046135" y="0"/>
                </a:cubicBezTo>
                <a:cubicBezTo>
                  <a:pt x="7154665" y="-40774"/>
                  <a:pt x="7428087" y="30358"/>
                  <a:pt x="7545284" y="0"/>
                </a:cubicBezTo>
                <a:cubicBezTo>
                  <a:pt x="7662481" y="-30358"/>
                  <a:pt x="7864481" y="20466"/>
                  <a:pt x="8125691" y="0"/>
                </a:cubicBezTo>
                <a:cubicBezTo>
                  <a:pt x="8126534" y="136166"/>
                  <a:pt x="8080042" y="386961"/>
                  <a:pt x="8125691" y="511425"/>
                </a:cubicBezTo>
                <a:cubicBezTo>
                  <a:pt x="8171340" y="635890"/>
                  <a:pt x="8120018" y="893930"/>
                  <a:pt x="8125691" y="1038667"/>
                </a:cubicBezTo>
                <a:cubicBezTo>
                  <a:pt x="8131364" y="1183404"/>
                  <a:pt x="8092086" y="1467639"/>
                  <a:pt x="8125691" y="1581726"/>
                </a:cubicBezTo>
                <a:cubicBezTo>
                  <a:pt x="7799751" y="1658559"/>
                  <a:pt x="7722301" y="1530706"/>
                  <a:pt x="7464028" y="1581726"/>
                </a:cubicBezTo>
                <a:cubicBezTo>
                  <a:pt x="7205755" y="1632746"/>
                  <a:pt x="7245255" y="1561170"/>
                  <a:pt x="7127392" y="1581726"/>
                </a:cubicBezTo>
                <a:cubicBezTo>
                  <a:pt x="7009529" y="1602282"/>
                  <a:pt x="6823014" y="1576769"/>
                  <a:pt x="6709499" y="1581726"/>
                </a:cubicBezTo>
                <a:cubicBezTo>
                  <a:pt x="6595984" y="1586683"/>
                  <a:pt x="6195235" y="1501894"/>
                  <a:pt x="5966579" y="1581726"/>
                </a:cubicBezTo>
                <a:cubicBezTo>
                  <a:pt x="5737923" y="1661558"/>
                  <a:pt x="5511935" y="1553355"/>
                  <a:pt x="5386172" y="1581726"/>
                </a:cubicBezTo>
                <a:cubicBezTo>
                  <a:pt x="5260409" y="1610097"/>
                  <a:pt x="5143785" y="1576877"/>
                  <a:pt x="4968280" y="1581726"/>
                </a:cubicBezTo>
                <a:cubicBezTo>
                  <a:pt x="4792775" y="1586575"/>
                  <a:pt x="4544158" y="1537006"/>
                  <a:pt x="4387873" y="1581726"/>
                </a:cubicBezTo>
                <a:cubicBezTo>
                  <a:pt x="4231588" y="1626446"/>
                  <a:pt x="4202449" y="1565652"/>
                  <a:pt x="4051237" y="1581726"/>
                </a:cubicBezTo>
                <a:cubicBezTo>
                  <a:pt x="3900025" y="1597800"/>
                  <a:pt x="3860507" y="1560731"/>
                  <a:pt x="3714602" y="1581726"/>
                </a:cubicBezTo>
                <a:cubicBezTo>
                  <a:pt x="3568698" y="1602721"/>
                  <a:pt x="3342573" y="1578979"/>
                  <a:pt x="3134195" y="1581726"/>
                </a:cubicBezTo>
                <a:cubicBezTo>
                  <a:pt x="2925817" y="1584473"/>
                  <a:pt x="2801851" y="1568043"/>
                  <a:pt x="2716302" y="1581726"/>
                </a:cubicBezTo>
                <a:cubicBezTo>
                  <a:pt x="2630753" y="1595409"/>
                  <a:pt x="2227738" y="1559284"/>
                  <a:pt x="2054639" y="1581726"/>
                </a:cubicBezTo>
                <a:cubicBezTo>
                  <a:pt x="1881540" y="1604168"/>
                  <a:pt x="1787723" y="1576769"/>
                  <a:pt x="1636746" y="1581726"/>
                </a:cubicBezTo>
                <a:cubicBezTo>
                  <a:pt x="1485769" y="1586683"/>
                  <a:pt x="1113263" y="1531615"/>
                  <a:pt x="975083" y="1581726"/>
                </a:cubicBezTo>
                <a:cubicBezTo>
                  <a:pt x="836903" y="1631837"/>
                  <a:pt x="739551" y="1556096"/>
                  <a:pt x="638447" y="1581726"/>
                </a:cubicBezTo>
                <a:cubicBezTo>
                  <a:pt x="537343" y="1607356"/>
                  <a:pt x="169978" y="1546639"/>
                  <a:pt x="0" y="1581726"/>
                </a:cubicBezTo>
                <a:cubicBezTo>
                  <a:pt x="-21911" y="1370054"/>
                  <a:pt x="19899" y="1265610"/>
                  <a:pt x="0" y="1086119"/>
                </a:cubicBezTo>
                <a:cubicBezTo>
                  <a:pt x="-19899" y="906628"/>
                  <a:pt x="64997" y="805215"/>
                  <a:pt x="0" y="527242"/>
                </a:cubicBezTo>
                <a:cubicBezTo>
                  <a:pt x="-64997" y="249269"/>
                  <a:pt x="59422" y="230088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2D6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Imagem 21" descr="Fundo preto com letras brancas&#10;&#10;Descrição gerada automaticamente com confiança média">
            <a:extLst>
              <a:ext uri="{FF2B5EF4-FFF2-40B4-BE49-F238E27FC236}">
                <a16:creationId xmlns:a16="http://schemas.microsoft.com/office/drawing/2014/main" id="{D1C844AD-1DF8-D7F3-7C03-7FF59DB6AB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85340" y="10904535"/>
            <a:ext cx="2174096" cy="1323970"/>
          </a:xfrm>
          <a:prstGeom prst="rect">
            <a:avLst/>
          </a:prstGeom>
        </p:spPr>
      </p:pic>
      <p:pic>
        <p:nvPicPr>
          <p:cNvPr id="25" name="Imagem 24" descr="Uma imagem contendo Forma&#10;&#10;Descrição gerada automaticamente">
            <a:extLst>
              <a:ext uri="{FF2B5EF4-FFF2-40B4-BE49-F238E27FC236}">
                <a16:creationId xmlns:a16="http://schemas.microsoft.com/office/drawing/2014/main" id="{2AD99DC3-A25C-E9C6-EF59-BAB0A9DC52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298911" y="12579482"/>
            <a:ext cx="1464098" cy="2134988"/>
          </a:xfrm>
          <a:prstGeom prst="rect">
            <a:avLst/>
          </a:prstGeom>
        </p:spPr>
      </p:pic>
      <p:pic>
        <p:nvPicPr>
          <p:cNvPr id="26" name="Imagem 25" descr="Ícone&#10;&#10;Descrição gerada automaticamente">
            <a:extLst>
              <a:ext uri="{FF2B5EF4-FFF2-40B4-BE49-F238E27FC236}">
                <a16:creationId xmlns:a16="http://schemas.microsoft.com/office/drawing/2014/main" id="{AE8A95A7-BE20-10E5-9D98-70665043599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606562" y="2893476"/>
            <a:ext cx="2086194" cy="3300855"/>
          </a:xfrm>
          <a:prstGeom prst="rect">
            <a:avLst/>
          </a:prstGeom>
        </p:spPr>
      </p:pic>
      <p:pic>
        <p:nvPicPr>
          <p:cNvPr id="27" name="Imagem 26" descr="Ícone&#10;&#10;Descrição gerada automaticamente">
            <a:extLst>
              <a:ext uri="{FF2B5EF4-FFF2-40B4-BE49-F238E27FC236}">
                <a16:creationId xmlns:a16="http://schemas.microsoft.com/office/drawing/2014/main" id="{6DE41DA6-A0ED-89F6-AF94-3943F509643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5657" y="9458643"/>
            <a:ext cx="2000085" cy="1827985"/>
          </a:xfrm>
          <a:prstGeom prst="rect">
            <a:avLst/>
          </a:prstGeom>
        </p:spPr>
      </p:pic>
      <p:pic>
        <p:nvPicPr>
          <p:cNvPr id="29" name="Imagem 28" descr="Fundo preto com letras brancas&#10;&#10;Descrição gerada automaticamente com confiança média">
            <a:extLst>
              <a:ext uri="{FF2B5EF4-FFF2-40B4-BE49-F238E27FC236}">
                <a16:creationId xmlns:a16="http://schemas.microsoft.com/office/drawing/2014/main" id="{A5990E30-2E30-082E-2F24-F1DF3422128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6325170">
            <a:off x="11083729" y="8830329"/>
            <a:ext cx="2936224" cy="1154534"/>
          </a:xfrm>
          <a:prstGeom prst="rect">
            <a:avLst/>
          </a:prstGeom>
        </p:spPr>
      </p:pic>
      <p:pic>
        <p:nvPicPr>
          <p:cNvPr id="33" name="Imagem 32" descr="Teclado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963B0160-7522-B086-12E8-FFA19EA3FDD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259780" y="734051"/>
            <a:ext cx="1503229" cy="162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45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undo preto com estrelas&#10;&#10;Descrição gerada automaticamente com confiança média">
            <a:extLst>
              <a:ext uri="{FF2B5EF4-FFF2-40B4-BE49-F238E27FC236}">
                <a16:creationId xmlns:a16="http://schemas.microsoft.com/office/drawing/2014/main" id="{AD771131-D7B2-BC6C-298F-833759D268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060" t="6992"/>
          <a:stretch/>
        </p:blipFill>
        <p:spPr>
          <a:xfrm flipH="1">
            <a:off x="-39681" y="-50800"/>
            <a:ext cx="14556720" cy="7942064"/>
          </a:xfrm>
          <a:prstGeom prst="rect">
            <a:avLst/>
          </a:prstGeom>
        </p:spPr>
      </p:pic>
      <p:pic>
        <p:nvPicPr>
          <p:cNvPr id="11" name="Imagem 10" descr="Uma imagem contendo janela, grande, monitor, mesa&#10;&#10;Descrição gerada automaticamente">
            <a:extLst>
              <a:ext uri="{FF2B5EF4-FFF2-40B4-BE49-F238E27FC236}">
                <a16:creationId xmlns:a16="http://schemas.microsoft.com/office/drawing/2014/main" id="{1F2B3E11-D748-D83B-A813-94FC0881BF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481" t="1289"/>
          <a:stretch/>
        </p:blipFill>
        <p:spPr>
          <a:xfrm rot="16200000">
            <a:off x="2768657" y="2789203"/>
            <a:ext cx="9685171" cy="1526404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92635AC-65EB-0C28-EC0D-FCCE5113E9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6326" y="5225478"/>
            <a:ext cx="4790347" cy="46384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D9168F6-2E9C-B076-5EB9-4663337F24F0}"/>
              </a:ext>
            </a:extLst>
          </p:cNvPr>
          <p:cNvSpPr txBox="1"/>
          <p:nvPr/>
        </p:nvSpPr>
        <p:spPr>
          <a:xfrm>
            <a:off x="6146978" y="1901912"/>
            <a:ext cx="782405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8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Material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A57257F-962F-AC4D-4569-0D6BB2BE97CB}"/>
              </a:ext>
            </a:extLst>
          </p:cNvPr>
          <p:cNvSpPr txBox="1"/>
          <p:nvPr/>
        </p:nvSpPr>
        <p:spPr>
          <a:xfrm>
            <a:off x="6727637" y="1859698"/>
            <a:ext cx="6588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CAMPANHA DE ARRECADAÇÃO DE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BBC5CBA-0155-2E66-7E8D-F2EC437972AA}"/>
              </a:ext>
            </a:extLst>
          </p:cNvPr>
          <p:cNvSpPr txBox="1"/>
          <p:nvPr/>
        </p:nvSpPr>
        <p:spPr>
          <a:xfrm>
            <a:off x="8289277" y="3778928"/>
            <a:ext cx="49973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rgbClr val="C1D82F"/>
                </a:solidFill>
                <a:latin typeface="Marker Makers" panose="02000600000000000000" pitchFamily="2" charset="0"/>
                <a:cs typeface="HelveticaNowText Bold" panose="020B0504030202020204" pitchFamily="34" charset="77"/>
              </a:rPr>
              <a:t>Escolar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8FF38D3-8EF4-127E-B60B-A089F3B67213}"/>
              </a:ext>
            </a:extLst>
          </p:cNvPr>
          <p:cNvSpPr txBox="1"/>
          <p:nvPr/>
        </p:nvSpPr>
        <p:spPr>
          <a:xfrm>
            <a:off x="6322695" y="5196875"/>
            <a:ext cx="76483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Sua Consideração </a:t>
            </a:r>
            <a:r>
              <a:rPr lang="pt-BR" sz="2600" dirty="0">
                <a:solidFill>
                  <a:srgbClr val="002D62"/>
                </a:solidFill>
                <a:latin typeface="Marker Makers" panose="02000600000000000000" pitchFamily="2" charset="0"/>
                <a:cs typeface="HelveticaNowText Light" panose="020B0304030202020204" pitchFamily="34" charset="77"/>
              </a:rPr>
              <a:t>transforma o futuro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21E591A5-6611-CEE4-0DDC-315E617DBF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95792" y="13283719"/>
            <a:ext cx="2631514" cy="75186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3E7D312F-9835-A53A-4E5F-5EBD7D351A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5903" y="6620977"/>
            <a:ext cx="7167950" cy="492443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262811A2-FC88-A70D-5A2D-CE857617878C}"/>
              </a:ext>
            </a:extLst>
          </p:cNvPr>
          <p:cNvSpPr txBox="1"/>
          <p:nvPr/>
        </p:nvSpPr>
        <p:spPr>
          <a:xfrm>
            <a:off x="4680418" y="6395091"/>
            <a:ext cx="5036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err="1">
                <a:solidFill>
                  <a:srgbClr val="C1D82F"/>
                </a:solidFill>
                <a:latin typeface="Marker Makers" panose="02000600000000000000" pitchFamily="2" charset="0"/>
                <a:cs typeface="HelveticaNowText Light" panose="020B0304030202020204" pitchFamily="34" charset="77"/>
              </a:rPr>
              <a:t>Lorem</a:t>
            </a:r>
            <a:r>
              <a:rPr lang="pt-BR" sz="6000" dirty="0">
                <a:solidFill>
                  <a:srgbClr val="C1D82F"/>
                </a:solidFill>
                <a:latin typeface="Marker Makers" panose="02000600000000000000" pitchFamily="2" charset="0"/>
                <a:cs typeface="HelveticaNowText Light" panose="020B0304030202020204" pitchFamily="34" charset="77"/>
              </a:rPr>
              <a:t> Ipsum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F2117C7-EB2C-D918-947E-18D45603C2DB}"/>
              </a:ext>
            </a:extLst>
          </p:cNvPr>
          <p:cNvSpPr txBox="1"/>
          <p:nvPr/>
        </p:nvSpPr>
        <p:spPr>
          <a:xfrm>
            <a:off x="3681727" y="7439211"/>
            <a:ext cx="7167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Lorem</a:t>
            </a:r>
            <a:r>
              <a:rPr lang="pt-BR" sz="28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ipsum </a:t>
            </a:r>
            <a:r>
              <a:rPr lang="pt-BR" sz="28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dolor</a:t>
            </a:r>
            <a:r>
              <a:rPr lang="pt-BR" sz="28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28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sit</a:t>
            </a:r>
            <a:r>
              <a:rPr lang="pt-BR" sz="28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28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amet</a:t>
            </a:r>
            <a:r>
              <a:rPr lang="pt-BR" sz="28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, </a:t>
            </a:r>
            <a:r>
              <a:rPr lang="pt-BR" sz="28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consectetuer</a:t>
            </a:r>
            <a:r>
              <a:rPr lang="pt-BR" sz="28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28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adipiscing</a:t>
            </a:r>
            <a:r>
              <a:rPr lang="pt-BR" sz="28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28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elit</a:t>
            </a:r>
            <a:r>
              <a:rPr lang="pt-BR" sz="28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, </a:t>
            </a:r>
            <a:r>
              <a:rPr lang="pt-BR" sz="28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sed</a:t>
            </a:r>
            <a:r>
              <a:rPr lang="pt-BR" sz="28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28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diam</a:t>
            </a:r>
            <a:r>
              <a:rPr lang="pt-BR" sz="28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28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nonummy</a:t>
            </a:r>
            <a:r>
              <a:rPr lang="pt-BR" sz="28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28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nibh</a:t>
            </a:r>
            <a:r>
              <a:rPr lang="pt-BR" sz="28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28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euismod</a:t>
            </a:r>
            <a:r>
              <a:rPr lang="pt-BR" sz="28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28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tincidunt</a:t>
            </a:r>
            <a:r>
              <a:rPr lang="pt-BR" sz="28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ut </a:t>
            </a:r>
            <a:r>
              <a:rPr lang="pt-BR" sz="28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laoreet</a:t>
            </a:r>
            <a:r>
              <a:rPr lang="pt-BR" sz="28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28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dolore</a:t>
            </a:r>
            <a:r>
              <a:rPr lang="pt-BR" sz="28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magna </a:t>
            </a:r>
            <a:r>
              <a:rPr lang="pt-BR" sz="28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aliquam</a:t>
            </a:r>
            <a:r>
              <a:rPr lang="pt-BR" sz="28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erat </a:t>
            </a:r>
            <a:r>
              <a:rPr lang="pt-BR" sz="28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volutpat</a:t>
            </a:r>
            <a:r>
              <a:rPr lang="pt-BR" sz="28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. </a:t>
            </a:r>
            <a:endParaRPr lang="pt-BR" sz="2800" dirty="0">
              <a:solidFill>
                <a:srgbClr val="002D62"/>
              </a:solidFill>
              <a:latin typeface="Marker Makers" panose="02000600000000000000" pitchFamily="2" charset="0"/>
              <a:cs typeface="HelveticaNowText Light" panose="020B0304030202020204" pitchFamily="34" charset="77"/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0B7CF7B8-28CD-B597-680A-4D45D77535A4}"/>
              </a:ext>
            </a:extLst>
          </p:cNvPr>
          <p:cNvSpPr/>
          <p:nvPr/>
        </p:nvSpPr>
        <p:spPr>
          <a:xfrm>
            <a:off x="1004210" y="10116832"/>
            <a:ext cx="8125691" cy="1581726"/>
          </a:xfrm>
          <a:custGeom>
            <a:avLst/>
            <a:gdLst>
              <a:gd name="connsiteX0" fmla="*/ 0 w 8125691"/>
              <a:gd name="connsiteY0" fmla="*/ 0 h 1581726"/>
              <a:gd name="connsiteX1" fmla="*/ 742920 w 8125691"/>
              <a:gd name="connsiteY1" fmla="*/ 0 h 1581726"/>
              <a:gd name="connsiteX2" fmla="*/ 1160813 w 8125691"/>
              <a:gd name="connsiteY2" fmla="*/ 0 h 1581726"/>
              <a:gd name="connsiteX3" fmla="*/ 1741220 w 8125691"/>
              <a:gd name="connsiteY3" fmla="*/ 0 h 1581726"/>
              <a:gd name="connsiteX4" fmla="*/ 2402883 w 8125691"/>
              <a:gd name="connsiteY4" fmla="*/ 0 h 1581726"/>
              <a:gd name="connsiteX5" fmla="*/ 2739519 w 8125691"/>
              <a:gd name="connsiteY5" fmla="*/ 0 h 1581726"/>
              <a:gd name="connsiteX6" fmla="*/ 3076154 w 8125691"/>
              <a:gd name="connsiteY6" fmla="*/ 0 h 1581726"/>
              <a:gd name="connsiteX7" fmla="*/ 3819075 w 8125691"/>
              <a:gd name="connsiteY7" fmla="*/ 0 h 1581726"/>
              <a:gd name="connsiteX8" fmla="*/ 4399481 w 8125691"/>
              <a:gd name="connsiteY8" fmla="*/ 0 h 1581726"/>
              <a:gd name="connsiteX9" fmla="*/ 4736117 w 8125691"/>
              <a:gd name="connsiteY9" fmla="*/ 0 h 1581726"/>
              <a:gd name="connsiteX10" fmla="*/ 5316524 w 8125691"/>
              <a:gd name="connsiteY10" fmla="*/ 0 h 1581726"/>
              <a:gd name="connsiteX11" fmla="*/ 6059444 w 8125691"/>
              <a:gd name="connsiteY11" fmla="*/ 0 h 1581726"/>
              <a:gd name="connsiteX12" fmla="*/ 6558593 w 8125691"/>
              <a:gd name="connsiteY12" fmla="*/ 0 h 1581726"/>
              <a:gd name="connsiteX13" fmla="*/ 7057743 w 8125691"/>
              <a:gd name="connsiteY13" fmla="*/ 0 h 1581726"/>
              <a:gd name="connsiteX14" fmla="*/ 8125691 w 8125691"/>
              <a:gd name="connsiteY14" fmla="*/ 0 h 1581726"/>
              <a:gd name="connsiteX15" fmla="*/ 8125691 w 8125691"/>
              <a:gd name="connsiteY15" fmla="*/ 543059 h 1581726"/>
              <a:gd name="connsiteX16" fmla="*/ 8125691 w 8125691"/>
              <a:gd name="connsiteY16" fmla="*/ 1070301 h 1581726"/>
              <a:gd name="connsiteX17" fmla="*/ 8125691 w 8125691"/>
              <a:gd name="connsiteY17" fmla="*/ 1581726 h 1581726"/>
              <a:gd name="connsiteX18" fmla="*/ 7626541 w 8125691"/>
              <a:gd name="connsiteY18" fmla="*/ 1581726 h 1581726"/>
              <a:gd name="connsiteX19" fmla="*/ 7208649 w 8125691"/>
              <a:gd name="connsiteY19" fmla="*/ 1581726 h 1581726"/>
              <a:gd name="connsiteX20" fmla="*/ 6465728 w 8125691"/>
              <a:gd name="connsiteY20" fmla="*/ 1581726 h 1581726"/>
              <a:gd name="connsiteX21" fmla="*/ 5885322 w 8125691"/>
              <a:gd name="connsiteY21" fmla="*/ 1581726 h 1581726"/>
              <a:gd name="connsiteX22" fmla="*/ 5548686 w 8125691"/>
              <a:gd name="connsiteY22" fmla="*/ 1581726 h 1581726"/>
              <a:gd name="connsiteX23" fmla="*/ 4968280 w 8125691"/>
              <a:gd name="connsiteY23" fmla="*/ 1581726 h 1581726"/>
              <a:gd name="connsiteX24" fmla="*/ 4469130 w 8125691"/>
              <a:gd name="connsiteY24" fmla="*/ 1581726 h 1581726"/>
              <a:gd name="connsiteX25" fmla="*/ 3969980 w 8125691"/>
              <a:gd name="connsiteY25" fmla="*/ 1581726 h 1581726"/>
              <a:gd name="connsiteX26" fmla="*/ 3470831 w 8125691"/>
              <a:gd name="connsiteY26" fmla="*/ 1581726 h 1581726"/>
              <a:gd name="connsiteX27" fmla="*/ 2971681 w 8125691"/>
              <a:gd name="connsiteY27" fmla="*/ 1581726 h 1581726"/>
              <a:gd name="connsiteX28" fmla="*/ 2310018 w 8125691"/>
              <a:gd name="connsiteY28" fmla="*/ 1581726 h 1581726"/>
              <a:gd name="connsiteX29" fmla="*/ 1729611 w 8125691"/>
              <a:gd name="connsiteY29" fmla="*/ 1581726 h 1581726"/>
              <a:gd name="connsiteX30" fmla="*/ 1392976 w 8125691"/>
              <a:gd name="connsiteY30" fmla="*/ 1581726 h 1581726"/>
              <a:gd name="connsiteX31" fmla="*/ 893826 w 8125691"/>
              <a:gd name="connsiteY31" fmla="*/ 1581726 h 1581726"/>
              <a:gd name="connsiteX32" fmla="*/ 0 w 8125691"/>
              <a:gd name="connsiteY32" fmla="*/ 1581726 h 1581726"/>
              <a:gd name="connsiteX33" fmla="*/ 0 w 8125691"/>
              <a:gd name="connsiteY33" fmla="*/ 1086119 h 1581726"/>
              <a:gd name="connsiteX34" fmla="*/ 0 w 8125691"/>
              <a:gd name="connsiteY34" fmla="*/ 606328 h 1581726"/>
              <a:gd name="connsiteX35" fmla="*/ 0 w 8125691"/>
              <a:gd name="connsiteY35" fmla="*/ 0 h 1581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125691" h="1581726" fill="none" extrusionOk="0">
                <a:moveTo>
                  <a:pt x="0" y="0"/>
                </a:moveTo>
                <a:cubicBezTo>
                  <a:pt x="264582" y="-59552"/>
                  <a:pt x="479322" y="35987"/>
                  <a:pt x="742920" y="0"/>
                </a:cubicBezTo>
                <a:cubicBezTo>
                  <a:pt x="1006518" y="-35987"/>
                  <a:pt x="1052475" y="15547"/>
                  <a:pt x="1160813" y="0"/>
                </a:cubicBezTo>
                <a:cubicBezTo>
                  <a:pt x="1269151" y="-15547"/>
                  <a:pt x="1495722" y="17315"/>
                  <a:pt x="1741220" y="0"/>
                </a:cubicBezTo>
                <a:cubicBezTo>
                  <a:pt x="1986718" y="-17315"/>
                  <a:pt x="2096415" y="14565"/>
                  <a:pt x="2402883" y="0"/>
                </a:cubicBezTo>
                <a:cubicBezTo>
                  <a:pt x="2709351" y="-14565"/>
                  <a:pt x="2580523" y="23920"/>
                  <a:pt x="2739519" y="0"/>
                </a:cubicBezTo>
                <a:cubicBezTo>
                  <a:pt x="2898515" y="-23920"/>
                  <a:pt x="2926947" y="26043"/>
                  <a:pt x="3076154" y="0"/>
                </a:cubicBezTo>
                <a:cubicBezTo>
                  <a:pt x="3225361" y="-26043"/>
                  <a:pt x="3520423" y="64572"/>
                  <a:pt x="3819075" y="0"/>
                </a:cubicBezTo>
                <a:cubicBezTo>
                  <a:pt x="4117727" y="-64572"/>
                  <a:pt x="4125767" y="35249"/>
                  <a:pt x="4399481" y="0"/>
                </a:cubicBezTo>
                <a:cubicBezTo>
                  <a:pt x="4673195" y="-35249"/>
                  <a:pt x="4654277" y="16411"/>
                  <a:pt x="4736117" y="0"/>
                </a:cubicBezTo>
                <a:cubicBezTo>
                  <a:pt x="4817957" y="-16411"/>
                  <a:pt x="5039006" y="45938"/>
                  <a:pt x="5316524" y="0"/>
                </a:cubicBezTo>
                <a:cubicBezTo>
                  <a:pt x="5594042" y="-45938"/>
                  <a:pt x="5904890" y="14398"/>
                  <a:pt x="6059444" y="0"/>
                </a:cubicBezTo>
                <a:cubicBezTo>
                  <a:pt x="6213998" y="-14398"/>
                  <a:pt x="6366835" y="12107"/>
                  <a:pt x="6558593" y="0"/>
                </a:cubicBezTo>
                <a:cubicBezTo>
                  <a:pt x="6750351" y="-12107"/>
                  <a:pt x="6822856" y="12795"/>
                  <a:pt x="7057743" y="0"/>
                </a:cubicBezTo>
                <a:cubicBezTo>
                  <a:pt x="7292630" y="-12795"/>
                  <a:pt x="7621826" y="46557"/>
                  <a:pt x="8125691" y="0"/>
                </a:cubicBezTo>
                <a:cubicBezTo>
                  <a:pt x="8184452" y="169424"/>
                  <a:pt x="8119246" y="368612"/>
                  <a:pt x="8125691" y="543059"/>
                </a:cubicBezTo>
                <a:cubicBezTo>
                  <a:pt x="8132136" y="717506"/>
                  <a:pt x="8101739" y="943765"/>
                  <a:pt x="8125691" y="1070301"/>
                </a:cubicBezTo>
                <a:cubicBezTo>
                  <a:pt x="8149643" y="1196837"/>
                  <a:pt x="8082454" y="1432727"/>
                  <a:pt x="8125691" y="1581726"/>
                </a:cubicBezTo>
                <a:cubicBezTo>
                  <a:pt x="7891456" y="1614164"/>
                  <a:pt x="7858965" y="1572512"/>
                  <a:pt x="7626541" y="1581726"/>
                </a:cubicBezTo>
                <a:cubicBezTo>
                  <a:pt x="7394117" y="1590940"/>
                  <a:pt x="7330922" y="1552292"/>
                  <a:pt x="7208649" y="1581726"/>
                </a:cubicBezTo>
                <a:cubicBezTo>
                  <a:pt x="7086376" y="1611160"/>
                  <a:pt x="6689654" y="1540812"/>
                  <a:pt x="6465728" y="1581726"/>
                </a:cubicBezTo>
                <a:cubicBezTo>
                  <a:pt x="6241802" y="1622640"/>
                  <a:pt x="6043102" y="1516553"/>
                  <a:pt x="5885322" y="1581726"/>
                </a:cubicBezTo>
                <a:cubicBezTo>
                  <a:pt x="5727542" y="1646899"/>
                  <a:pt x="5694827" y="1555928"/>
                  <a:pt x="5548686" y="1581726"/>
                </a:cubicBezTo>
                <a:cubicBezTo>
                  <a:pt x="5402545" y="1607524"/>
                  <a:pt x="5212177" y="1512359"/>
                  <a:pt x="4968280" y="1581726"/>
                </a:cubicBezTo>
                <a:cubicBezTo>
                  <a:pt x="4724383" y="1651093"/>
                  <a:pt x="4585205" y="1547676"/>
                  <a:pt x="4469130" y="1581726"/>
                </a:cubicBezTo>
                <a:cubicBezTo>
                  <a:pt x="4353055" y="1615776"/>
                  <a:pt x="4202002" y="1526259"/>
                  <a:pt x="3969980" y="1581726"/>
                </a:cubicBezTo>
                <a:cubicBezTo>
                  <a:pt x="3737958" y="1637193"/>
                  <a:pt x="3645426" y="1567329"/>
                  <a:pt x="3470831" y="1581726"/>
                </a:cubicBezTo>
                <a:cubicBezTo>
                  <a:pt x="3296236" y="1596123"/>
                  <a:pt x="3213224" y="1558711"/>
                  <a:pt x="2971681" y="1581726"/>
                </a:cubicBezTo>
                <a:cubicBezTo>
                  <a:pt x="2730138" y="1604741"/>
                  <a:pt x="2449461" y="1545363"/>
                  <a:pt x="2310018" y="1581726"/>
                </a:cubicBezTo>
                <a:cubicBezTo>
                  <a:pt x="2170575" y="1618089"/>
                  <a:pt x="1993655" y="1576860"/>
                  <a:pt x="1729611" y="1581726"/>
                </a:cubicBezTo>
                <a:cubicBezTo>
                  <a:pt x="1465567" y="1586592"/>
                  <a:pt x="1543345" y="1554178"/>
                  <a:pt x="1392976" y="1581726"/>
                </a:cubicBezTo>
                <a:cubicBezTo>
                  <a:pt x="1242607" y="1609274"/>
                  <a:pt x="1066084" y="1546996"/>
                  <a:pt x="893826" y="1581726"/>
                </a:cubicBezTo>
                <a:cubicBezTo>
                  <a:pt x="721568" y="1616456"/>
                  <a:pt x="297599" y="1490460"/>
                  <a:pt x="0" y="1581726"/>
                </a:cubicBezTo>
                <a:cubicBezTo>
                  <a:pt x="-51506" y="1467109"/>
                  <a:pt x="101" y="1272959"/>
                  <a:pt x="0" y="1086119"/>
                </a:cubicBezTo>
                <a:cubicBezTo>
                  <a:pt x="-101" y="899279"/>
                  <a:pt x="50789" y="837021"/>
                  <a:pt x="0" y="606328"/>
                </a:cubicBezTo>
                <a:cubicBezTo>
                  <a:pt x="-50789" y="375635"/>
                  <a:pt x="3285" y="271636"/>
                  <a:pt x="0" y="0"/>
                </a:cubicBezTo>
                <a:close/>
              </a:path>
              <a:path w="8125691" h="1581726" stroke="0" extrusionOk="0">
                <a:moveTo>
                  <a:pt x="0" y="0"/>
                </a:moveTo>
                <a:cubicBezTo>
                  <a:pt x="164803" y="-12433"/>
                  <a:pt x="290565" y="34853"/>
                  <a:pt x="499150" y="0"/>
                </a:cubicBezTo>
                <a:cubicBezTo>
                  <a:pt x="707735" y="-34853"/>
                  <a:pt x="706410" y="2817"/>
                  <a:pt x="835785" y="0"/>
                </a:cubicBezTo>
                <a:cubicBezTo>
                  <a:pt x="965161" y="-2817"/>
                  <a:pt x="1424226" y="19469"/>
                  <a:pt x="1578706" y="0"/>
                </a:cubicBezTo>
                <a:cubicBezTo>
                  <a:pt x="1733186" y="-19469"/>
                  <a:pt x="1899256" y="27990"/>
                  <a:pt x="2077855" y="0"/>
                </a:cubicBezTo>
                <a:cubicBezTo>
                  <a:pt x="2256454" y="-27990"/>
                  <a:pt x="2437230" y="29983"/>
                  <a:pt x="2577005" y="0"/>
                </a:cubicBezTo>
                <a:cubicBezTo>
                  <a:pt x="2716780" y="-29983"/>
                  <a:pt x="2950718" y="34356"/>
                  <a:pt x="3319925" y="0"/>
                </a:cubicBezTo>
                <a:cubicBezTo>
                  <a:pt x="3689132" y="-34356"/>
                  <a:pt x="3595056" y="32192"/>
                  <a:pt x="3737818" y="0"/>
                </a:cubicBezTo>
                <a:cubicBezTo>
                  <a:pt x="3880580" y="-32192"/>
                  <a:pt x="4158038" y="13364"/>
                  <a:pt x="4480738" y="0"/>
                </a:cubicBezTo>
                <a:cubicBezTo>
                  <a:pt x="4803438" y="-13364"/>
                  <a:pt x="4975919" y="13161"/>
                  <a:pt x="5223659" y="0"/>
                </a:cubicBezTo>
                <a:cubicBezTo>
                  <a:pt x="5471399" y="-13161"/>
                  <a:pt x="5684456" y="20349"/>
                  <a:pt x="5804065" y="0"/>
                </a:cubicBezTo>
                <a:cubicBezTo>
                  <a:pt x="5923674" y="-20349"/>
                  <a:pt x="6331657" y="56815"/>
                  <a:pt x="6546985" y="0"/>
                </a:cubicBezTo>
                <a:cubicBezTo>
                  <a:pt x="6762313" y="-56815"/>
                  <a:pt x="6937605" y="40774"/>
                  <a:pt x="7046135" y="0"/>
                </a:cubicBezTo>
                <a:cubicBezTo>
                  <a:pt x="7154665" y="-40774"/>
                  <a:pt x="7428087" y="30358"/>
                  <a:pt x="7545284" y="0"/>
                </a:cubicBezTo>
                <a:cubicBezTo>
                  <a:pt x="7662481" y="-30358"/>
                  <a:pt x="7864481" y="20466"/>
                  <a:pt x="8125691" y="0"/>
                </a:cubicBezTo>
                <a:cubicBezTo>
                  <a:pt x="8126534" y="136166"/>
                  <a:pt x="8080042" y="386961"/>
                  <a:pt x="8125691" y="511425"/>
                </a:cubicBezTo>
                <a:cubicBezTo>
                  <a:pt x="8171340" y="635890"/>
                  <a:pt x="8120018" y="893930"/>
                  <a:pt x="8125691" y="1038667"/>
                </a:cubicBezTo>
                <a:cubicBezTo>
                  <a:pt x="8131364" y="1183404"/>
                  <a:pt x="8092086" y="1467639"/>
                  <a:pt x="8125691" y="1581726"/>
                </a:cubicBezTo>
                <a:cubicBezTo>
                  <a:pt x="7799751" y="1658559"/>
                  <a:pt x="7722301" y="1530706"/>
                  <a:pt x="7464028" y="1581726"/>
                </a:cubicBezTo>
                <a:cubicBezTo>
                  <a:pt x="7205755" y="1632746"/>
                  <a:pt x="7245255" y="1561170"/>
                  <a:pt x="7127392" y="1581726"/>
                </a:cubicBezTo>
                <a:cubicBezTo>
                  <a:pt x="7009529" y="1602282"/>
                  <a:pt x="6823014" y="1576769"/>
                  <a:pt x="6709499" y="1581726"/>
                </a:cubicBezTo>
                <a:cubicBezTo>
                  <a:pt x="6595984" y="1586683"/>
                  <a:pt x="6195235" y="1501894"/>
                  <a:pt x="5966579" y="1581726"/>
                </a:cubicBezTo>
                <a:cubicBezTo>
                  <a:pt x="5737923" y="1661558"/>
                  <a:pt x="5511935" y="1553355"/>
                  <a:pt x="5386172" y="1581726"/>
                </a:cubicBezTo>
                <a:cubicBezTo>
                  <a:pt x="5260409" y="1610097"/>
                  <a:pt x="5143785" y="1576877"/>
                  <a:pt x="4968280" y="1581726"/>
                </a:cubicBezTo>
                <a:cubicBezTo>
                  <a:pt x="4792775" y="1586575"/>
                  <a:pt x="4544158" y="1537006"/>
                  <a:pt x="4387873" y="1581726"/>
                </a:cubicBezTo>
                <a:cubicBezTo>
                  <a:pt x="4231588" y="1626446"/>
                  <a:pt x="4202449" y="1565652"/>
                  <a:pt x="4051237" y="1581726"/>
                </a:cubicBezTo>
                <a:cubicBezTo>
                  <a:pt x="3900025" y="1597800"/>
                  <a:pt x="3860507" y="1560731"/>
                  <a:pt x="3714602" y="1581726"/>
                </a:cubicBezTo>
                <a:cubicBezTo>
                  <a:pt x="3568698" y="1602721"/>
                  <a:pt x="3342573" y="1578979"/>
                  <a:pt x="3134195" y="1581726"/>
                </a:cubicBezTo>
                <a:cubicBezTo>
                  <a:pt x="2925817" y="1584473"/>
                  <a:pt x="2801851" y="1568043"/>
                  <a:pt x="2716302" y="1581726"/>
                </a:cubicBezTo>
                <a:cubicBezTo>
                  <a:pt x="2630753" y="1595409"/>
                  <a:pt x="2227738" y="1559284"/>
                  <a:pt x="2054639" y="1581726"/>
                </a:cubicBezTo>
                <a:cubicBezTo>
                  <a:pt x="1881540" y="1604168"/>
                  <a:pt x="1787723" y="1576769"/>
                  <a:pt x="1636746" y="1581726"/>
                </a:cubicBezTo>
                <a:cubicBezTo>
                  <a:pt x="1485769" y="1586683"/>
                  <a:pt x="1113263" y="1531615"/>
                  <a:pt x="975083" y="1581726"/>
                </a:cubicBezTo>
                <a:cubicBezTo>
                  <a:pt x="836903" y="1631837"/>
                  <a:pt x="739551" y="1556096"/>
                  <a:pt x="638447" y="1581726"/>
                </a:cubicBezTo>
                <a:cubicBezTo>
                  <a:pt x="537343" y="1607356"/>
                  <a:pt x="169978" y="1546639"/>
                  <a:pt x="0" y="1581726"/>
                </a:cubicBezTo>
                <a:cubicBezTo>
                  <a:pt x="-21911" y="1370054"/>
                  <a:pt x="19899" y="1265610"/>
                  <a:pt x="0" y="1086119"/>
                </a:cubicBezTo>
                <a:cubicBezTo>
                  <a:pt x="-19899" y="906628"/>
                  <a:pt x="64997" y="805215"/>
                  <a:pt x="0" y="527242"/>
                </a:cubicBezTo>
                <a:cubicBezTo>
                  <a:pt x="-64997" y="249269"/>
                  <a:pt x="59422" y="230088"/>
                  <a:pt x="0" y="0"/>
                </a:cubicBezTo>
                <a:close/>
              </a:path>
            </a:pathLst>
          </a:custGeom>
          <a:solidFill>
            <a:srgbClr val="C1D82F"/>
          </a:solidFill>
          <a:ln w="28575">
            <a:solidFill>
              <a:srgbClr val="002D6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3" name="Imagem 32" descr="Teclado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963B0160-7522-B086-12E8-FFA19EA3FD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9722" y="12625574"/>
            <a:ext cx="1916278" cy="2065655"/>
          </a:xfrm>
          <a:prstGeom prst="rect">
            <a:avLst/>
          </a:prstGeom>
        </p:spPr>
      </p:pic>
      <p:pic>
        <p:nvPicPr>
          <p:cNvPr id="20" name="Imagem 19" descr="Desenho de carro com placa&#10;&#10;Descrição gerada automaticamente com confiança baixa">
            <a:extLst>
              <a:ext uri="{FF2B5EF4-FFF2-40B4-BE49-F238E27FC236}">
                <a16:creationId xmlns:a16="http://schemas.microsoft.com/office/drawing/2014/main" id="{2B4F81EE-201E-4597-9C0E-B7FF6F1E67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759297">
            <a:off x="8225538" y="9557624"/>
            <a:ext cx="1941176" cy="2438913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2CE2E833-873B-16BD-AE1B-1E6CBD9AE160}"/>
              </a:ext>
            </a:extLst>
          </p:cNvPr>
          <p:cNvSpPr txBox="1"/>
          <p:nvPr/>
        </p:nvSpPr>
        <p:spPr>
          <a:xfrm>
            <a:off x="1390457" y="10209235"/>
            <a:ext cx="6579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Ut </a:t>
            </a:r>
            <a:r>
              <a:rPr lang="pt-BR" sz="24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wisi</a:t>
            </a:r>
            <a:r>
              <a:rPr lang="pt-BR" sz="24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24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enim</a:t>
            </a:r>
            <a:r>
              <a:rPr lang="pt-BR" sz="24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ad </a:t>
            </a:r>
            <a:r>
              <a:rPr lang="pt-BR" sz="24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minim</a:t>
            </a:r>
            <a:r>
              <a:rPr lang="pt-BR" sz="24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24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veniam</a:t>
            </a:r>
            <a:r>
              <a:rPr lang="pt-BR" sz="24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, quis </a:t>
            </a:r>
            <a:r>
              <a:rPr lang="pt-BR" sz="24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nostrud</a:t>
            </a:r>
            <a:r>
              <a:rPr lang="pt-BR" sz="24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exerci </a:t>
            </a:r>
            <a:r>
              <a:rPr lang="pt-BR" sz="24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tation</a:t>
            </a:r>
            <a:r>
              <a:rPr lang="pt-BR" sz="24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24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ullamcorper</a:t>
            </a:r>
            <a:r>
              <a:rPr lang="pt-BR" sz="24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24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suscipit</a:t>
            </a:r>
            <a:r>
              <a:rPr lang="pt-BR" sz="24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24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lobortis</a:t>
            </a:r>
            <a:r>
              <a:rPr lang="pt-BR" sz="24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24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nisl</a:t>
            </a:r>
            <a:r>
              <a:rPr lang="pt-BR" sz="24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ut </a:t>
            </a:r>
            <a:r>
              <a:rPr lang="pt-BR" sz="24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aliquip</a:t>
            </a:r>
            <a:r>
              <a:rPr lang="pt-BR" sz="24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24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ex</a:t>
            </a:r>
            <a:r>
              <a:rPr lang="pt-BR" sz="24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24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ea</a:t>
            </a:r>
            <a:r>
              <a:rPr lang="pt-BR" sz="24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24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commodo</a:t>
            </a:r>
            <a:r>
              <a:rPr lang="pt-BR" sz="24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24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consequat</a:t>
            </a:r>
            <a:r>
              <a:rPr lang="pt-BR" sz="24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. </a:t>
            </a:r>
          </a:p>
        </p:txBody>
      </p:sp>
      <p:pic>
        <p:nvPicPr>
          <p:cNvPr id="4" name="Imagem 3" descr="Uma imagem contendo faca, placa, escuro, rua&#10;&#10;Descrição gerada automaticamente">
            <a:extLst>
              <a:ext uri="{FF2B5EF4-FFF2-40B4-BE49-F238E27FC236}">
                <a16:creationId xmlns:a16="http://schemas.microsoft.com/office/drawing/2014/main" id="{95168E46-A167-A8F9-0BD8-2C7DF7BD36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919583">
            <a:off x="741546" y="3586449"/>
            <a:ext cx="2457472" cy="3447193"/>
          </a:xfrm>
          <a:prstGeom prst="rect">
            <a:avLst/>
          </a:prstGeom>
        </p:spPr>
      </p:pic>
      <p:pic>
        <p:nvPicPr>
          <p:cNvPr id="13" name="Imagem 12" descr="Uma imagem contendo Forma&#10;&#10;Descrição gerada automaticamente">
            <a:extLst>
              <a:ext uri="{FF2B5EF4-FFF2-40B4-BE49-F238E27FC236}">
                <a16:creationId xmlns:a16="http://schemas.microsoft.com/office/drawing/2014/main" id="{DF073D1E-11C0-3C97-C681-327DB5A1ED5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032759" y="7604324"/>
            <a:ext cx="2473929" cy="2512508"/>
          </a:xfrm>
          <a:prstGeom prst="rect">
            <a:avLst/>
          </a:prstGeom>
        </p:spPr>
      </p:pic>
      <p:pic>
        <p:nvPicPr>
          <p:cNvPr id="21" name="Imagem 20" descr="Logotipo&#10;&#10;Descrição gerada automaticamente">
            <a:extLst>
              <a:ext uri="{FF2B5EF4-FFF2-40B4-BE49-F238E27FC236}">
                <a16:creationId xmlns:a16="http://schemas.microsoft.com/office/drawing/2014/main" id="{FE7D2F24-4A70-B838-91EE-3ACA85C94DF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3440048">
            <a:off x="3527596" y="1836661"/>
            <a:ext cx="1764010" cy="1440762"/>
          </a:xfrm>
          <a:prstGeom prst="rect">
            <a:avLst/>
          </a:prstGeom>
        </p:spPr>
      </p:pic>
      <p:pic>
        <p:nvPicPr>
          <p:cNvPr id="30" name="Imagem 29" descr="Ícone&#10;&#10;Descrição gerada automaticamente">
            <a:extLst>
              <a:ext uri="{FF2B5EF4-FFF2-40B4-BE49-F238E27FC236}">
                <a16:creationId xmlns:a16="http://schemas.microsoft.com/office/drawing/2014/main" id="{24F6EF55-D2D4-0BD4-E214-8442070A9A9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4210" y="1990245"/>
            <a:ext cx="1578839" cy="877133"/>
          </a:xfrm>
          <a:prstGeom prst="rect">
            <a:avLst/>
          </a:prstGeom>
        </p:spPr>
      </p:pic>
      <p:pic>
        <p:nvPicPr>
          <p:cNvPr id="32" name="Imagem 31" descr="Placa azul com letras brancas em fundo preto&#10;&#10;Descrição gerada automaticamente">
            <a:extLst>
              <a:ext uri="{FF2B5EF4-FFF2-40B4-BE49-F238E27FC236}">
                <a16:creationId xmlns:a16="http://schemas.microsoft.com/office/drawing/2014/main" id="{F1AD4E2A-A5BC-5BAC-F583-37189271F9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3556727">
            <a:off x="12270217" y="11136144"/>
            <a:ext cx="1973890" cy="349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625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C164E10D683A14981EC9D618910147C" ma:contentTypeVersion="30" ma:contentTypeDescription="Crie um novo documento." ma:contentTypeScope="" ma:versionID="f67544df750c452b958f7e4c5d165fb5">
  <xsd:schema xmlns:xsd="http://www.w3.org/2001/XMLSchema" xmlns:xs="http://www.w3.org/2001/XMLSchema" xmlns:p="http://schemas.microsoft.com/office/2006/metadata/properties" xmlns:ns2="5b81f9d7-d2f7-4e3b-8937-1c038e5b6ed2" xmlns:ns3="0d23ad80-1559-4c3e-ae9c-2d7c2d17b656" targetNamespace="http://schemas.microsoft.com/office/2006/metadata/properties" ma:root="true" ma:fieldsID="4bbb132f5692943e93b036e005440c8a" ns2:_="" ns3:_="">
    <xsd:import namespace="5b81f9d7-d2f7-4e3b-8937-1c038e5b6ed2"/>
    <xsd:import namespace="0d23ad80-1559-4c3e-ae9c-2d7c2d17b65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Cr_x00e9_dito_x003a_PandaBeting" minOccurs="0"/>
                <xsd:element ref="ns2:MediaServiceSearchProperties" minOccurs="0"/>
                <xsd:element ref="ns2:Pessoa" minOccurs="0"/>
                <xsd:element ref="ns2:Campanha" minOccurs="0"/>
                <xsd:element ref="ns2:P_x00fa_blico_x002f_Aeronave" minOccurs="0"/>
                <xsd:element ref="ns2:Base" minOccurs="0"/>
                <xsd:element ref="ns2:BaseTripulante" minOccurs="0"/>
                <xsd:element ref="ns2:An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1f9d7-d2f7-4e3b-8937-1c038e5b6ed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Marcações de imagem" ma:readOnly="false" ma:fieldId="{5cf76f15-5ced-4ddc-b409-7134ff3c332f}" ma:taxonomyMulti="true" ma:sspId="543f74c0-c49a-404a-a8ea-df76b3d10e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Cr_x00e9_dito_x003a_PandaBeting" ma:index="22" nillable="true" ma:displayName="Crédito: Panda Beting" ma:format="Dropdown" ma:internalName="Cr_x00e9_dito_x003a_PandaBeting">
      <xsd:simpleType>
        <xsd:restriction base="dms:Text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Pessoa" ma:index="24" nillable="true" ma:displayName="Pessoa" ma:format="Dropdown" ma:list="UserInfo" ma:SharePointGroup="0" ma:internalName="Pessoa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ampanha" ma:index="25" nillable="true" ma:displayName="Campanha" ma:format="Dropdown" ma:internalName="Campanha">
      <xsd:simpleType>
        <xsd:restriction base="dms:Text">
          <xsd:maxLength value="255"/>
        </xsd:restriction>
      </xsd:simpleType>
    </xsd:element>
    <xsd:element name="P_x00fa_blico_x002f_Aeronave" ma:index="26" nillable="true" ma:displayName="Público/ Aeronave" ma:format="Dropdown" ma:internalName="P_x00fa_blico_x002f_Aeronave">
      <xsd:simpleType>
        <xsd:restriction base="dms:Choice">
          <xsd:enumeration value="Pilotos"/>
          <xsd:enumeration value="Comissários"/>
          <xsd:enumeration value="AzulTec"/>
          <xsd:enumeration value="Administrativo"/>
          <xsd:enumeration value="Aeroportos"/>
          <xsd:enumeration value="Azulcenter"/>
          <xsd:enumeration value="Cargas"/>
          <xsd:enumeration value="A330"/>
          <xsd:enumeration value="A320"/>
          <xsd:enumeration value="ATR"/>
          <xsd:enumeration value="Embraer E1"/>
          <xsd:enumeration value="B737"/>
          <xsd:enumeration value="Embraer E2"/>
          <xsd:enumeration value="Caravan"/>
          <xsd:enumeration value="Cargueiro"/>
          <xsd:enumeration value="CCO"/>
        </xsd:restriction>
      </xsd:simpleType>
    </xsd:element>
    <xsd:element name="Base" ma:index="27" nillable="true" ma:displayName="Base" ma:format="Dropdown" ma:internalName="Base">
      <xsd:simpleType>
        <xsd:restriction base="dms:Choice">
          <xsd:enumeration value="AZV"/>
          <xsd:enumeration value="VCP"/>
          <xsd:enumeration value="HANGAR VCP"/>
          <xsd:enumeration value="HANGAR PLU"/>
          <xsd:enumeration value="CGH"/>
          <xsd:enumeration value="BEL"/>
          <xsd:enumeration value="REC"/>
          <xsd:enumeration value="CWB"/>
          <xsd:enumeration value="CNF"/>
          <xsd:enumeration value="Azul Conecta"/>
          <xsd:enumeration value="AZC SP"/>
          <xsd:enumeration value="AZC BH"/>
          <xsd:enumeration value="UniAzul"/>
        </xsd:restriction>
      </xsd:simpleType>
    </xsd:element>
    <xsd:element name="BaseTripulante" ma:index="28" nillable="true" ma:displayName="Base Tripulante" ma:format="Dropdown" ma:internalName="BaseTripulante">
      <xsd:simpleType>
        <xsd:restriction base="dms:Choice">
          <xsd:enumeration value="AZC BH"/>
          <xsd:enumeration value="AZC SP"/>
          <xsd:enumeration value="AZV"/>
          <xsd:enumeration value="VCP"/>
          <xsd:enumeration value="Hangar VC`P"/>
          <xsd:enumeration value="Hangar PLU"/>
          <xsd:enumeration value="POA"/>
          <xsd:enumeration value="CWB"/>
          <xsd:enumeration value="STM"/>
          <xsd:enumeration value="CNF"/>
          <xsd:enumeration value="SDU"/>
          <xsd:enumeration value="REC"/>
          <xsd:enumeration value="CGH"/>
          <xsd:enumeration value="Azul Conecta"/>
          <xsd:enumeration value="Pilatus"/>
          <xsd:enumeration value="Escolha 16"/>
        </xsd:restriction>
      </xsd:simpleType>
    </xsd:element>
    <xsd:element name="Ano" ma:index="29" nillable="true" ma:displayName="Ano" ma:format="Dropdown" ma:internalName="Ano">
      <xsd:simpleType>
        <xsd:restriction base="dms:Choice">
          <xsd:enumeration value="2023"/>
          <xsd:enumeration value="2024,"/>
          <xsd:enumeration value="2025"/>
          <xsd:enumeration value="2026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23ad80-1559-4c3e-ae9c-2d7c2d17b65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b1a5c5ec-c9c0-48a3-b76d-8ced986eaea8}" ma:internalName="TaxCatchAll" ma:showField="CatchAllData" ma:web="0d23ad80-1559-4c3e-ae9c-2d7c2d17b6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se xmlns="5b81f9d7-d2f7-4e3b-8937-1c038e5b6ed2" xsi:nil="true"/>
    <Cr_x00e9_dito_x003a_PandaBeting xmlns="5b81f9d7-d2f7-4e3b-8937-1c038e5b6ed2" xsi:nil="true"/>
    <Pessoa xmlns="5b81f9d7-d2f7-4e3b-8937-1c038e5b6ed2">
      <UserInfo>
        <DisplayName/>
        <AccountId xsi:nil="true"/>
        <AccountType/>
      </UserInfo>
    </Pessoa>
    <lcf76f155ced4ddcb4097134ff3c332f xmlns="5b81f9d7-d2f7-4e3b-8937-1c038e5b6ed2">
      <Terms xmlns="http://schemas.microsoft.com/office/infopath/2007/PartnerControls"/>
    </lcf76f155ced4ddcb4097134ff3c332f>
    <Ano xmlns="5b81f9d7-d2f7-4e3b-8937-1c038e5b6ed2" xsi:nil="true"/>
    <TaxCatchAll xmlns="0d23ad80-1559-4c3e-ae9c-2d7c2d17b656" xsi:nil="true"/>
    <Campanha xmlns="5b81f9d7-d2f7-4e3b-8937-1c038e5b6ed2" xsi:nil="true"/>
    <P_x00fa_blico_x002f_Aeronave xmlns="5b81f9d7-d2f7-4e3b-8937-1c038e5b6ed2" xsi:nil="true"/>
    <BaseTripulante xmlns="5b81f9d7-d2f7-4e3b-8937-1c038e5b6ed2" xsi:nil="true"/>
  </documentManagement>
</p:properties>
</file>

<file path=customXml/itemProps1.xml><?xml version="1.0" encoding="utf-8"?>
<ds:datastoreItem xmlns:ds="http://schemas.openxmlformats.org/officeDocument/2006/customXml" ds:itemID="{EB19742E-1828-428E-B810-4022A572D954}"/>
</file>

<file path=customXml/itemProps2.xml><?xml version="1.0" encoding="utf-8"?>
<ds:datastoreItem xmlns:ds="http://schemas.openxmlformats.org/officeDocument/2006/customXml" ds:itemID="{75416D02-3E70-4FFD-A130-D813C74E43AC}"/>
</file>

<file path=customXml/itemProps3.xml><?xml version="1.0" encoding="utf-8"?>
<ds:datastoreItem xmlns:ds="http://schemas.openxmlformats.org/officeDocument/2006/customXml" ds:itemID="{7CAD1643-AF26-4FA9-8D4A-857C3DA95F0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118</Words>
  <Application>Microsoft Macintosh PowerPoint</Application>
  <PresentationFormat>Personalizar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9" baseType="lpstr">
      <vt:lpstr>Marker Makers</vt:lpstr>
      <vt:lpstr>Aptos Display</vt:lpstr>
      <vt:lpstr>HelveticaNowText Light</vt:lpstr>
      <vt:lpstr>Aptos</vt:lpstr>
      <vt:lpstr>HelveticaNowText Bold</vt:lpstr>
      <vt:lpstr>Arial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Time Roxo Portal</dc:creator>
  <cp:lastModifiedBy>Time Roxo Portal</cp:lastModifiedBy>
  <cp:revision>6</cp:revision>
  <dcterms:created xsi:type="dcterms:W3CDTF">2025-01-08T17:25:44Z</dcterms:created>
  <dcterms:modified xsi:type="dcterms:W3CDTF">2025-01-08T21:14:00Z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0x0101003C164E10D683A14981EC9D618910147C</vt:lpwstr>
  </property>
</Properties>
</file>