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Barlow Ultra-Bold" charset="1" panose="00000900000000000000"/>
      <p:regular r:id="rId10"/>
    </p:embeddedFont>
    <p:embeddedFont>
      <p:font typeface="Barlow" charset="1" panose="00000500000000000000"/>
      <p:regular r:id="rId11"/>
    </p:embeddedFont>
    <p:embeddedFont>
      <p:font typeface="Barlow Bold" charset="1" panose="00000800000000000000"/>
      <p:regular r:id="rId12"/>
    </p:embeddedFont>
    <p:embeddedFont>
      <p:font typeface="Barlow Italics" charset="1" panose="00000500000000000000"/>
      <p:regular r:id="rId13"/>
    </p:embeddedFont>
    <p:embeddedFont>
      <p:font typeface="Barlow Ultra-Bold Italics" charset="1" panose="000009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presProps" Target="presProps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5" Type="http://schemas.openxmlformats.org/officeDocument/2006/relationships/customXml" Target="../customXml/item1.xml"/><Relationship Id="rId10" Type="http://schemas.openxmlformats.org/officeDocument/2006/relationships/font" Target="fonts/font10.fntdata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48242" y="0"/>
            <a:ext cx="13539758" cy="7682632"/>
            <a:chOff x="0" y="0"/>
            <a:chExt cx="3566027" cy="20234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66027" cy="2023409"/>
            </a:xfrm>
            <a:custGeom>
              <a:avLst/>
              <a:gdLst/>
              <a:ahLst/>
              <a:cxnLst/>
              <a:rect r="r" b="b" t="t" l="l"/>
              <a:pathLst>
                <a:path h="2023409" w="3566027">
                  <a:moveTo>
                    <a:pt x="0" y="0"/>
                  </a:moveTo>
                  <a:lnTo>
                    <a:pt x="3566027" y="0"/>
                  </a:lnTo>
                  <a:lnTo>
                    <a:pt x="3566027" y="2023409"/>
                  </a:lnTo>
                  <a:lnTo>
                    <a:pt x="0" y="2023409"/>
                  </a:lnTo>
                  <a:close/>
                </a:path>
              </a:pathLst>
            </a:custGeom>
            <a:solidFill>
              <a:srgbClr val="2F1EB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3566027" cy="1994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7453105" cy="7682632"/>
            <a:chOff x="0" y="0"/>
            <a:chExt cx="1962958" cy="20234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62958" cy="2023409"/>
            </a:xfrm>
            <a:custGeom>
              <a:avLst/>
              <a:gdLst/>
              <a:ahLst/>
              <a:cxnLst/>
              <a:rect r="r" b="b" t="t" l="l"/>
              <a:pathLst>
                <a:path h="2023409" w="1962958">
                  <a:moveTo>
                    <a:pt x="0" y="0"/>
                  </a:moveTo>
                  <a:lnTo>
                    <a:pt x="1962958" y="0"/>
                  </a:lnTo>
                  <a:lnTo>
                    <a:pt x="1962958" y="2023409"/>
                  </a:lnTo>
                  <a:lnTo>
                    <a:pt x="0" y="2023409"/>
                  </a:lnTo>
                  <a:close/>
                </a:path>
              </a:pathLst>
            </a:custGeom>
            <a:solidFill>
              <a:srgbClr val="42CDD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28575"/>
              <a:ext cx="1962958" cy="1994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1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748242" y="7687381"/>
            <a:ext cx="13539758" cy="2599619"/>
            <a:chOff x="0" y="0"/>
            <a:chExt cx="3566027" cy="6846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566027" cy="684673"/>
            </a:xfrm>
            <a:custGeom>
              <a:avLst/>
              <a:gdLst/>
              <a:ahLst/>
              <a:cxnLst/>
              <a:rect r="r" b="b" t="t" l="l"/>
              <a:pathLst>
                <a:path h="684673" w="3566027">
                  <a:moveTo>
                    <a:pt x="0" y="0"/>
                  </a:moveTo>
                  <a:lnTo>
                    <a:pt x="3566027" y="0"/>
                  </a:lnTo>
                  <a:lnTo>
                    <a:pt x="3566027" y="684673"/>
                  </a:lnTo>
                  <a:lnTo>
                    <a:pt x="0" y="684673"/>
                  </a:lnTo>
                  <a:close/>
                </a:path>
              </a:pathLst>
            </a:custGeom>
            <a:solidFill>
              <a:srgbClr val="E8E9E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28575"/>
              <a:ext cx="3566027" cy="6560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1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302500" y="8187614"/>
            <a:ext cx="4956800" cy="1599152"/>
            <a:chOff x="0" y="0"/>
            <a:chExt cx="6609066" cy="213220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466897"/>
              <a:ext cx="3132770" cy="1198409"/>
            </a:xfrm>
            <a:custGeom>
              <a:avLst/>
              <a:gdLst/>
              <a:ahLst/>
              <a:cxnLst/>
              <a:rect r="r" b="b" t="t" l="l"/>
              <a:pathLst>
                <a:path h="1198409" w="3132770">
                  <a:moveTo>
                    <a:pt x="0" y="0"/>
                  </a:moveTo>
                  <a:lnTo>
                    <a:pt x="3132770" y="0"/>
                  </a:lnTo>
                  <a:lnTo>
                    <a:pt x="3132770" y="1198409"/>
                  </a:lnTo>
                  <a:lnTo>
                    <a:pt x="0" y="1198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4246682" y="0"/>
              <a:ext cx="2362384" cy="2132203"/>
            </a:xfrm>
            <a:custGeom>
              <a:avLst/>
              <a:gdLst/>
              <a:ahLst/>
              <a:cxnLst/>
              <a:rect r="r" b="b" t="t" l="l"/>
              <a:pathLst>
                <a:path h="2132203" w="2362384">
                  <a:moveTo>
                    <a:pt x="0" y="0"/>
                  </a:moveTo>
                  <a:lnTo>
                    <a:pt x="2362384" y="0"/>
                  </a:lnTo>
                  <a:lnTo>
                    <a:pt x="2362384" y="2132203"/>
                  </a:lnTo>
                  <a:lnTo>
                    <a:pt x="0" y="2132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0" y="7687381"/>
            <a:ext cx="7453105" cy="2599619"/>
            <a:chOff x="0" y="0"/>
            <a:chExt cx="1962958" cy="6846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62958" cy="684673"/>
            </a:xfrm>
            <a:custGeom>
              <a:avLst/>
              <a:gdLst/>
              <a:ahLst/>
              <a:cxnLst/>
              <a:rect r="r" b="b" t="t" l="l"/>
              <a:pathLst>
                <a:path h="684673" w="1962958">
                  <a:moveTo>
                    <a:pt x="0" y="0"/>
                  </a:moveTo>
                  <a:lnTo>
                    <a:pt x="1962958" y="0"/>
                  </a:lnTo>
                  <a:lnTo>
                    <a:pt x="1962958" y="684673"/>
                  </a:lnTo>
                  <a:lnTo>
                    <a:pt x="0" y="684673"/>
                  </a:lnTo>
                  <a:close/>
                </a:path>
              </a:pathLst>
            </a:custGeom>
            <a:solidFill>
              <a:srgbClr val="F6D00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28575"/>
              <a:ext cx="1962958" cy="6560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1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904053" y="1372195"/>
            <a:ext cx="5644998" cy="5172230"/>
          </a:xfrm>
          <a:custGeom>
            <a:avLst/>
            <a:gdLst/>
            <a:ahLst/>
            <a:cxnLst/>
            <a:rect r="r" b="b" t="t" l="l"/>
            <a:pathLst>
              <a:path h="5172230" w="5644998">
                <a:moveTo>
                  <a:pt x="0" y="0"/>
                </a:moveTo>
                <a:lnTo>
                  <a:pt x="5644999" y="0"/>
                </a:lnTo>
                <a:lnTo>
                  <a:pt x="5644999" y="5172230"/>
                </a:lnTo>
                <a:lnTo>
                  <a:pt x="0" y="5172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141774" y="-78794"/>
            <a:ext cx="8417984" cy="3544678"/>
          </a:xfrm>
          <a:custGeom>
            <a:avLst/>
            <a:gdLst/>
            <a:ahLst/>
            <a:cxnLst/>
            <a:rect r="r" b="b" t="t" l="l"/>
            <a:pathLst>
              <a:path h="3544678" w="8417984">
                <a:moveTo>
                  <a:pt x="0" y="0"/>
                </a:moveTo>
                <a:lnTo>
                  <a:pt x="8417984" y="0"/>
                </a:lnTo>
                <a:lnTo>
                  <a:pt x="8417984" y="3544678"/>
                </a:lnTo>
                <a:lnTo>
                  <a:pt x="0" y="35446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8526699" y="2604697"/>
            <a:ext cx="9219271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776"/>
              </a:lnSpc>
            </a:pPr>
            <a:r>
              <a:rPr lang="en-US" b="true" sz="8980" strike="noStrike" u="none">
                <a:solidFill>
                  <a:srgbClr val="E8E9E8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CHAMANDO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526699" y="3601995"/>
            <a:ext cx="9679968" cy="1439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314"/>
              </a:lnSpc>
            </a:pPr>
            <a:r>
              <a:rPr lang="en-US" sz="9429">
                <a:solidFill>
                  <a:srgbClr val="E8E9E8"/>
                </a:solidFill>
                <a:latin typeface="Barlow"/>
                <a:ea typeface="Barlow"/>
                <a:cs typeface="Barlow"/>
                <a:sym typeface="Barlow"/>
              </a:rPr>
              <a:t>todos os times!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2580982" y="4925095"/>
            <a:ext cx="3920036" cy="377303"/>
          </a:xfrm>
          <a:custGeom>
            <a:avLst/>
            <a:gdLst/>
            <a:ahLst/>
            <a:cxnLst/>
            <a:rect r="r" b="b" t="t" l="l"/>
            <a:pathLst>
              <a:path h="377303" w="3920036">
                <a:moveTo>
                  <a:pt x="0" y="0"/>
                </a:moveTo>
                <a:lnTo>
                  <a:pt x="3920035" y="0"/>
                </a:lnTo>
                <a:lnTo>
                  <a:pt x="3920035" y="377303"/>
                </a:lnTo>
                <a:lnTo>
                  <a:pt x="0" y="3773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10800000">
            <a:off x="-1212575" y="7687381"/>
            <a:ext cx="6635051" cy="2795579"/>
          </a:xfrm>
          <a:custGeom>
            <a:avLst/>
            <a:gdLst/>
            <a:ahLst/>
            <a:cxnLst/>
            <a:rect r="r" b="b" t="t" l="l"/>
            <a:pathLst>
              <a:path h="2795579" w="6635051">
                <a:moveTo>
                  <a:pt x="0" y="0"/>
                </a:moveTo>
                <a:lnTo>
                  <a:pt x="6635051" y="0"/>
                </a:lnTo>
                <a:lnTo>
                  <a:pt x="6635051" y="2795578"/>
                </a:lnTo>
                <a:lnTo>
                  <a:pt x="0" y="27955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10019" y="0"/>
            <a:ext cx="12037971" cy="10287000"/>
            <a:chOff x="0" y="0"/>
            <a:chExt cx="3170494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70494" cy="2709333"/>
            </a:xfrm>
            <a:custGeom>
              <a:avLst/>
              <a:gdLst/>
              <a:ahLst/>
              <a:cxnLst/>
              <a:rect r="r" b="b" t="t" l="l"/>
              <a:pathLst>
                <a:path h="2709333" w="3170494">
                  <a:moveTo>
                    <a:pt x="0" y="0"/>
                  </a:moveTo>
                  <a:lnTo>
                    <a:pt x="3170494" y="0"/>
                  </a:lnTo>
                  <a:lnTo>
                    <a:pt x="31704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F1EB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3170494" cy="26807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8288000" cy="1028700"/>
            <a:chOff x="0" y="0"/>
            <a:chExt cx="481659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270933"/>
            </a:xfrm>
            <a:custGeom>
              <a:avLst/>
              <a:gdLst/>
              <a:ahLst/>
              <a:cxnLst/>
              <a:rect r="r" b="b" t="t" l="l"/>
              <a:pathLst>
                <a:path h="2709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6D00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28575"/>
              <a:ext cx="4816593" cy="2423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01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3252226" y="0"/>
            <a:ext cx="9767176" cy="4112801"/>
          </a:xfrm>
          <a:custGeom>
            <a:avLst/>
            <a:gdLst/>
            <a:ahLst/>
            <a:cxnLst/>
            <a:rect r="r" b="b" t="t" l="l"/>
            <a:pathLst>
              <a:path h="4112801" w="9767176">
                <a:moveTo>
                  <a:pt x="0" y="0"/>
                </a:moveTo>
                <a:lnTo>
                  <a:pt x="9767177" y="0"/>
                </a:lnTo>
                <a:lnTo>
                  <a:pt x="9767177" y="4112801"/>
                </a:lnTo>
                <a:lnTo>
                  <a:pt x="0" y="41128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65341" y="5926862"/>
            <a:ext cx="4394343" cy="1919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1"/>
              </a:lnSpc>
            </a:pPr>
            <a:r>
              <a:rPr lang="en-US" sz="4228">
                <a:solidFill>
                  <a:srgbClr val="E8E9E8"/>
                </a:solidFill>
                <a:latin typeface="Barlow"/>
                <a:ea typeface="Barlow"/>
                <a:cs typeface="Barlow"/>
                <a:sym typeface="Barlow"/>
              </a:rPr>
              <a:t>É</a:t>
            </a:r>
            <a:r>
              <a:rPr lang="en-US" sz="4228">
                <a:solidFill>
                  <a:srgbClr val="E8E9E8"/>
                </a:solidFill>
                <a:latin typeface="Barlow"/>
                <a:ea typeface="Barlow"/>
                <a:cs typeface="Barlow"/>
                <a:sym typeface="Barlow"/>
              </a:rPr>
              <a:t> só escolher dois líderes e cadastrar no portal.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2700000">
            <a:off x="14285288" y="2742145"/>
            <a:ext cx="1249396" cy="1168185"/>
          </a:xfrm>
          <a:custGeom>
            <a:avLst/>
            <a:gdLst/>
            <a:ahLst/>
            <a:cxnLst/>
            <a:rect r="r" b="b" t="t" l="l"/>
            <a:pathLst>
              <a:path h="1168185" w="1249396">
                <a:moveTo>
                  <a:pt x="0" y="0"/>
                </a:moveTo>
                <a:lnTo>
                  <a:pt x="1249395" y="0"/>
                </a:lnTo>
                <a:lnTo>
                  <a:pt x="1249395" y="1168185"/>
                </a:lnTo>
                <a:lnTo>
                  <a:pt x="0" y="11681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787322" y="199811"/>
            <a:ext cx="7565392" cy="10087189"/>
          </a:xfrm>
          <a:custGeom>
            <a:avLst/>
            <a:gdLst/>
            <a:ahLst/>
            <a:cxnLst/>
            <a:rect r="r" b="b" t="t" l="l"/>
            <a:pathLst>
              <a:path h="10087189" w="7565392">
                <a:moveTo>
                  <a:pt x="0" y="0"/>
                </a:moveTo>
                <a:lnTo>
                  <a:pt x="7565392" y="0"/>
                </a:lnTo>
                <a:lnTo>
                  <a:pt x="7565392" y="10087189"/>
                </a:lnTo>
                <a:lnTo>
                  <a:pt x="0" y="10087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800000">
            <a:off x="-1963856" y="6542082"/>
            <a:ext cx="8888222" cy="3744918"/>
          </a:xfrm>
          <a:custGeom>
            <a:avLst/>
            <a:gdLst/>
            <a:ahLst/>
            <a:cxnLst/>
            <a:rect r="r" b="b" t="t" l="l"/>
            <a:pathLst>
              <a:path h="3744918" w="8888222">
                <a:moveTo>
                  <a:pt x="0" y="0"/>
                </a:moveTo>
                <a:lnTo>
                  <a:pt x="8888222" y="0"/>
                </a:lnTo>
                <a:lnTo>
                  <a:pt x="8888222" y="3744918"/>
                </a:lnTo>
                <a:lnTo>
                  <a:pt x="0" y="37449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168298" y="7316457"/>
            <a:ext cx="1583654" cy="1590198"/>
          </a:xfrm>
          <a:custGeom>
            <a:avLst/>
            <a:gdLst/>
            <a:ahLst/>
            <a:cxnLst/>
            <a:rect r="r" b="b" t="t" l="l"/>
            <a:pathLst>
              <a:path h="1590198" w="1583654">
                <a:moveTo>
                  <a:pt x="0" y="0"/>
                </a:moveTo>
                <a:lnTo>
                  <a:pt x="1583654" y="0"/>
                </a:lnTo>
                <a:lnTo>
                  <a:pt x="1583654" y="1590198"/>
                </a:lnTo>
                <a:lnTo>
                  <a:pt x="0" y="159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65341" y="3737381"/>
            <a:ext cx="4303827" cy="2090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66"/>
              </a:lnSpc>
              <a:spcBef>
                <a:spcPct val="0"/>
              </a:spcBef>
            </a:pPr>
            <a:r>
              <a:rPr lang="en-US" b="true" sz="8066">
                <a:solidFill>
                  <a:srgbClr val="E8E9E8"/>
                </a:solidFill>
                <a:latin typeface="Barlow Bold"/>
                <a:ea typeface="Barlow Bold"/>
                <a:cs typeface="Barlow Bold"/>
                <a:sym typeface="Barlow Bold"/>
              </a:rPr>
              <a:t>DE</a:t>
            </a:r>
            <a:r>
              <a:rPr lang="en-US" b="true" sz="8066">
                <a:solidFill>
                  <a:srgbClr val="F6D002"/>
                </a:solidFill>
                <a:latin typeface="Barlow Bold"/>
                <a:ea typeface="Barlow Bold"/>
                <a:cs typeface="Barlow Bold"/>
                <a:sym typeface="Barlow Bold"/>
              </a:rPr>
              <a:t> 06/05 </a:t>
            </a:r>
            <a:r>
              <a:rPr lang="en-US" b="true" sz="8066">
                <a:solidFill>
                  <a:srgbClr val="E8E9E8"/>
                </a:solidFill>
                <a:latin typeface="Barlow Bold"/>
                <a:ea typeface="Barlow Bold"/>
                <a:cs typeface="Barlow Bold"/>
                <a:sym typeface="Barlow Bold"/>
              </a:rPr>
              <a:t>A</a:t>
            </a:r>
            <a:r>
              <a:rPr lang="en-US" b="true" sz="8066">
                <a:solidFill>
                  <a:srgbClr val="F6D002"/>
                </a:solidFill>
                <a:latin typeface="Barlow Bold"/>
                <a:ea typeface="Barlow Bold"/>
                <a:cs typeface="Barlow Bold"/>
                <a:sym typeface="Barlow Bold"/>
              </a:rPr>
              <a:t> 15/06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1B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54046" y="1390279"/>
            <a:ext cx="5090184" cy="6765409"/>
            <a:chOff x="0" y="0"/>
            <a:chExt cx="1812728" cy="24093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12728" cy="2409313"/>
            </a:xfrm>
            <a:custGeom>
              <a:avLst/>
              <a:gdLst/>
              <a:ahLst/>
              <a:cxnLst/>
              <a:rect r="r" b="b" t="t" l="l"/>
              <a:pathLst>
                <a:path h="2409313" w="1812728">
                  <a:moveTo>
                    <a:pt x="0" y="0"/>
                  </a:moveTo>
                  <a:lnTo>
                    <a:pt x="1812728" y="0"/>
                  </a:lnTo>
                  <a:lnTo>
                    <a:pt x="1812728" y="2409313"/>
                  </a:lnTo>
                  <a:lnTo>
                    <a:pt x="0" y="2409313"/>
                  </a:lnTo>
                  <a:close/>
                </a:path>
              </a:pathLst>
            </a:custGeom>
            <a:solidFill>
              <a:srgbClr val="F6D00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1812728" cy="2390263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8155688"/>
            <a:ext cx="18288000" cy="2131312"/>
            <a:chOff x="0" y="0"/>
            <a:chExt cx="6512764" cy="75900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12764" cy="759007"/>
            </a:xfrm>
            <a:custGeom>
              <a:avLst/>
              <a:gdLst/>
              <a:ahLst/>
              <a:cxnLst/>
              <a:rect r="r" b="b" t="t" l="l"/>
              <a:pathLst>
                <a:path h="759007" w="6512764">
                  <a:moveTo>
                    <a:pt x="0" y="0"/>
                  </a:moveTo>
                  <a:lnTo>
                    <a:pt x="6512764" y="0"/>
                  </a:lnTo>
                  <a:lnTo>
                    <a:pt x="6512764" y="759007"/>
                  </a:lnTo>
                  <a:lnTo>
                    <a:pt x="0" y="759007"/>
                  </a:lnTo>
                  <a:close/>
                </a:path>
              </a:pathLst>
            </a:custGeom>
            <a:solidFill>
              <a:srgbClr val="2F1EB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6512764" cy="739957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044230" y="0"/>
            <a:ext cx="6243770" cy="10287000"/>
            <a:chOff x="0" y="0"/>
            <a:chExt cx="2223545" cy="36634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23545" cy="3663429"/>
            </a:xfrm>
            <a:custGeom>
              <a:avLst/>
              <a:gdLst/>
              <a:ahLst/>
              <a:cxnLst/>
              <a:rect r="r" b="b" t="t" l="l"/>
              <a:pathLst>
                <a:path h="3663429" w="2223545">
                  <a:moveTo>
                    <a:pt x="0" y="0"/>
                  </a:moveTo>
                  <a:lnTo>
                    <a:pt x="2223545" y="0"/>
                  </a:lnTo>
                  <a:lnTo>
                    <a:pt x="2223545" y="3663429"/>
                  </a:lnTo>
                  <a:lnTo>
                    <a:pt x="0" y="3663429"/>
                  </a:lnTo>
                  <a:close/>
                </a:path>
              </a:pathLst>
            </a:custGeom>
            <a:solidFill>
              <a:srgbClr val="E8E9E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9050"/>
              <a:ext cx="2223545" cy="3644380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954046" y="0"/>
            <a:ext cx="11333954" cy="1390279"/>
            <a:chOff x="0" y="0"/>
            <a:chExt cx="4036273" cy="49510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36273" cy="495109"/>
            </a:xfrm>
            <a:custGeom>
              <a:avLst/>
              <a:gdLst/>
              <a:ahLst/>
              <a:cxnLst/>
              <a:rect r="r" b="b" t="t" l="l"/>
              <a:pathLst>
                <a:path h="495109" w="4036273">
                  <a:moveTo>
                    <a:pt x="0" y="0"/>
                  </a:moveTo>
                  <a:lnTo>
                    <a:pt x="4036273" y="0"/>
                  </a:lnTo>
                  <a:lnTo>
                    <a:pt x="4036273" y="495109"/>
                  </a:lnTo>
                  <a:lnTo>
                    <a:pt x="0" y="495109"/>
                  </a:lnTo>
                  <a:close/>
                </a:path>
              </a:pathLst>
            </a:custGeom>
            <a:solidFill>
              <a:srgbClr val="FF4AB7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9050"/>
              <a:ext cx="4036273" cy="476059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335491" y="1676029"/>
            <a:ext cx="5698829" cy="1684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39"/>
              </a:lnSpc>
              <a:spcBef>
                <a:spcPct val="0"/>
              </a:spcBef>
            </a:pPr>
            <a:r>
              <a:rPr lang="en-US" sz="6439" i="true">
                <a:solidFill>
                  <a:srgbClr val="E8E9E8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INSCREVA</a:t>
            </a:r>
          </a:p>
          <a:p>
            <a:pPr algn="l">
              <a:lnSpc>
                <a:spcPts val="6439"/>
              </a:lnSpc>
              <a:spcBef>
                <a:spcPct val="0"/>
              </a:spcBef>
            </a:pPr>
            <a:r>
              <a:rPr lang="en-US" sz="6439" i="true">
                <a:solidFill>
                  <a:srgbClr val="E8E9E8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SUA EQUIPE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1849" y="3250059"/>
            <a:ext cx="6552974" cy="1323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72"/>
              </a:lnSpc>
              <a:spcBef>
                <a:spcPct val="0"/>
              </a:spcBef>
            </a:pPr>
            <a:r>
              <a:rPr lang="en-US" b="true" sz="9872">
                <a:solidFill>
                  <a:srgbClr val="E8E9E8"/>
                </a:solidFill>
                <a:latin typeface="Barlow Bold"/>
                <a:ea typeface="Barlow Bold"/>
                <a:cs typeface="Barlow Bold"/>
                <a:sym typeface="Barlow Bold"/>
              </a:rPr>
              <a:t>AGO</a:t>
            </a:r>
            <a:r>
              <a:rPr lang="en-US" b="true" sz="9872">
                <a:solidFill>
                  <a:srgbClr val="E8E9E8"/>
                </a:solidFill>
                <a:latin typeface="Barlow Bold"/>
                <a:ea typeface="Barlow Bold"/>
                <a:cs typeface="Barlow Bold"/>
                <a:sym typeface="Barlow Bold"/>
              </a:rPr>
              <a:t>RA: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7554887" y="2808339"/>
            <a:ext cx="3888501" cy="3929289"/>
          </a:xfrm>
          <a:custGeom>
            <a:avLst/>
            <a:gdLst/>
            <a:ahLst/>
            <a:cxnLst/>
            <a:rect r="r" b="b" t="t" l="l"/>
            <a:pathLst>
              <a:path h="3929289" w="3888501">
                <a:moveTo>
                  <a:pt x="0" y="0"/>
                </a:moveTo>
                <a:lnTo>
                  <a:pt x="3888501" y="0"/>
                </a:lnTo>
                <a:lnTo>
                  <a:pt x="3888501" y="3929289"/>
                </a:lnTo>
                <a:lnTo>
                  <a:pt x="0" y="39292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3348998" y="5569346"/>
            <a:ext cx="8755396" cy="3688954"/>
          </a:xfrm>
          <a:custGeom>
            <a:avLst/>
            <a:gdLst/>
            <a:ahLst/>
            <a:cxnLst/>
            <a:rect r="r" b="b" t="t" l="l"/>
            <a:pathLst>
              <a:path h="3688954" w="8755396">
                <a:moveTo>
                  <a:pt x="0" y="0"/>
                </a:moveTo>
                <a:lnTo>
                  <a:pt x="8755396" y="0"/>
                </a:lnTo>
                <a:lnTo>
                  <a:pt x="8755396" y="3688954"/>
                </a:lnTo>
                <a:lnTo>
                  <a:pt x="0" y="3688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28700" y="4299584"/>
            <a:ext cx="4600847" cy="442832"/>
          </a:xfrm>
          <a:custGeom>
            <a:avLst/>
            <a:gdLst/>
            <a:ahLst/>
            <a:cxnLst/>
            <a:rect r="r" b="b" t="t" l="l"/>
            <a:pathLst>
              <a:path h="442832" w="4600847">
                <a:moveTo>
                  <a:pt x="0" y="0"/>
                </a:moveTo>
                <a:lnTo>
                  <a:pt x="4600847" y="0"/>
                </a:lnTo>
                <a:lnTo>
                  <a:pt x="4600847" y="442832"/>
                </a:lnTo>
                <a:lnTo>
                  <a:pt x="0" y="442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521454" y="2349813"/>
            <a:ext cx="5289322" cy="4846341"/>
          </a:xfrm>
          <a:custGeom>
            <a:avLst/>
            <a:gdLst/>
            <a:ahLst/>
            <a:cxnLst/>
            <a:rect r="r" b="b" t="t" l="l"/>
            <a:pathLst>
              <a:path h="4846341" w="5289322">
                <a:moveTo>
                  <a:pt x="0" y="0"/>
                </a:moveTo>
                <a:lnTo>
                  <a:pt x="5289322" y="0"/>
                </a:lnTo>
                <a:lnTo>
                  <a:pt x="5289322" y="4846341"/>
                </a:lnTo>
                <a:lnTo>
                  <a:pt x="0" y="48463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422813" y="8491710"/>
            <a:ext cx="1510767" cy="1360077"/>
          </a:xfrm>
          <a:custGeom>
            <a:avLst/>
            <a:gdLst/>
            <a:ahLst/>
            <a:cxnLst/>
            <a:rect r="r" b="b" t="t" l="l"/>
            <a:pathLst>
              <a:path h="1360077" w="1510767">
                <a:moveTo>
                  <a:pt x="0" y="0"/>
                </a:moveTo>
                <a:lnTo>
                  <a:pt x="1510767" y="0"/>
                </a:lnTo>
                <a:lnTo>
                  <a:pt x="1510767" y="1360077"/>
                </a:lnTo>
                <a:lnTo>
                  <a:pt x="0" y="13600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9719221" y="8817268"/>
            <a:ext cx="1856242" cy="708961"/>
          </a:xfrm>
          <a:custGeom>
            <a:avLst/>
            <a:gdLst/>
            <a:ahLst/>
            <a:cxnLst/>
            <a:rect r="r" b="b" t="t" l="l"/>
            <a:pathLst>
              <a:path h="708961" w="1856242">
                <a:moveTo>
                  <a:pt x="0" y="0"/>
                </a:moveTo>
                <a:lnTo>
                  <a:pt x="1856242" y="0"/>
                </a:lnTo>
                <a:lnTo>
                  <a:pt x="1856242" y="708961"/>
                </a:lnTo>
                <a:lnTo>
                  <a:pt x="0" y="7089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1B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54046" y="1390279"/>
            <a:ext cx="5090184" cy="6765409"/>
            <a:chOff x="0" y="0"/>
            <a:chExt cx="1812728" cy="24093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12728" cy="2409313"/>
            </a:xfrm>
            <a:custGeom>
              <a:avLst/>
              <a:gdLst/>
              <a:ahLst/>
              <a:cxnLst/>
              <a:rect r="r" b="b" t="t" l="l"/>
              <a:pathLst>
                <a:path h="2409313" w="1812728">
                  <a:moveTo>
                    <a:pt x="0" y="0"/>
                  </a:moveTo>
                  <a:lnTo>
                    <a:pt x="1812728" y="0"/>
                  </a:lnTo>
                  <a:lnTo>
                    <a:pt x="1812728" y="2409313"/>
                  </a:lnTo>
                  <a:lnTo>
                    <a:pt x="0" y="2409313"/>
                  </a:lnTo>
                  <a:close/>
                </a:path>
              </a:pathLst>
            </a:custGeom>
            <a:solidFill>
              <a:srgbClr val="F6D00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1812728" cy="2390263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8155688"/>
            <a:ext cx="18288000" cy="2131312"/>
            <a:chOff x="0" y="0"/>
            <a:chExt cx="6512764" cy="75900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12764" cy="759007"/>
            </a:xfrm>
            <a:custGeom>
              <a:avLst/>
              <a:gdLst/>
              <a:ahLst/>
              <a:cxnLst/>
              <a:rect r="r" b="b" t="t" l="l"/>
              <a:pathLst>
                <a:path h="759007" w="6512764">
                  <a:moveTo>
                    <a:pt x="0" y="0"/>
                  </a:moveTo>
                  <a:lnTo>
                    <a:pt x="6512764" y="0"/>
                  </a:lnTo>
                  <a:lnTo>
                    <a:pt x="6512764" y="759007"/>
                  </a:lnTo>
                  <a:lnTo>
                    <a:pt x="0" y="759007"/>
                  </a:lnTo>
                  <a:close/>
                </a:path>
              </a:pathLst>
            </a:custGeom>
            <a:solidFill>
              <a:srgbClr val="2F1EB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6512764" cy="739957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044230" y="0"/>
            <a:ext cx="6243770" cy="10287000"/>
            <a:chOff x="0" y="0"/>
            <a:chExt cx="2223545" cy="36634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23545" cy="3663429"/>
            </a:xfrm>
            <a:custGeom>
              <a:avLst/>
              <a:gdLst/>
              <a:ahLst/>
              <a:cxnLst/>
              <a:rect r="r" b="b" t="t" l="l"/>
              <a:pathLst>
                <a:path h="3663429" w="2223545">
                  <a:moveTo>
                    <a:pt x="0" y="0"/>
                  </a:moveTo>
                  <a:lnTo>
                    <a:pt x="2223545" y="0"/>
                  </a:lnTo>
                  <a:lnTo>
                    <a:pt x="2223545" y="3663429"/>
                  </a:lnTo>
                  <a:lnTo>
                    <a:pt x="0" y="3663429"/>
                  </a:lnTo>
                  <a:close/>
                </a:path>
              </a:pathLst>
            </a:custGeom>
            <a:solidFill>
              <a:srgbClr val="E8E9E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9050"/>
              <a:ext cx="2223545" cy="3644380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954046" y="0"/>
            <a:ext cx="11333954" cy="1390279"/>
            <a:chOff x="0" y="0"/>
            <a:chExt cx="4036273" cy="49510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36273" cy="495109"/>
            </a:xfrm>
            <a:custGeom>
              <a:avLst/>
              <a:gdLst/>
              <a:ahLst/>
              <a:cxnLst/>
              <a:rect r="r" b="b" t="t" l="l"/>
              <a:pathLst>
                <a:path h="495109" w="4036273">
                  <a:moveTo>
                    <a:pt x="0" y="0"/>
                  </a:moveTo>
                  <a:lnTo>
                    <a:pt x="4036273" y="0"/>
                  </a:lnTo>
                  <a:lnTo>
                    <a:pt x="4036273" y="495109"/>
                  </a:lnTo>
                  <a:lnTo>
                    <a:pt x="0" y="495109"/>
                  </a:lnTo>
                  <a:close/>
                </a:path>
              </a:pathLst>
            </a:custGeom>
            <a:solidFill>
              <a:srgbClr val="FF4AB7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9050"/>
              <a:ext cx="4036273" cy="476059"/>
            </a:xfrm>
            <a:prstGeom prst="rect">
              <a:avLst/>
            </a:prstGeom>
          </p:spPr>
          <p:txBody>
            <a:bodyPr anchor="ctr" rtlCol="false" tIns="48486" lIns="48486" bIns="48486" rIns="48486"/>
            <a:lstStyle/>
            <a:p>
              <a:pPr algn="ctr">
                <a:lnSpc>
                  <a:spcPts val="1015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335491" y="1676029"/>
            <a:ext cx="5698829" cy="1684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39"/>
              </a:lnSpc>
              <a:spcBef>
                <a:spcPct val="0"/>
              </a:spcBef>
            </a:pPr>
            <a:r>
              <a:rPr lang="en-US" sz="6439" i="true">
                <a:solidFill>
                  <a:srgbClr val="E8E9E8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INSCREVA</a:t>
            </a:r>
          </a:p>
          <a:p>
            <a:pPr algn="l">
              <a:lnSpc>
                <a:spcPts val="6439"/>
              </a:lnSpc>
              <a:spcBef>
                <a:spcPct val="0"/>
              </a:spcBef>
            </a:pPr>
            <a:r>
              <a:rPr lang="en-US" sz="6439" i="true">
                <a:solidFill>
                  <a:srgbClr val="E8E9E8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SUA EQUIPE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1849" y="3250059"/>
            <a:ext cx="6552974" cy="1323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72"/>
              </a:lnSpc>
              <a:spcBef>
                <a:spcPct val="0"/>
              </a:spcBef>
            </a:pPr>
            <a:r>
              <a:rPr lang="en-US" b="true" sz="9872">
                <a:solidFill>
                  <a:srgbClr val="E8E9E8"/>
                </a:solidFill>
                <a:latin typeface="Barlow Bold"/>
                <a:ea typeface="Barlow Bold"/>
                <a:cs typeface="Barlow Bold"/>
                <a:sym typeface="Barlow Bold"/>
              </a:rPr>
              <a:t>AGO</a:t>
            </a:r>
            <a:r>
              <a:rPr lang="en-US" b="true" sz="9872">
                <a:solidFill>
                  <a:srgbClr val="E8E9E8"/>
                </a:solidFill>
                <a:latin typeface="Barlow Bold"/>
                <a:ea typeface="Barlow Bold"/>
                <a:cs typeface="Barlow Bold"/>
                <a:sym typeface="Barlow Bold"/>
              </a:rPr>
              <a:t>RA: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7554887" y="2808339"/>
            <a:ext cx="3888501" cy="3929289"/>
          </a:xfrm>
          <a:custGeom>
            <a:avLst/>
            <a:gdLst/>
            <a:ahLst/>
            <a:cxnLst/>
            <a:rect r="r" b="b" t="t" l="l"/>
            <a:pathLst>
              <a:path h="3929289" w="3888501">
                <a:moveTo>
                  <a:pt x="0" y="0"/>
                </a:moveTo>
                <a:lnTo>
                  <a:pt x="3888501" y="0"/>
                </a:lnTo>
                <a:lnTo>
                  <a:pt x="3888501" y="3929289"/>
                </a:lnTo>
                <a:lnTo>
                  <a:pt x="0" y="39292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3348998" y="5569346"/>
            <a:ext cx="8755396" cy="3688954"/>
          </a:xfrm>
          <a:custGeom>
            <a:avLst/>
            <a:gdLst/>
            <a:ahLst/>
            <a:cxnLst/>
            <a:rect r="r" b="b" t="t" l="l"/>
            <a:pathLst>
              <a:path h="3688954" w="8755396">
                <a:moveTo>
                  <a:pt x="0" y="0"/>
                </a:moveTo>
                <a:lnTo>
                  <a:pt x="8755396" y="0"/>
                </a:lnTo>
                <a:lnTo>
                  <a:pt x="8755396" y="3688954"/>
                </a:lnTo>
                <a:lnTo>
                  <a:pt x="0" y="3688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28700" y="4299584"/>
            <a:ext cx="4600847" cy="442832"/>
          </a:xfrm>
          <a:custGeom>
            <a:avLst/>
            <a:gdLst/>
            <a:ahLst/>
            <a:cxnLst/>
            <a:rect r="r" b="b" t="t" l="l"/>
            <a:pathLst>
              <a:path h="442832" w="4600847">
                <a:moveTo>
                  <a:pt x="0" y="0"/>
                </a:moveTo>
                <a:lnTo>
                  <a:pt x="4600847" y="0"/>
                </a:lnTo>
                <a:lnTo>
                  <a:pt x="4600847" y="442832"/>
                </a:lnTo>
                <a:lnTo>
                  <a:pt x="0" y="442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422813" y="8491710"/>
            <a:ext cx="1510767" cy="1360077"/>
          </a:xfrm>
          <a:custGeom>
            <a:avLst/>
            <a:gdLst/>
            <a:ahLst/>
            <a:cxnLst/>
            <a:rect r="r" b="b" t="t" l="l"/>
            <a:pathLst>
              <a:path h="1360077" w="1510767">
                <a:moveTo>
                  <a:pt x="0" y="0"/>
                </a:moveTo>
                <a:lnTo>
                  <a:pt x="1510767" y="0"/>
                </a:lnTo>
                <a:lnTo>
                  <a:pt x="1510767" y="1360077"/>
                </a:lnTo>
                <a:lnTo>
                  <a:pt x="0" y="13600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719221" y="8817268"/>
            <a:ext cx="1856242" cy="708961"/>
          </a:xfrm>
          <a:custGeom>
            <a:avLst/>
            <a:gdLst/>
            <a:ahLst/>
            <a:cxnLst/>
            <a:rect r="r" b="b" t="t" l="l"/>
            <a:pathLst>
              <a:path h="708961" w="1856242">
                <a:moveTo>
                  <a:pt x="0" y="0"/>
                </a:moveTo>
                <a:lnTo>
                  <a:pt x="1856242" y="0"/>
                </a:lnTo>
                <a:lnTo>
                  <a:pt x="1856242" y="708961"/>
                </a:lnTo>
                <a:lnTo>
                  <a:pt x="0" y="7089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2941135" y="5148878"/>
            <a:ext cx="4368503" cy="420468"/>
          </a:xfrm>
          <a:custGeom>
            <a:avLst/>
            <a:gdLst/>
            <a:ahLst/>
            <a:cxnLst/>
            <a:rect r="r" b="b" t="t" l="l"/>
            <a:pathLst>
              <a:path h="420468" w="4368503">
                <a:moveTo>
                  <a:pt x="0" y="0"/>
                </a:moveTo>
                <a:lnTo>
                  <a:pt x="4368502" y="0"/>
                </a:lnTo>
                <a:lnTo>
                  <a:pt x="4368502" y="420468"/>
                </a:lnTo>
                <a:lnTo>
                  <a:pt x="0" y="4204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3268039">
            <a:off x="16751053" y="3258901"/>
            <a:ext cx="1117169" cy="1045041"/>
          </a:xfrm>
          <a:custGeom>
            <a:avLst/>
            <a:gdLst/>
            <a:ahLst/>
            <a:cxnLst/>
            <a:rect r="r" b="b" t="t" l="l"/>
            <a:pathLst>
              <a:path h="1045041" w="1117169">
                <a:moveTo>
                  <a:pt x="0" y="0"/>
                </a:moveTo>
                <a:lnTo>
                  <a:pt x="1117169" y="0"/>
                </a:lnTo>
                <a:lnTo>
                  <a:pt x="1117169" y="1045041"/>
                </a:lnTo>
                <a:lnTo>
                  <a:pt x="0" y="10450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2717444" y="2746324"/>
            <a:ext cx="4933303" cy="2752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046"/>
              </a:lnSpc>
            </a:pPr>
            <a:r>
              <a:rPr lang="en-US" b="true" sz="7496" i="true" strike="noStrike" u="none">
                <a:solidFill>
                  <a:srgbClr val="2F1EB5"/>
                </a:solidFill>
                <a:latin typeface="Barlow Ultra-Bold Italics"/>
                <a:ea typeface="Barlow Ultra-Bold Italics"/>
                <a:cs typeface="Barlow Ultra-Bold Italics"/>
                <a:sym typeface="Barlow Ultra-Bold Italics"/>
              </a:rPr>
              <a:t>Juntos, </a:t>
            </a:r>
            <a:r>
              <a:rPr lang="en-US" b="true" sz="7496" i="true" strike="noStrike" u="none">
                <a:solidFill>
                  <a:srgbClr val="2F1EB5"/>
                </a:solidFill>
                <a:latin typeface="Barlow Ultra-Bold Italics"/>
                <a:ea typeface="Barlow Ultra-Bold Italics"/>
                <a:cs typeface="Barlow Ultra-Bold Italics"/>
                <a:sym typeface="Barlow Ultra-Bold Italics"/>
              </a:rPr>
              <a:t>Jogamos pra Vencer</a:t>
            </a:r>
            <a:r>
              <a:rPr lang="en-US" sz="7496" strike="noStrike" u="none">
                <a:solidFill>
                  <a:srgbClr val="2F1EB5"/>
                </a:solidFill>
                <a:latin typeface="Barlow"/>
                <a:ea typeface="Barlow"/>
                <a:cs typeface="Barlow"/>
                <a:sym typeface="Barlow"/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0132E3776A1247A90363368151DFF4" ma:contentTypeVersion="16" ma:contentTypeDescription="Crie um novo documento." ma:contentTypeScope="" ma:versionID="a962771bf088c127dca7dcd71e63fb08">
  <xsd:schema xmlns:xsd="http://www.w3.org/2001/XMLSchema" xmlns:xs="http://www.w3.org/2001/XMLSchema" xmlns:p="http://schemas.microsoft.com/office/2006/metadata/properties" xmlns:ns2="a923982f-d409-4719-b7e2-5359fcf6200d" xmlns:ns3="d6745f4d-7b49-479c-a1f9-32b222a7ac3b" targetNamespace="http://schemas.microsoft.com/office/2006/metadata/properties" ma:root="true" ma:fieldsID="d3b2c30337f3fe104c80f6854a593fa3" ns2:_="" ns3:_="">
    <xsd:import namespace="a923982f-d409-4719-b7e2-5359fcf6200d"/>
    <xsd:import namespace="d6745f4d-7b49-479c-a1f9-32b222a7ac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3982f-d409-4719-b7e2-5359fcf620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a0ac124d-5430-4444-b94a-4a207a2bbe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5f4d-7b49-479c-a1f9-32b222a7ac3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b71cad1-d02e-4818-9aeb-89b05d345b87}" ma:internalName="TaxCatchAll" ma:showField="CatchAllData" ma:web="d6745f4d-7b49-479c-a1f9-32b222a7ac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3982f-d409-4719-b7e2-5359fcf6200d">
      <Terms xmlns="http://schemas.microsoft.com/office/infopath/2007/PartnerControls"/>
    </lcf76f155ced4ddcb4097134ff3c332f>
    <TaxCatchAll xmlns="d6745f4d-7b49-479c-a1f9-32b222a7ac3b" xsi:nil="true"/>
  </documentManagement>
</p:properties>
</file>

<file path=customXml/itemProps1.xml><?xml version="1.0" encoding="utf-8"?>
<ds:datastoreItem xmlns:ds="http://schemas.openxmlformats.org/officeDocument/2006/customXml" ds:itemID="{45A932ED-7352-447F-A596-6001EAF857AC}"/>
</file>

<file path=customXml/itemProps2.xml><?xml version="1.0" encoding="utf-8"?>
<ds:datastoreItem xmlns:ds="http://schemas.openxmlformats.org/officeDocument/2006/customXml" ds:itemID="{90679440-B0FE-4CFE-852A-5EF157E64795}"/>
</file>

<file path=customXml/itemProps3.xml><?xml version="1.0" encoding="utf-8"?>
<ds:datastoreItem xmlns:ds="http://schemas.openxmlformats.org/officeDocument/2006/customXml" ds:itemID="{C77BD071-CDC8-49A1-9944-FD60468EADA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1831.002_JogosVolunt25_PPT02</dc:title>
  <cp:revision>1</cp:revision>
  <dcterms:created xsi:type="dcterms:W3CDTF">2006-08-16T00:00:00Z</dcterms:created>
  <dcterms:modified xsi:type="dcterms:W3CDTF">2011-08-01T06:04:30Z</dcterms:modified>
  <dc:identifier>DAGmDp5L1os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0x0101008C0132E3776A1247A90363368151DFF4</vt:lpwstr>
  </property>
</Properties>
</file>