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287000" cx="18288000"/>
  <p:notesSz cx="6858000" cy="9144000"/>
  <p:embeddedFontLst>
    <p:embeddedFont>
      <p:font typeface="Barlow"/>
      <p:regular r:id="rId17"/>
      <p:bold r:id="rId18"/>
      <p:italic r:id="rId19"/>
      <p:boldItalic r:id="rId20"/>
    </p:embeddedFont>
    <p:embeddedFont>
      <p:font typeface="Barlow Black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hymZGnHd3uIyAmXRqauXLOZik/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679CF1-0E84-44C6-9F21-9CF51A338E4A}">
  <a:tblStyle styleId="{BD679CF1-0E84-44C6-9F21-9CF51A338E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5.xml"/><Relationship Id="rId22" Type="http://schemas.openxmlformats.org/officeDocument/2006/relationships/font" Target="fonts/BarlowBlack-boldItalic.fntdata"/><Relationship Id="rId10" Type="http://schemas.openxmlformats.org/officeDocument/2006/relationships/slide" Target="slides/slide4.xml"/><Relationship Id="rId21" Type="http://schemas.openxmlformats.org/officeDocument/2006/relationships/font" Target="fonts/BarlowBlack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Barlow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Barlow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Barl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3042ce34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e3042ce34b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58658d45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3e58658d454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58658d45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e58658d454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e58658d45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3e58658d454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d16545a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g3ed16545a95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ed16545a9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3ed16545a9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58e4681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e58e46815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0" Type="http://schemas.openxmlformats.org/officeDocument/2006/relationships/image" Target="../media/image9.png"/><Relationship Id="rId9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.png"/><Relationship Id="rId8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-800357" y="6218147"/>
            <a:ext cx="10267425" cy="12695426"/>
          </a:xfrm>
          <a:custGeom>
            <a:rect b="b" l="l" r="r" t="t"/>
            <a:pathLst>
              <a:path extrusionOk="0" h="12695426" w="10267425">
                <a:moveTo>
                  <a:pt x="0" y="0"/>
                </a:moveTo>
                <a:lnTo>
                  <a:pt x="10267426" y="0"/>
                </a:lnTo>
                <a:lnTo>
                  <a:pt x="10267426" y="12695426"/>
                </a:lnTo>
                <a:lnTo>
                  <a:pt x="0" y="1269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188705" y="2945388"/>
            <a:ext cx="7405930" cy="4486760"/>
          </a:xfrm>
          <a:custGeom>
            <a:rect b="b" l="l" r="r" t="t"/>
            <a:pathLst>
              <a:path extrusionOk="0" h="4486760" w="7405930">
                <a:moveTo>
                  <a:pt x="0" y="0"/>
                </a:moveTo>
                <a:lnTo>
                  <a:pt x="7405930" y="0"/>
                </a:lnTo>
                <a:lnTo>
                  <a:pt x="7405930" y="4486760"/>
                </a:lnTo>
                <a:lnTo>
                  <a:pt x="0" y="4486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5400000">
            <a:off x="-95838" y="-5650638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7" y="0"/>
                </a:lnTo>
                <a:lnTo>
                  <a:pt x="9880787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1824982">
            <a:off x="13884412" y="-3156110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3868013" y="9184521"/>
            <a:ext cx="3691669" cy="558365"/>
          </a:xfrm>
          <a:custGeom>
            <a:rect b="b" l="l" r="r" t="t"/>
            <a:pathLst>
              <a:path extrusionOk="0" h="558365" w="3691669">
                <a:moveTo>
                  <a:pt x="0" y="0"/>
                </a:moveTo>
                <a:lnTo>
                  <a:pt x="3691670" y="0"/>
                </a:lnTo>
                <a:lnTo>
                  <a:pt x="3691670" y="558365"/>
                </a:lnTo>
                <a:lnTo>
                  <a:pt x="0" y="558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-1085100" y="2884893"/>
            <a:ext cx="6594336" cy="8792448"/>
            <a:chOff x="0" y="0"/>
            <a:chExt cx="8792448" cy="11723264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792448" cy="11723264"/>
            </a:xfrm>
            <a:custGeom>
              <a:rect b="b" l="l" r="r" t="t"/>
              <a:pathLst>
                <a:path extrusionOk="0" h="11723264" w="8792448">
                  <a:moveTo>
                    <a:pt x="0" y="0"/>
                  </a:moveTo>
                  <a:lnTo>
                    <a:pt x="8792448" y="0"/>
                  </a:lnTo>
                  <a:lnTo>
                    <a:pt x="8792448" y="11723264"/>
                  </a:lnTo>
                  <a:lnTo>
                    <a:pt x="0" y="117232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4037338" y="5172441"/>
              <a:ext cx="1143129" cy="689191"/>
            </a:xfrm>
            <a:custGeom>
              <a:rect b="b" l="l" r="r" t="t"/>
              <a:pathLst>
                <a:path extrusionOk="0" h="689191" w="1143129">
                  <a:moveTo>
                    <a:pt x="0" y="0"/>
                  </a:moveTo>
                  <a:lnTo>
                    <a:pt x="1143129" y="0"/>
                  </a:lnTo>
                  <a:lnTo>
                    <a:pt x="1143129" y="689191"/>
                  </a:lnTo>
                  <a:lnTo>
                    <a:pt x="0" y="6891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861" l="0" r="-1160" t="-861"/>
              </a:stretch>
            </a:blipFill>
            <a:ln>
              <a:noFill/>
            </a:ln>
          </p:spPr>
        </p:sp>
      </p:grpSp>
      <p:grpSp>
        <p:nvGrpSpPr>
          <p:cNvPr id="92" name="Google Shape;92;p1"/>
          <p:cNvGrpSpPr/>
          <p:nvPr/>
        </p:nvGrpSpPr>
        <p:grpSpPr>
          <a:xfrm>
            <a:off x="3996559" y="3410920"/>
            <a:ext cx="4270430" cy="8635706"/>
            <a:chOff x="0" y="0"/>
            <a:chExt cx="5693907" cy="11514275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5693907" cy="11514275"/>
            </a:xfrm>
            <a:custGeom>
              <a:rect b="b" l="l" r="r" t="t"/>
              <a:pathLst>
                <a:path extrusionOk="0" h="11514275" w="5693907">
                  <a:moveTo>
                    <a:pt x="0" y="0"/>
                  </a:moveTo>
                  <a:lnTo>
                    <a:pt x="5693907" y="0"/>
                  </a:lnTo>
                  <a:lnTo>
                    <a:pt x="5693907" y="11514275"/>
                  </a:lnTo>
                  <a:lnTo>
                    <a:pt x="0" y="115142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36534" l="-51456" r="-55562" t="0"/>
              </a:stretch>
            </a:blipFill>
            <a:ln>
              <a:noFill/>
            </a:ln>
          </p:spPr>
        </p:sp>
        <p:sp>
          <p:nvSpPr>
            <p:cNvPr id="94" name="Google Shape;94;p1"/>
            <p:cNvSpPr/>
            <p:nvPr/>
          </p:nvSpPr>
          <p:spPr>
            <a:xfrm>
              <a:off x="2333954" y="4875760"/>
              <a:ext cx="916175" cy="559706"/>
            </a:xfrm>
            <a:custGeom>
              <a:rect b="b" l="l" r="r" t="t"/>
              <a:pathLst>
                <a:path extrusionOk="0" h="559706" w="916175">
                  <a:moveTo>
                    <a:pt x="0" y="0"/>
                  </a:moveTo>
                  <a:lnTo>
                    <a:pt x="916175" y="0"/>
                  </a:lnTo>
                  <a:lnTo>
                    <a:pt x="916175" y="559706"/>
                  </a:lnTo>
                  <a:lnTo>
                    <a:pt x="0" y="5597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3" l="0" r="-777" t="-3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e3042ce34b_0_151"/>
          <p:cNvSpPr/>
          <p:nvPr/>
        </p:nvSpPr>
        <p:spPr>
          <a:xfrm rot="4503561">
            <a:off x="-3508996" y="235731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g3e3042ce34b_0_151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5" name="Google Shape;175;g3e3042ce34b_0_151"/>
          <p:cNvSpPr/>
          <p:nvPr/>
        </p:nvSpPr>
        <p:spPr>
          <a:xfrm>
            <a:off x="12606469" y="-1213458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g3e3042ce34b_0_151"/>
          <p:cNvSpPr/>
          <p:nvPr/>
        </p:nvSpPr>
        <p:spPr>
          <a:xfrm>
            <a:off x="5458735" y="2910844"/>
            <a:ext cx="7370529" cy="4465312"/>
          </a:xfrm>
          <a:custGeom>
            <a:rect b="b" l="l" r="r" t="t"/>
            <a:pathLst>
              <a:path extrusionOk="0" h="4465312" w="7370529">
                <a:moveTo>
                  <a:pt x="0" y="0"/>
                </a:moveTo>
                <a:lnTo>
                  <a:pt x="7370530" y="0"/>
                </a:lnTo>
                <a:lnTo>
                  <a:pt x="7370530" y="4465312"/>
                </a:lnTo>
                <a:lnTo>
                  <a:pt x="0" y="446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g3e3042ce34b_0_151"/>
          <p:cNvSpPr/>
          <p:nvPr/>
        </p:nvSpPr>
        <p:spPr>
          <a:xfrm rot="5400000">
            <a:off x="-211300" y="-627926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g3e3042ce34b_0_151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6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6"/>
          <p:cNvSpPr/>
          <p:nvPr/>
        </p:nvSpPr>
        <p:spPr>
          <a:xfrm>
            <a:off x="14975944" y="-27643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6"/>
          <p:cNvSpPr/>
          <p:nvPr/>
        </p:nvSpPr>
        <p:spPr>
          <a:xfrm rot="5400000">
            <a:off x="-1072925" y="-716241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6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6"/>
          <p:cNvSpPr txBox="1"/>
          <p:nvPr/>
        </p:nvSpPr>
        <p:spPr>
          <a:xfrm>
            <a:off x="1638300" y="3883953"/>
            <a:ext cx="150114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Organização Financeira e Recolocação Profissional</a:t>
            </a:r>
            <a:endParaRPr b="0" i="0" sz="1400" u="none" cap="none" strike="noStrike">
              <a:solidFill>
                <a:srgbClr val="5893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501806" y="3952034"/>
            <a:ext cx="10171951" cy="10908258"/>
          </a:xfrm>
          <a:custGeom>
            <a:rect b="b" l="l" r="r" t="t"/>
            <a:pathLst>
              <a:path extrusionOk="0" h="10908258" w="10171951">
                <a:moveTo>
                  <a:pt x="0" y="0"/>
                </a:moveTo>
                <a:lnTo>
                  <a:pt x="10171951" y="0"/>
                </a:lnTo>
                <a:lnTo>
                  <a:pt x="10171951" y="10908259"/>
                </a:lnTo>
                <a:lnTo>
                  <a:pt x="0" y="1090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2"/>
          <p:cNvGrpSpPr/>
          <p:nvPr/>
        </p:nvGrpSpPr>
        <p:grpSpPr>
          <a:xfrm>
            <a:off x="8864525" y="3263422"/>
            <a:ext cx="8187194" cy="4323605"/>
            <a:chOff x="0" y="0"/>
            <a:chExt cx="1526095" cy="265177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1526095" cy="265177"/>
            </a:xfrm>
            <a:custGeom>
              <a:rect b="b" l="l" r="r" t="t"/>
              <a:pathLst>
                <a:path extrusionOk="0" h="265177" w="1526095">
                  <a:moveTo>
                    <a:pt x="76300" y="0"/>
                  </a:moveTo>
                  <a:lnTo>
                    <a:pt x="1449795" y="0"/>
                  </a:lnTo>
                  <a:cubicBezTo>
                    <a:pt x="1491935" y="0"/>
                    <a:pt x="1526095" y="34161"/>
                    <a:pt x="1526095" y="76300"/>
                  </a:cubicBezTo>
                  <a:lnTo>
                    <a:pt x="1526095" y="188877"/>
                  </a:lnTo>
                  <a:cubicBezTo>
                    <a:pt x="1526095" y="231016"/>
                    <a:pt x="1491935" y="265177"/>
                    <a:pt x="1449795" y="265177"/>
                  </a:cubicBezTo>
                  <a:lnTo>
                    <a:pt x="76300" y="265177"/>
                  </a:lnTo>
                  <a:cubicBezTo>
                    <a:pt x="34161" y="265177"/>
                    <a:pt x="0" y="231016"/>
                    <a:pt x="0" y="188877"/>
                  </a:cubicBezTo>
                  <a:lnTo>
                    <a:pt x="0" y="76300"/>
                  </a:lnTo>
                  <a:cubicBezTo>
                    <a:pt x="0" y="34161"/>
                    <a:pt x="34161" y="0"/>
                    <a:pt x="7630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108700" lIns="108700" spcFirstLastPara="1" rIns="108700" wrap="square" tIns="10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9525"/>
              <a:ext cx="1526095" cy="25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43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0"/>
                <a:buFont typeface="Arial"/>
                <a:buNone/>
              </a:pPr>
              <a:r>
                <a:t/>
              </a:r>
              <a:endParaRPr b="0" i="0" sz="21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4674255" y="-3984048"/>
            <a:ext cx="5770855" cy="7135524"/>
          </a:xfrm>
          <a:custGeom>
            <a:rect b="b" l="l" r="r" t="t"/>
            <a:pathLst>
              <a:path extrusionOk="0" h="7135524" w="5770855">
                <a:moveTo>
                  <a:pt x="0" y="0"/>
                </a:moveTo>
                <a:lnTo>
                  <a:pt x="5770855" y="0"/>
                </a:lnTo>
                <a:lnTo>
                  <a:pt x="5770855" y="7135524"/>
                </a:lnTo>
                <a:lnTo>
                  <a:pt x="0" y="713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4" name="Google Shape;114;p2"/>
          <p:cNvGrpSpPr/>
          <p:nvPr/>
        </p:nvGrpSpPr>
        <p:grpSpPr>
          <a:xfrm>
            <a:off x="12395117" y="9069451"/>
            <a:ext cx="5164566" cy="673436"/>
            <a:chOff x="0" y="0"/>
            <a:chExt cx="6886087" cy="897914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1482114" cy="897914"/>
            </a:xfrm>
            <a:custGeom>
              <a:rect b="b" l="l" r="r" t="t"/>
              <a:pathLst>
                <a:path extrusionOk="0" h="897914" w="1482114">
                  <a:moveTo>
                    <a:pt x="0" y="0"/>
                  </a:moveTo>
                  <a:lnTo>
                    <a:pt x="1482114" y="0"/>
                  </a:lnTo>
                  <a:lnTo>
                    <a:pt x="1482114" y="897914"/>
                  </a:lnTo>
                  <a:lnTo>
                    <a:pt x="0" y="897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2"/>
            <p:cNvSpPr/>
            <p:nvPr/>
          </p:nvSpPr>
          <p:spPr>
            <a:xfrm>
              <a:off x="1963861" y="153427"/>
              <a:ext cx="4922226" cy="744487"/>
            </a:xfrm>
            <a:custGeom>
              <a:rect b="b" l="l" r="r" t="t"/>
              <a:pathLst>
                <a:path extrusionOk="0" h="744487" w="4922226">
                  <a:moveTo>
                    <a:pt x="0" y="0"/>
                  </a:moveTo>
                  <a:lnTo>
                    <a:pt x="4922226" y="0"/>
                  </a:lnTo>
                  <a:lnTo>
                    <a:pt x="4922226" y="744487"/>
                  </a:lnTo>
                  <a:lnTo>
                    <a:pt x="0" y="744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7" name="Google Shape;117;p2"/>
          <p:cNvSpPr txBox="1"/>
          <p:nvPr/>
        </p:nvSpPr>
        <p:spPr>
          <a:xfrm>
            <a:off x="598425" y="913975"/>
            <a:ext cx="150402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5"/>
              <a:buFont typeface="Arial"/>
              <a:buNone/>
            </a:pPr>
            <a:r>
              <a:rPr b="1" lang="en-US" sz="6915">
                <a:solidFill>
                  <a:srgbClr val="0C4FC6"/>
                </a:solidFill>
              </a:rPr>
              <a:t>Vamos conversar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9367575" y="3975324"/>
            <a:ext cx="71811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847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35"/>
              <a:buFont typeface="Arial"/>
              <a:buNone/>
            </a:pPr>
            <a:r>
              <a:rPr b="1" lang="en-US" sz="4035">
                <a:solidFill>
                  <a:srgbClr val="0C4FC6"/>
                </a:solidFill>
                <a:latin typeface="Barlow"/>
                <a:ea typeface="Barlow"/>
                <a:cs typeface="Barlow"/>
                <a:sym typeface="Barlow"/>
              </a:rPr>
              <a:t>Quando uma pessoa perde o emprego, quais costumam ser as primeiras preocupações?</a:t>
            </a:r>
            <a:endParaRPr b="0" i="0" sz="1435" u="none" cap="none" strike="noStrike">
              <a:solidFill>
                <a:srgbClr val="0C4FC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58658d454_0_215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g3e58658d454_0_215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g3e58658d454_0_215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g3e58658d454_0_215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g3e58658d454_0_215"/>
          <p:cNvSpPr txBox="1"/>
          <p:nvPr/>
        </p:nvSpPr>
        <p:spPr>
          <a:xfrm>
            <a:off x="457200" y="274650"/>
            <a:ext cx="1602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Organização financeira em momentos difíceis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28" name="Google Shape;128;g3e58658d454_0_215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Algumas atitudes podem ajudar: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Encare a situação de frente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Não se empolgue com o dinheiro recebido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Evite compras parceladas e o uso excessivo do cartão de crédito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Renegocie dívidas existentes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3e58658d454_0_90"/>
          <p:cNvGraphicFramePr/>
          <p:nvPr/>
        </p:nvGraphicFramePr>
        <p:xfrm>
          <a:off x="1617663" y="7011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{BD679CF1-0E84-44C6-9F21-9CF51A338E4A}</a:tableStyleId>
              </a:tblPr>
              <a:tblGrid>
                <a:gridCol w="15052675"/>
              </a:tblGrid>
              <a:tr h="88847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Caso Antonieta</a:t>
                      </a:r>
                      <a:endParaRPr b="1"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Antonieta trabalhava como vendedora em uma loja popular de roupas no centro da cidade há 3 anos. Um dia, se viu desempregada. Solteira e com dois filhos pequenos (5 e 3 anos), levou um baque: e agora? O que fazer? Quanto tempo o dinheiro irá durar? 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Recursos disponíveis</a:t>
                      </a:r>
                      <a:endParaRPr b="1"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Verba rescisória: R$ 7.500,00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FGTS: R$ 6.000,00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Seguro-desemprego: R$ 1.900,00 por mês durante cinco meses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Gastos mensais</a:t>
                      </a:r>
                      <a:endParaRPr b="1"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Transporte: R$ 250,00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Supermercado: R$ 1.000,00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Vestuário: R$ 250,00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Lazer: R$ 200,00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Brinquedos e guloseimas para as crianças: R$ 150,00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Contribuição para as despesas da casa dos pais: R$ 400,00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4000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700"/>
                        <a:buFont typeface="Barlow"/>
                        <a:buChar char="●"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Parcela do cartão de crédito: R$ 1.600,00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US" sz="27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As crianças passam o dia em uma creche pública, sem custo.</a:t>
                      </a:r>
                      <a:endParaRPr sz="27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g3e58658d454_0_145"/>
          <p:cNvGrpSpPr/>
          <p:nvPr/>
        </p:nvGrpSpPr>
        <p:grpSpPr>
          <a:xfrm>
            <a:off x="556192" y="9474801"/>
            <a:ext cx="5164565" cy="673435"/>
            <a:chOff x="0" y="0"/>
            <a:chExt cx="6886087" cy="897914"/>
          </a:xfrm>
        </p:grpSpPr>
        <p:sp>
          <p:nvSpPr>
            <p:cNvPr id="139" name="Google Shape;139;g3e58658d454_0_145"/>
            <p:cNvSpPr/>
            <p:nvPr/>
          </p:nvSpPr>
          <p:spPr>
            <a:xfrm>
              <a:off x="0" y="0"/>
              <a:ext cx="1482114" cy="897914"/>
            </a:xfrm>
            <a:custGeom>
              <a:rect b="b" l="l" r="r" t="t"/>
              <a:pathLst>
                <a:path extrusionOk="0" h="897914" w="1482114">
                  <a:moveTo>
                    <a:pt x="0" y="0"/>
                  </a:moveTo>
                  <a:lnTo>
                    <a:pt x="1482114" y="0"/>
                  </a:lnTo>
                  <a:lnTo>
                    <a:pt x="1482114" y="897914"/>
                  </a:lnTo>
                  <a:lnTo>
                    <a:pt x="0" y="897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0" name="Google Shape;140;g3e58658d454_0_145"/>
            <p:cNvSpPr/>
            <p:nvPr/>
          </p:nvSpPr>
          <p:spPr>
            <a:xfrm>
              <a:off x="1963861" y="153427"/>
              <a:ext cx="4922226" cy="744487"/>
            </a:xfrm>
            <a:custGeom>
              <a:rect b="b" l="l" r="r" t="t"/>
              <a:pathLst>
                <a:path extrusionOk="0" h="744487" w="4922226">
                  <a:moveTo>
                    <a:pt x="0" y="0"/>
                  </a:moveTo>
                  <a:lnTo>
                    <a:pt x="4922226" y="0"/>
                  </a:lnTo>
                  <a:lnTo>
                    <a:pt x="4922226" y="744487"/>
                  </a:lnTo>
                  <a:lnTo>
                    <a:pt x="0" y="744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41" name="Google Shape;141;g3e58658d454_0_145"/>
          <p:cNvSpPr txBox="1"/>
          <p:nvPr/>
        </p:nvSpPr>
        <p:spPr>
          <a:xfrm>
            <a:off x="457200" y="274638"/>
            <a:ext cx="146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Vamos analisar</a:t>
            </a:r>
            <a:endParaRPr b="1" i="0" sz="5000" u="none" cap="none" strike="noStrike">
              <a:solidFill>
                <a:srgbClr val="5893FA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42" name="Google Shape;142;g3e58658d454_0_145"/>
          <p:cNvSpPr txBox="1"/>
          <p:nvPr/>
        </p:nvSpPr>
        <p:spPr>
          <a:xfrm>
            <a:off x="556200" y="1451850"/>
            <a:ext cx="15713100" cy="5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O dinheiro disponível será suficiente?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Quais despesas poderiam ser reduzidas?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Como a Antonieta poderia aumentar sua renda?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O que vocês fariam se estivessem nessa situação?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3" name="Google Shape;143;g3e58658d454_0_145"/>
          <p:cNvSpPr/>
          <p:nvPr/>
        </p:nvSpPr>
        <p:spPr>
          <a:xfrm rot="10188510">
            <a:off x="13163559" y="6068008"/>
            <a:ext cx="4846136" cy="6258888"/>
          </a:xfrm>
          <a:custGeom>
            <a:rect b="b" l="l" r="r" t="t"/>
            <a:pathLst>
              <a:path extrusionOk="0" h="13253004" w="10718367">
                <a:moveTo>
                  <a:pt x="0" y="0"/>
                </a:moveTo>
                <a:lnTo>
                  <a:pt x="10718366" y="0"/>
                </a:lnTo>
                <a:lnTo>
                  <a:pt x="10718366" y="13253004"/>
                </a:lnTo>
                <a:lnTo>
                  <a:pt x="0" y="13253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ed16545a95_0_6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g3ed16545a95_0_6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g3ed16545a95_0_6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g3ed16545a95_0_6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g3ed16545a95_0_6"/>
          <p:cNvSpPr txBox="1"/>
          <p:nvPr/>
        </p:nvSpPr>
        <p:spPr>
          <a:xfrm>
            <a:off x="457200" y="274650"/>
            <a:ext cx="1602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Algumas dicas…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53" name="Google Shape;153;g3ed16545a95_0_6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1. Cortar itens nas despesas mensais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2. Diminuir o valor das contas que não podem ser cortadas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3. Praticar a economia no dia a dia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4. Economizar com transporte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g3ed16545a95_0_2"/>
          <p:cNvGraphicFramePr/>
          <p:nvPr/>
        </p:nvGraphicFramePr>
        <p:xfrm>
          <a:off x="4922100" y="567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{BD679CF1-0E84-44C6-9F21-9CF51A338E4A}</a:tableStyleId>
              </a:tblPr>
              <a:tblGrid>
                <a:gridCol w="8443775"/>
              </a:tblGrid>
              <a:tr h="915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Nome do candidato 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Cidade e estado 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Telefone Celular: 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E-mail 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Objetivo Profissional</a:t>
                      </a:r>
                      <a:endParaRPr b="1" sz="1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Recepcionista / Atendente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Experiência Profissional</a:t>
                      </a:r>
                      <a:endParaRPr b="1" sz="17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Nome da empresa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Cargo: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Recepcionista / Atendente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Período: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De 08/2005 a 02/2013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Atribuições: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Recepção e atendimento aos clientes;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Atendimento telefônico;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Elaboração de planilhas e relatórios;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Organização do local de trabalho;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Controle da entrada e saída de visitantes;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Responsável pela guarda e controle das chaves;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Organização e distribuição de correspondências aos destinatários.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Formação Acadêmica</a:t>
                      </a:r>
                      <a:endParaRPr b="1" sz="17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Ensino Médio Completo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– Nome da instituição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Conclusão: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Ano de conclusão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Informática</a:t>
                      </a:r>
                      <a:endParaRPr b="1" sz="17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Caso não possua conhecimentos em informática e/ou idiomas, não mencione essa informação.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Exemplo:</a:t>
                      </a:r>
                      <a:endParaRPr b="1"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Pacote Office (Word, Excel e PowerPoint);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Internet;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302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Barlow"/>
                        <a:buChar char="●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Correio eletrônico (e-mail).</a:t>
                      </a:r>
                      <a:endParaRPr sz="16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58e46815c_0_29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3e58e46815c_0_29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g3e58e46815c_0_29"/>
          <p:cNvSpPr/>
          <p:nvPr/>
        </p:nvSpPr>
        <p:spPr>
          <a:xfrm>
            <a:off x="14975944" y="-27643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g3e58e46815c_0_29"/>
          <p:cNvSpPr/>
          <p:nvPr/>
        </p:nvSpPr>
        <p:spPr>
          <a:xfrm rot="5400000">
            <a:off x="-1072925" y="-716241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g3e58e46815c_0_29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g3e58e46815c_0_29"/>
          <p:cNvSpPr txBox="1"/>
          <p:nvPr/>
        </p:nvSpPr>
        <p:spPr>
          <a:xfrm>
            <a:off x="1638300" y="4589403"/>
            <a:ext cx="1501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Simulação de Entrevista</a:t>
            </a:r>
            <a:endParaRPr b="0" i="0" sz="1400" u="none" cap="none" strike="noStrike">
              <a:solidFill>
                <a:srgbClr val="5893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</Properties>
</file>