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  <p:sldId id="258" r:id="rId3"/>
  </p:sldIdLst>
  <p:sldSz cx="13716000" cy="24382413"/>
  <p:notesSz cx="6858000" cy="9144000"/>
  <p:embeddedFontLst>
    <p:embeddedFont>
      <p:font typeface="HelveticaNowText Bold" panose="020B0504030202020204" pitchFamily="34" charset="77"/>
      <p:bold r:id="rId4"/>
      <p:italic r:id="rId5"/>
      <p:boldItalic r:id="rId6"/>
    </p:embeddedFont>
    <p:embeddedFont>
      <p:font typeface="HelveticaNowText Light" panose="020B0304030202020204" pitchFamily="34" charset="77"/>
      <p:regular r:id="rId7"/>
      <p:italic r:id="rId8"/>
    </p:embeddedFont>
    <p:embeddedFont>
      <p:font typeface="Marker Makers" panose="02000600000000000000" pitchFamily="2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34" d="100"/>
          <a:sy n="34" d="100"/>
        </p:scale>
        <p:origin x="36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364"/>
            <a:ext cx="11658600" cy="848869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6412"/>
            <a:ext cx="10287000" cy="588677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34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4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138"/>
            <a:ext cx="2957513" cy="2066296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138"/>
            <a:ext cx="8701088" cy="2066296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7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42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8678"/>
            <a:ext cx="11830050" cy="101424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7034"/>
            <a:ext cx="11830050" cy="533365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83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0689"/>
            <a:ext cx="5829300" cy="154704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0689"/>
            <a:ext cx="5829300" cy="154704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07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1298143"/>
            <a:ext cx="11830050" cy="47128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080"/>
            <a:ext cx="5802510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353"/>
            <a:ext cx="5802510" cy="1309990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5977080"/>
            <a:ext cx="5831087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8906353"/>
            <a:ext cx="5831087" cy="1309990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7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2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68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3510621"/>
            <a:ext cx="6943725" cy="173273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45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3510621"/>
            <a:ext cx="6943725" cy="173273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62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C06CA8-1096-7244-9485-DA16C8D18283}" type="datetimeFigureOut">
              <a:rPr lang="pt-BR" smtClean="0"/>
              <a:t>08/01/2025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C4C4D-B01D-444F-991B-BCCC8EC48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3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estrelas&#10;&#10;Descrição gerada automaticamente com confiança média">
            <a:extLst>
              <a:ext uri="{FF2B5EF4-FFF2-40B4-BE49-F238E27FC236}">
                <a16:creationId xmlns:a16="http://schemas.microsoft.com/office/drawing/2014/main" id="{AD771131-D7B2-BC6C-298F-833759D26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60" t="6992"/>
          <a:stretch/>
        </p:blipFill>
        <p:spPr>
          <a:xfrm>
            <a:off x="-1866899" y="-62069"/>
            <a:ext cx="15640168" cy="8533187"/>
          </a:xfrm>
          <a:prstGeom prst="rect">
            <a:avLst/>
          </a:prstGeom>
        </p:spPr>
      </p:pic>
      <p:pic>
        <p:nvPicPr>
          <p:cNvPr id="11" name="Imagem 10" descr="Uma imagem contendo janela, grande, monitor, mesa&#10;&#10;Descrição gerada automaticamente">
            <a:extLst>
              <a:ext uri="{FF2B5EF4-FFF2-40B4-BE49-F238E27FC236}">
                <a16:creationId xmlns:a16="http://schemas.microsoft.com/office/drawing/2014/main" id="{1F2B3E11-D748-D83B-A813-94FC0881BF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1" t="1289"/>
          <a:stretch/>
        </p:blipFill>
        <p:spPr>
          <a:xfrm rot="5400000" flipH="1">
            <a:off x="2492052" y="13183592"/>
            <a:ext cx="8717562" cy="13739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2635AC-65EB-0C28-EC0D-FCCE5113E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5557" y="8760403"/>
            <a:ext cx="5109952" cy="49478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9168F6-2E9C-B076-5EB9-4663337F24F0}"/>
              </a:ext>
            </a:extLst>
          </p:cNvPr>
          <p:cNvSpPr txBox="1"/>
          <p:nvPr/>
        </p:nvSpPr>
        <p:spPr>
          <a:xfrm>
            <a:off x="-152230" y="4691735"/>
            <a:ext cx="9455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Material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57257F-962F-AC4D-4569-0D6BB2BE97CB}"/>
              </a:ext>
            </a:extLst>
          </p:cNvPr>
          <p:cNvSpPr txBox="1"/>
          <p:nvPr/>
        </p:nvSpPr>
        <p:spPr>
          <a:xfrm>
            <a:off x="594382" y="4618494"/>
            <a:ext cx="79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CAMPANHA DE ARRECADAÇÃO 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BC5CBA-0155-2E66-7E8D-F2EC437972AA}"/>
              </a:ext>
            </a:extLst>
          </p:cNvPr>
          <p:cNvSpPr txBox="1"/>
          <p:nvPr/>
        </p:nvSpPr>
        <p:spPr>
          <a:xfrm>
            <a:off x="1926660" y="6970304"/>
            <a:ext cx="71288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b="1" dirty="0">
                <a:solidFill>
                  <a:srgbClr val="C1D82F"/>
                </a:solidFill>
                <a:latin typeface="Marker Makers" panose="02000600000000000000" pitchFamily="2" charset="0"/>
                <a:cs typeface="HelveticaNowText Bold" panose="020B0504030202020204" pitchFamily="34" charset="77"/>
              </a:rPr>
              <a:t>Escolar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FF38D3-8EF4-127E-B60B-A089F3B67213}"/>
              </a:ext>
            </a:extLst>
          </p:cNvPr>
          <p:cNvSpPr txBox="1"/>
          <p:nvPr/>
        </p:nvSpPr>
        <p:spPr>
          <a:xfrm>
            <a:off x="99281" y="8701748"/>
            <a:ext cx="9243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Sua Consideração </a:t>
            </a:r>
            <a:r>
              <a:rPr lang="pt-BR" sz="3200" dirty="0">
                <a:solidFill>
                  <a:srgbClr val="002D62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transforma o futuro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1E591A5-6611-CEE4-0DDC-315E617DB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1938" y="20595522"/>
            <a:ext cx="3880800" cy="110879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E7D312F-9835-A53A-4E5F-5EBD7D351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146" y="10567825"/>
            <a:ext cx="9619175" cy="91219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62811A2-FC88-A70D-5A2D-CE857617878C}"/>
              </a:ext>
            </a:extLst>
          </p:cNvPr>
          <p:cNvSpPr txBox="1"/>
          <p:nvPr/>
        </p:nvSpPr>
        <p:spPr>
          <a:xfrm>
            <a:off x="1843014" y="10400990"/>
            <a:ext cx="8242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err="1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Lorem</a:t>
            </a:r>
            <a:r>
              <a:rPr lang="pt-BR" sz="8000" dirty="0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 Ipsum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2117C7-EB2C-D918-947E-18D45603C2DB}"/>
              </a:ext>
            </a:extLst>
          </p:cNvPr>
          <p:cNvSpPr txBox="1"/>
          <p:nvPr/>
        </p:nvSpPr>
        <p:spPr>
          <a:xfrm>
            <a:off x="1156352" y="11943248"/>
            <a:ext cx="9640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Lorem</a:t>
            </a:r>
            <a:r>
              <a:rPr lang="pt-BR" sz="3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ipsum </a:t>
            </a:r>
            <a:r>
              <a:rPr lang="pt-BR" sz="3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dolor</a:t>
            </a:r>
            <a:r>
              <a:rPr lang="pt-BR" sz="3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sit</a:t>
            </a:r>
            <a:r>
              <a:rPr lang="pt-BR" sz="3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amet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consectetuer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adipiscing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elit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sed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diam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nonummy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nibh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euismod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tincidunt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ut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laoreet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dolore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magna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aliquam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erat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volutpat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 </a:t>
            </a:r>
            <a:endParaRPr lang="pt-BR" sz="36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pic>
        <p:nvPicPr>
          <p:cNvPr id="19" name="Imagem 18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152DF988-4C35-295F-FF38-C07A98D22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7653" y="1057461"/>
            <a:ext cx="3209369" cy="2383929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2CE2E833-873B-16BD-AE1B-1E6CBD9AE160}"/>
              </a:ext>
            </a:extLst>
          </p:cNvPr>
          <p:cNvSpPr txBox="1"/>
          <p:nvPr/>
        </p:nvSpPr>
        <p:spPr>
          <a:xfrm>
            <a:off x="6060210" y="16144734"/>
            <a:ext cx="5922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Ut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wisi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enim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ad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minim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veniam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quis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nostrud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exerci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tation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ullamcorper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suscipit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lobortis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nisl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ut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aliquip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ex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ea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commodo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consequat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.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B7CF7B8-28CD-B597-680A-4D45D77535A4}"/>
              </a:ext>
            </a:extLst>
          </p:cNvPr>
          <p:cNvSpPr/>
          <p:nvPr/>
        </p:nvSpPr>
        <p:spPr>
          <a:xfrm>
            <a:off x="5261353" y="15811110"/>
            <a:ext cx="7313884" cy="3215120"/>
          </a:xfrm>
          <a:custGeom>
            <a:avLst/>
            <a:gdLst>
              <a:gd name="connsiteX0" fmla="*/ 0 w 7313884"/>
              <a:gd name="connsiteY0" fmla="*/ 0 h 3215120"/>
              <a:gd name="connsiteX1" fmla="*/ 489468 w 7313884"/>
              <a:gd name="connsiteY1" fmla="*/ 0 h 3215120"/>
              <a:gd name="connsiteX2" fmla="*/ 832658 w 7313884"/>
              <a:gd name="connsiteY2" fmla="*/ 0 h 3215120"/>
              <a:gd name="connsiteX3" fmla="*/ 1541542 w 7313884"/>
              <a:gd name="connsiteY3" fmla="*/ 0 h 3215120"/>
              <a:gd name="connsiteX4" fmla="*/ 2031009 w 7313884"/>
              <a:gd name="connsiteY4" fmla="*/ 0 h 3215120"/>
              <a:gd name="connsiteX5" fmla="*/ 2520477 w 7313884"/>
              <a:gd name="connsiteY5" fmla="*/ 0 h 3215120"/>
              <a:gd name="connsiteX6" fmla="*/ 3229361 w 7313884"/>
              <a:gd name="connsiteY6" fmla="*/ 0 h 3215120"/>
              <a:gd name="connsiteX7" fmla="*/ 3645690 w 7313884"/>
              <a:gd name="connsiteY7" fmla="*/ 0 h 3215120"/>
              <a:gd name="connsiteX8" fmla="*/ 4354574 w 7313884"/>
              <a:gd name="connsiteY8" fmla="*/ 0 h 3215120"/>
              <a:gd name="connsiteX9" fmla="*/ 5063458 w 7313884"/>
              <a:gd name="connsiteY9" fmla="*/ 0 h 3215120"/>
              <a:gd name="connsiteX10" fmla="*/ 5626065 w 7313884"/>
              <a:gd name="connsiteY10" fmla="*/ 0 h 3215120"/>
              <a:gd name="connsiteX11" fmla="*/ 6334949 w 7313884"/>
              <a:gd name="connsiteY11" fmla="*/ 0 h 3215120"/>
              <a:gd name="connsiteX12" fmla="*/ 6824416 w 7313884"/>
              <a:gd name="connsiteY12" fmla="*/ 0 h 3215120"/>
              <a:gd name="connsiteX13" fmla="*/ 7313884 w 7313884"/>
              <a:gd name="connsiteY13" fmla="*/ 0 h 3215120"/>
              <a:gd name="connsiteX14" fmla="*/ 7313884 w 7313884"/>
              <a:gd name="connsiteY14" fmla="*/ 568005 h 3215120"/>
              <a:gd name="connsiteX15" fmla="*/ 7313884 w 7313884"/>
              <a:gd name="connsiteY15" fmla="*/ 1103858 h 3215120"/>
              <a:gd name="connsiteX16" fmla="*/ 7313884 w 7313884"/>
              <a:gd name="connsiteY16" fmla="*/ 1639711 h 3215120"/>
              <a:gd name="connsiteX17" fmla="*/ 7313884 w 7313884"/>
              <a:gd name="connsiteY17" fmla="*/ 2207716 h 3215120"/>
              <a:gd name="connsiteX18" fmla="*/ 7313884 w 7313884"/>
              <a:gd name="connsiteY18" fmla="*/ 3215120 h 3215120"/>
              <a:gd name="connsiteX19" fmla="*/ 6678139 w 7313884"/>
              <a:gd name="connsiteY19" fmla="*/ 3215120 h 3215120"/>
              <a:gd name="connsiteX20" fmla="*/ 6261810 w 7313884"/>
              <a:gd name="connsiteY20" fmla="*/ 3215120 h 3215120"/>
              <a:gd name="connsiteX21" fmla="*/ 5552926 w 7313884"/>
              <a:gd name="connsiteY21" fmla="*/ 3215120 h 3215120"/>
              <a:gd name="connsiteX22" fmla="*/ 4990319 w 7313884"/>
              <a:gd name="connsiteY22" fmla="*/ 3215120 h 3215120"/>
              <a:gd name="connsiteX23" fmla="*/ 4573991 w 7313884"/>
              <a:gd name="connsiteY23" fmla="*/ 3215120 h 3215120"/>
              <a:gd name="connsiteX24" fmla="*/ 4011384 w 7313884"/>
              <a:gd name="connsiteY24" fmla="*/ 3215120 h 3215120"/>
              <a:gd name="connsiteX25" fmla="*/ 3668194 w 7313884"/>
              <a:gd name="connsiteY25" fmla="*/ 3215120 h 3215120"/>
              <a:gd name="connsiteX26" fmla="*/ 3325004 w 7313884"/>
              <a:gd name="connsiteY26" fmla="*/ 3215120 h 3215120"/>
              <a:gd name="connsiteX27" fmla="*/ 2762398 w 7313884"/>
              <a:gd name="connsiteY27" fmla="*/ 3215120 h 3215120"/>
              <a:gd name="connsiteX28" fmla="*/ 2346069 w 7313884"/>
              <a:gd name="connsiteY28" fmla="*/ 3215120 h 3215120"/>
              <a:gd name="connsiteX29" fmla="*/ 1710324 w 7313884"/>
              <a:gd name="connsiteY29" fmla="*/ 3215120 h 3215120"/>
              <a:gd name="connsiteX30" fmla="*/ 1293995 w 7313884"/>
              <a:gd name="connsiteY30" fmla="*/ 3215120 h 3215120"/>
              <a:gd name="connsiteX31" fmla="*/ 658250 w 7313884"/>
              <a:gd name="connsiteY31" fmla="*/ 3215120 h 3215120"/>
              <a:gd name="connsiteX32" fmla="*/ 0 w 7313884"/>
              <a:gd name="connsiteY32" fmla="*/ 3215120 h 3215120"/>
              <a:gd name="connsiteX33" fmla="*/ 0 w 7313884"/>
              <a:gd name="connsiteY33" fmla="*/ 2647115 h 3215120"/>
              <a:gd name="connsiteX34" fmla="*/ 0 w 7313884"/>
              <a:gd name="connsiteY34" fmla="*/ 2079111 h 3215120"/>
              <a:gd name="connsiteX35" fmla="*/ 0 w 7313884"/>
              <a:gd name="connsiteY35" fmla="*/ 1478955 h 3215120"/>
              <a:gd name="connsiteX36" fmla="*/ 0 w 7313884"/>
              <a:gd name="connsiteY36" fmla="*/ 975253 h 3215120"/>
              <a:gd name="connsiteX37" fmla="*/ 0 w 7313884"/>
              <a:gd name="connsiteY37" fmla="*/ 0 h 32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313884" h="3215120" extrusionOk="0">
                <a:moveTo>
                  <a:pt x="0" y="0"/>
                </a:moveTo>
                <a:cubicBezTo>
                  <a:pt x="135163" y="-48586"/>
                  <a:pt x="251677" y="16898"/>
                  <a:pt x="489468" y="0"/>
                </a:cubicBezTo>
                <a:cubicBezTo>
                  <a:pt x="727259" y="-16898"/>
                  <a:pt x="663344" y="767"/>
                  <a:pt x="832658" y="0"/>
                </a:cubicBezTo>
                <a:cubicBezTo>
                  <a:pt x="1001972" y="-767"/>
                  <a:pt x="1343859" y="58234"/>
                  <a:pt x="1541542" y="0"/>
                </a:cubicBezTo>
                <a:cubicBezTo>
                  <a:pt x="1739225" y="-58234"/>
                  <a:pt x="1803842" y="58590"/>
                  <a:pt x="2031009" y="0"/>
                </a:cubicBezTo>
                <a:cubicBezTo>
                  <a:pt x="2258176" y="-58590"/>
                  <a:pt x="2371326" y="41454"/>
                  <a:pt x="2520477" y="0"/>
                </a:cubicBezTo>
                <a:cubicBezTo>
                  <a:pt x="2669628" y="-41454"/>
                  <a:pt x="2927605" y="6048"/>
                  <a:pt x="3229361" y="0"/>
                </a:cubicBezTo>
                <a:cubicBezTo>
                  <a:pt x="3531117" y="-6048"/>
                  <a:pt x="3456104" y="37568"/>
                  <a:pt x="3645690" y="0"/>
                </a:cubicBezTo>
                <a:cubicBezTo>
                  <a:pt x="3835276" y="-37568"/>
                  <a:pt x="4173254" y="19288"/>
                  <a:pt x="4354574" y="0"/>
                </a:cubicBezTo>
                <a:cubicBezTo>
                  <a:pt x="4535894" y="-19288"/>
                  <a:pt x="4914114" y="48691"/>
                  <a:pt x="5063458" y="0"/>
                </a:cubicBezTo>
                <a:cubicBezTo>
                  <a:pt x="5212802" y="-48691"/>
                  <a:pt x="5415243" y="52515"/>
                  <a:pt x="5626065" y="0"/>
                </a:cubicBezTo>
                <a:cubicBezTo>
                  <a:pt x="5836887" y="-52515"/>
                  <a:pt x="6191279" y="78996"/>
                  <a:pt x="6334949" y="0"/>
                </a:cubicBezTo>
                <a:cubicBezTo>
                  <a:pt x="6478619" y="-78996"/>
                  <a:pt x="6710544" y="49914"/>
                  <a:pt x="6824416" y="0"/>
                </a:cubicBezTo>
                <a:cubicBezTo>
                  <a:pt x="6938288" y="-49914"/>
                  <a:pt x="7137637" y="4884"/>
                  <a:pt x="7313884" y="0"/>
                </a:cubicBezTo>
                <a:cubicBezTo>
                  <a:pt x="7328744" y="204561"/>
                  <a:pt x="7266979" y="353892"/>
                  <a:pt x="7313884" y="568005"/>
                </a:cubicBezTo>
                <a:cubicBezTo>
                  <a:pt x="7360789" y="782119"/>
                  <a:pt x="7312761" y="930671"/>
                  <a:pt x="7313884" y="1103858"/>
                </a:cubicBezTo>
                <a:cubicBezTo>
                  <a:pt x="7315007" y="1277045"/>
                  <a:pt x="7305202" y="1392945"/>
                  <a:pt x="7313884" y="1639711"/>
                </a:cubicBezTo>
                <a:cubicBezTo>
                  <a:pt x="7322566" y="1886477"/>
                  <a:pt x="7312549" y="2088574"/>
                  <a:pt x="7313884" y="2207716"/>
                </a:cubicBezTo>
                <a:cubicBezTo>
                  <a:pt x="7315219" y="2326858"/>
                  <a:pt x="7288750" y="2972772"/>
                  <a:pt x="7313884" y="3215120"/>
                </a:cubicBezTo>
                <a:cubicBezTo>
                  <a:pt x="7178203" y="3238948"/>
                  <a:pt x="6842560" y="3214752"/>
                  <a:pt x="6678139" y="3215120"/>
                </a:cubicBezTo>
                <a:cubicBezTo>
                  <a:pt x="6513719" y="3215488"/>
                  <a:pt x="6430437" y="3207804"/>
                  <a:pt x="6261810" y="3215120"/>
                </a:cubicBezTo>
                <a:cubicBezTo>
                  <a:pt x="6093183" y="3222436"/>
                  <a:pt x="5776461" y="3140756"/>
                  <a:pt x="5552926" y="3215120"/>
                </a:cubicBezTo>
                <a:cubicBezTo>
                  <a:pt x="5329391" y="3289484"/>
                  <a:pt x="5145175" y="3165691"/>
                  <a:pt x="4990319" y="3215120"/>
                </a:cubicBezTo>
                <a:cubicBezTo>
                  <a:pt x="4835463" y="3264549"/>
                  <a:pt x="4705886" y="3191723"/>
                  <a:pt x="4573991" y="3215120"/>
                </a:cubicBezTo>
                <a:cubicBezTo>
                  <a:pt x="4442096" y="3238517"/>
                  <a:pt x="4138689" y="3150862"/>
                  <a:pt x="4011384" y="3215120"/>
                </a:cubicBezTo>
                <a:cubicBezTo>
                  <a:pt x="3884079" y="3279378"/>
                  <a:pt x="3763926" y="3198584"/>
                  <a:pt x="3668194" y="3215120"/>
                </a:cubicBezTo>
                <a:cubicBezTo>
                  <a:pt x="3572462" y="3231656"/>
                  <a:pt x="3483532" y="3203712"/>
                  <a:pt x="3325004" y="3215120"/>
                </a:cubicBezTo>
                <a:cubicBezTo>
                  <a:pt x="3166476" y="3226528"/>
                  <a:pt x="2882002" y="3202544"/>
                  <a:pt x="2762398" y="3215120"/>
                </a:cubicBezTo>
                <a:cubicBezTo>
                  <a:pt x="2642794" y="3227696"/>
                  <a:pt x="2508729" y="3166949"/>
                  <a:pt x="2346069" y="3215120"/>
                </a:cubicBezTo>
                <a:cubicBezTo>
                  <a:pt x="2183409" y="3263291"/>
                  <a:pt x="1850647" y="3207560"/>
                  <a:pt x="1710324" y="3215120"/>
                </a:cubicBezTo>
                <a:cubicBezTo>
                  <a:pt x="1570001" y="3222680"/>
                  <a:pt x="1431435" y="3167194"/>
                  <a:pt x="1293995" y="3215120"/>
                </a:cubicBezTo>
                <a:cubicBezTo>
                  <a:pt x="1156555" y="3263046"/>
                  <a:pt x="873015" y="3161930"/>
                  <a:pt x="658250" y="3215120"/>
                </a:cubicBezTo>
                <a:cubicBezTo>
                  <a:pt x="443486" y="3268310"/>
                  <a:pt x="315328" y="3191272"/>
                  <a:pt x="0" y="3215120"/>
                </a:cubicBezTo>
                <a:cubicBezTo>
                  <a:pt x="-42813" y="3037451"/>
                  <a:pt x="37110" y="2765289"/>
                  <a:pt x="0" y="2647115"/>
                </a:cubicBezTo>
                <a:cubicBezTo>
                  <a:pt x="-37110" y="2528941"/>
                  <a:pt x="1089" y="2228431"/>
                  <a:pt x="0" y="2079111"/>
                </a:cubicBezTo>
                <a:cubicBezTo>
                  <a:pt x="-1089" y="1929791"/>
                  <a:pt x="25916" y="1704935"/>
                  <a:pt x="0" y="1478955"/>
                </a:cubicBezTo>
                <a:cubicBezTo>
                  <a:pt x="-25916" y="1252975"/>
                  <a:pt x="176" y="1135544"/>
                  <a:pt x="0" y="975253"/>
                </a:cubicBezTo>
                <a:cubicBezTo>
                  <a:pt x="-176" y="814962"/>
                  <a:pt x="93758" y="271423"/>
                  <a:pt x="0" y="0"/>
                </a:cubicBezTo>
                <a:close/>
              </a:path>
            </a:pathLst>
          </a:custGeom>
          <a:noFill/>
          <a:ln w="28575">
            <a:solidFill>
              <a:srgbClr val="002D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20"/>
          </a:p>
        </p:txBody>
      </p:sp>
      <p:pic>
        <p:nvPicPr>
          <p:cNvPr id="22" name="Imagem 21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1C844AD-1DF8-D7F3-7C03-7FF59DB6AB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8382">
            <a:off x="1278777" y="19556776"/>
            <a:ext cx="3451636" cy="2101960"/>
          </a:xfrm>
          <a:prstGeom prst="rect">
            <a:avLst/>
          </a:prstGeom>
        </p:spPr>
      </p:pic>
      <p:pic>
        <p:nvPicPr>
          <p:cNvPr id="25" name="Imagem 24" descr="Uma imagem contendo Forma&#10;&#10;Descrição gerada automaticamente">
            <a:extLst>
              <a:ext uri="{FF2B5EF4-FFF2-40B4-BE49-F238E27FC236}">
                <a16:creationId xmlns:a16="http://schemas.microsoft.com/office/drawing/2014/main" id="{2AD99DC3-A25C-E9C6-EF59-BAB0A9DC52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032015">
            <a:off x="10974702" y="20267637"/>
            <a:ext cx="1736829" cy="2532692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AE8A95A7-BE20-10E5-9D98-706650435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6358" y="1140502"/>
            <a:ext cx="1877770" cy="2971079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6DE41DA6-A0ED-89F6-AF94-3943F50964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779" y="21704321"/>
            <a:ext cx="1800264" cy="1645358"/>
          </a:xfrm>
          <a:prstGeom prst="rect">
            <a:avLst/>
          </a:prstGeom>
        </p:spPr>
      </p:pic>
      <p:pic>
        <p:nvPicPr>
          <p:cNvPr id="29" name="Imagem 28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A5990E30-2E30-082E-2F24-F1DF342212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954881">
            <a:off x="9608530" y="12733365"/>
            <a:ext cx="4197138" cy="1650330"/>
          </a:xfrm>
          <a:prstGeom prst="rect">
            <a:avLst/>
          </a:prstGeom>
        </p:spPr>
      </p:pic>
      <p:pic>
        <p:nvPicPr>
          <p:cNvPr id="33" name="Imagem 32" descr="Teclado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963B0160-7522-B086-12E8-FFA19EA3FDD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16235" y="6156844"/>
            <a:ext cx="2544894" cy="2743272"/>
          </a:xfrm>
          <a:prstGeom prst="rect">
            <a:avLst/>
          </a:prstGeom>
        </p:spPr>
      </p:pic>
      <p:pic>
        <p:nvPicPr>
          <p:cNvPr id="20" name="Imagem 19" descr="Desenho de carro com placa&#10;&#10;Descrição gerada automaticamente com confiança baixa">
            <a:extLst>
              <a:ext uri="{FF2B5EF4-FFF2-40B4-BE49-F238E27FC236}">
                <a16:creationId xmlns:a16="http://schemas.microsoft.com/office/drawing/2014/main" id="{2B4F81EE-201E-4597-9C0E-B7FF6F1E67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270200">
            <a:off x="2811214" y="15251330"/>
            <a:ext cx="2465295" cy="3097421"/>
          </a:xfrm>
          <a:prstGeom prst="rect">
            <a:avLst/>
          </a:prstGeom>
        </p:spPr>
      </p:pic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AC102491-BC39-AF0F-DA2E-4EE2E031E2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9937004">
            <a:off x="1682194" y="1954091"/>
            <a:ext cx="2449291" cy="18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0B7CF7B8-28CD-B597-680A-4D45D77535A4}"/>
              </a:ext>
            </a:extLst>
          </p:cNvPr>
          <p:cNvSpPr/>
          <p:nvPr/>
        </p:nvSpPr>
        <p:spPr>
          <a:xfrm>
            <a:off x="1238865" y="15333322"/>
            <a:ext cx="8082115" cy="3215120"/>
          </a:xfrm>
          <a:custGeom>
            <a:avLst/>
            <a:gdLst>
              <a:gd name="connsiteX0" fmla="*/ 0 w 8082115"/>
              <a:gd name="connsiteY0" fmla="*/ 0 h 3215120"/>
              <a:gd name="connsiteX1" fmla="*/ 415652 w 8082115"/>
              <a:gd name="connsiteY1" fmla="*/ 0 h 3215120"/>
              <a:gd name="connsiteX2" fmla="*/ 750482 w 8082115"/>
              <a:gd name="connsiteY2" fmla="*/ 0 h 3215120"/>
              <a:gd name="connsiteX3" fmla="*/ 1327776 w 8082115"/>
              <a:gd name="connsiteY3" fmla="*/ 0 h 3215120"/>
              <a:gd name="connsiteX4" fmla="*/ 2066712 w 8082115"/>
              <a:gd name="connsiteY4" fmla="*/ 0 h 3215120"/>
              <a:gd name="connsiteX5" fmla="*/ 2563185 w 8082115"/>
              <a:gd name="connsiteY5" fmla="*/ 0 h 3215120"/>
              <a:gd name="connsiteX6" fmla="*/ 3059658 w 8082115"/>
              <a:gd name="connsiteY6" fmla="*/ 0 h 3215120"/>
              <a:gd name="connsiteX7" fmla="*/ 3636952 w 8082115"/>
              <a:gd name="connsiteY7" fmla="*/ 0 h 3215120"/>
              <a:gd name="connsiteX8" fmla="*/ 4295067 w 8082115"/>
              <a:gd name="connsiteY8" fmla="*/ 0 h 3215120"/>
              <a:gd name="connsiteX9" fmla="*/ 4953182 w 8082115"/>
              <a:gd name="connsiteY9" fmla="*/ 0 h 3215120"/>
              <a:gd name="connsiteX10" fmla="*/ 5611297 w 8082115"/>
              <a:gd name="connsiteY10" fmla="*/ 0 h 3215120"/>
              <a:gd name="connsiteX11" fmla="*/ 6350233 w 8082115"/>
              <a:gd name="connsiteY11" fmla="*/ 0 h 3215120"/>
              <a:gd name="connsiteX12" fmla="*/ 6927527 w 8082115"/>
              <a:gd name="connsiteY12" fmla="*/ 0 h 3215120"/>
              <a:gd name="connsiteX13" fmla="*/ 7585642 w 8082115"/>
              <a:gd name="connsiteY13" fmla="*/ 0 h 3215120"/>
              <a:gd name="connsiteX14" fmla="*/ 8082115 w 8082115"/>
              <a:gd name="connsiteY14" fmla="*/ 0 h 3215120"/>
              <a:gd name="connsiteX15" fmla="*/ 8082115 w 8082115"/>
              <a:gd name="connsiteY15" fmla="*/ 535853 h 3215120"/>
              <a:gd name="connsiteX16" fmla="*/ 8082115 w 8082115"/>
              <a:gd name="connsiteY16" fmla="*/ 1103858 h 3215120"/>
              <a:gd name="connsiteX17" fmla="*/ 8082115 w 8082115"/>
              <a:gd name="connsiteY17" fmla="*/ 1704014 h 3215120"/>
              <a:gd name="connsiteX18" fmla="*/ 8082115 w 8082115"/>
              <a:gd name="connsiteY18" fmla="*/ 2272018 h 3215120"/>
              <a:gd name="connsiteX19" fmla="*/ 8082115 w 8082115"/>
              <a:gd name="connsiteY19" fmla="*/ 2743569 h 3215120"/>
              <a:gd name="connsiteX20" fmla="*/ 8082115 w 8082115"/>
              <a:gd name="connsiteY20" fmla="*/ 3215120 h 3215120"/>
              <a:gd name="connsiteX21" fmla="*/ 7585642 w 8082115"/>
              <a:gd name="connsiteY21" fmla="*/ 3215120 h 3215120"/>
              <a:gd name="connsiteX22" fmla="*/ 7008348 w 8082115"/>
              <a:gd name="connsiteY22" fmla="*/ 3215120 h 3215120"/>
              <a:gd name="connsiteX23" fmla="*/ 6673518 w 8082115"/>
              <a:gd name="connsiteY23" fmla="*/ 3215120 h 3215120"/>
              <a:gd name="connsiteX24" fmla="*/ 6177045 w 8082115"/>
              <a:gd name="connsiteY24" fmla="*/ 3215120 h 3215120"/>
              <a:gd name="connsiteX25" fmla="*/ 5518930 w 8082115"/>
              <a:gd name="connsiteY25" fmla="*/ 3215120 h 3215120"/>
              <a:gd name="connsiteX26" fmla="*/ 5103278 w 8082115"/>
              <a:gd name="connsiteY26" fmla="*/ 3215120 h 3215120"/>
              <a:gd name="connsiteX27" fmla="*/ 4364342 w 8082115"/>
              <a:gd name="connsiteY27" fmla="*/ 3215120 h 3215120"/>
              <a:gd name="connsiteX28" fmla="*/ 3625406 w 8082115"/>
              <a:gd name="connsiteY28" fmla="*/ 3215120 h 3215120"/>
              <a:gd name="connsiteX29" fmla="*/ 3048112 w 8082115"/>
              <a:gd name="connsiteY29" fmla="*/ 3215120 h 3215120"/>
              <a:gd name="connsiteX30" fmla="*/ 2309176 w 8082115"/>
              <a:gd name="connsiteY30" fmla="*/ 3215120 h 3215120"/>
              <a:gd name="connsiteX31" fmla="*/ 1731882 w 8082115"/>
              <a:gd name="connsiteY31" fmla="*/ 3215120 h 3215120"/>
              <a:gd name="connsiteX32" fmla="*/ 1073767 w 8082115"/>
              <a:gd name="connsiteY32" fmla="*/ 3215120 h 3215120"/>
              <a:gd name="connsiteX33" fmla="*/ 738936 w 8082115"/>
              <a:gd name="connsiteY33" fmla="*/ 3215120 h 3215120"/>
              <a:gd name="connsiteX34" fmla="*/ 0 w 8082115"/>
              <a:gd name="connsiteY34" fmla="*/ 3215120 h 3215120"/>
              <a:gd name="connsiteX35" fmla="*/ 0 w 8082115"/>
              <a:gd name="connsiteY35" fmla="*/ 2711418 h 3215120"/>
              <a:gd name="connsiteX36" fmla="*/ 0 w 8082115"/>
              <a:gd name="connsiteY36" fmla="*/ 2207716 h 3215120"/>
              <a:gd name="connsiteX37" fmla="*/ 0 w 8082115"/>
              <a:gd name="connsiteY37" fmla="*/ 1736165 h 3215120"/>
              <a:gd name="connsiteX38" fmla="*/ 0 w 8082115"/>
              <a:gd name="connsiteY38" fmla="*/ 1232463 h 3215120"/>
              <a:gd name="connsiteX39" fmla="*/ 0 w 8082115"/>
              <a:gd name="connsiteY39" fmla="*/ 664458 h 3215120"/>
              <a:gd name="connsiteX40" fmla="*/ 0 w 8082115"/>
              <a:gd name="connsiteY40" fmla="*/ 0 h 321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082115" h="3215120" fill="none" extrusionOk="0">
                <a:moveTo>
                  <a:pt x="0" y="0"/>
                </a:moveTo>
                <a:cubicBezTo>
                  <a:pt x="85482" y="-30932"/>
                  <a:pt x="329106" y="12375"/>
                  <a:pt x="415652" y="0"/>
                </a:cubicBezTo>
                <a:cubicBezTo>
                  <a:pt x="502198" y="-12375"/>
                  <a:pt x="642080" y="32105"/>
                  <a:pt x="750482" y="0"/>
                </a:cubicBezTo>
                <a:cubicBezTo>
                  <a:pt x="858884" y="-32105"/>
                  <a:pt x="1161999" y="51738"/>
                  <a:pt x="1327776" y="0"/>
                </a:cubicBezTo>
                <a:cubicBezTo>
                  <a:pt x="1493553" y="-51738"/>
                  <a:pt x="1867245" y="26269"/>
                  <a:pt x="2066712" y="0"/>
                </a:cubicBezTo>
                <a:cubicBezTo>
                  <a:pt x="2266179" y="-26269"/>
                  <a:pt x="2413061" y="8442"/>
                  <a:pt x="2563185" y="0"/>
                </a:cubicBezTo>
                <a:cubicBezTo>
                  <a:pt x="2713309" y="-8442"/>
                  <a:pt x="2923478" y="28635"/>
                  <a:pt x="3059658" y="0"/>
                </a:cubicBezTo>
                <a:cubicBezTo>
                  <a:pt x="3195838" y="-28635"/>
                  <a:pt x="3486609" y="63487"/>
                  <a:pt x="3636952" y="0"/>
                </a:cubicBezTo>
                <a:cubicBezTo>
                  <a:pt x="3787295" y="-63487"/>
                  <a:pt x="4159220" y="26790"/>
                  <a:pt x="4295067" y="0"/>
                </a:cubicBezTo>
                <a:cubicBezTo>
                  <a:pt x="4430915" y="-26790"/>
                  <a:pt x="4686753" y="4470"/>
                  <a:pt x="4953182" y="0"/>
                </a:cubicBezTo>
                <a:cubicBezTo>
                  <a:pt x="5219611" y="-4470"/>
                  <a:pt x="5368401" y="10846"/>
                  <a:pt x="5611297" y="0"/>
                </a:cubicBezTo>
                <a:cubicBezTo>
                  <a:pt x="5854194" y="-10846"/>
                  <a:pt x="6062621" y="65892"/>
                  <a:pt x="6350233" y="0"/>
                </a:cubicBezTo>
                <a:cubicBezTo>
                  <a:pt x="6637845" y="-65892"/>
                  <a:pt x="6746893" y="6627"/>
                  <a:pt x="6927527" y="0"/>
                </a:cubicBezTo>
                <a:cubicBezTo>
                  <a:pt x="7108161" y="-6627"/>
                  <a:pt x="7289117" y="53777"/>
                  <a:pt x="7585642" y="0"/>
                </a:cubicBezTo>
                <a:cubicBezTo>
                  <a:pt x="7882167" y="-53777"/>
                  <a:pt x="7875854" y="50713"/>
                  <a:pt x="8082115" y="0"/>
                </a:cubicBezTo>
                <a:cubicBezTo>
                  <a:pt x="8093572" y="141981"/>
                  <a:pt x="8053332" y="343667"/>
                  <a:pt x="8082115" y="535853"/>
                </a:cubicBezTo>
                <a:cubicBezTo>
                  <a:pt x="8110898" y="728039"/>
                  <a:pt x="8037391" y="839378"/>
                  <a:pt x="8082115" y="1103858"/>
                </a:cubicBezTo>
                <a:cubicBezTo>
                  <a:pt x="8126839" y="1368339"/>
                  <a:pt x="8014954" y="1492072"/>
                  <a:pt x="8082115" y="1704014"/>
                </a:cubicBezTo>
                <a:cubicBezTo>
                  <a:pt x="8149276" y="1915956"/>
                  <a:pt x="8081518" y="2065068"/>
                  <a:pt x="8082115" y="2272018"/>
                </a:cubicBezTo>
                <a:cubicBezTo>
                  <a:pt x="8082712" y="2478968"/>
                  <a:pt x="8026902" y="2619265"/>
                  <a:pt x="8082115" y="2743569"/>
                </a:cubicBezTo>
                <a:cubicBezTo>
                  <a:pt x="8137328" y="2867873"/>
                  <a:pt x="8071306" y="3115233"/>
                  <a:pt x="8082115" y="3215120"/>
                </a:cubicBezTo>
                <a:cubicBezTo>
                  <a:pt x="7957022" y="3260452"/>
                  <a:pt x="7807766" y="3195370"/>
                  <a:pt x="7585642" y="3215120"/>
                </a:cubicBezTo>
                <a:cubicBezTo>
                  <a:pt x="7363518" y="3234870"/>
                  <a:pt x="7264409" y="3171164"/>
                  <a:pt x="7008348" y="3215120"/>
                </a:cubicBezTo>
                <a:cubicBezTo>
                  <a:pt x="6752287" y="3259076"/>
                  <a:pt x="6812218" y="3192800"/>
                  <a:pt x="6673518" y="3215120"/>
                </a:cubicBezTo>
                <a:cubicBezTo>
                  <a:pt x="6534818" y="3237440"/>
                  <a:pt x="6327916" y="3189583"/>
                  <a:pt x="6177045" y="3215120"/>
                </a:cubicBezTo>
                <a:cubicBezTo>
                  <a:pt x="6026174" y="3240657"/>
                  <a:pt x="5829696" y="3143729"/>
                  <a:pt x="5518930" y="3215120"/>
                </a:cubicBezTo>
                <a:cubicBezTo>
                  <a:pt x="5208164" y="3286511"/>
                  <a:pt x="5278973" y="3174061"/>
                  <a:pt x="5103278" y="3215120"/>
                </a:cubicBezTo>
                <a:cubicBezTo>
                  <a:pt x="4927583" y="3256179"/>
                  <a:pt x="4702508" y="3208090"/>
                  <a:pt x="4364342" y="3215120"/>
                </a:cubicBezTo>
                <a:cubicBezTo>
                  <a:pt x="4026176" y="3222150"/>
                  <a:pt x="3980052" y="3184279"/>
                  <a:pt x="3625406" y="3215120"/>
                </a:cubicBezTo>
                <a:cubicBezTo>
                  <a:pt x="3270760" y="3245961"/>
                  <a:pt x="3259676" y="3176013"/>
                  <a:pt x="3048112" y="3215120"/>
                </a:cubicBezTo>
                <a:cubicBezTo>
                  <a:pt x="2836548" y="3254227"/>
                  <a:pt x="2556533" y="3148080"/>
                  <a:pt x="2309176" y="3215120"/>
                </a:cubicBezTo>
                <a:cubicBezTo>
                  <a:pt x="2061819" y="3282160"/>
                  <a:pt x="1960796" y="3196515"/>
                  <a:pt x="1731882" y="3215120"/>
                </a:cubicBezTo>
                <a:cubicBezTo>
                  <a:pt x="1502968" y="3233725"/>
                  <a:pt x="1234529" y="3198917"/>
                  <a:pt x="1073767" y="3215120"/>
                </a:cubicBezTo>
                <a:cubicBezTo>
                  <a:pt x="913006" y="3231323"/>
                  <a:pt x="859125" y="3206130"/>
                  <a:pt x="738936" y="3215120"/>
                </a:cubicBezTo>
                <a:cubicBezTo>
                  <a:pt x="618747" y="3224110"/>
                  <a:pt x="318407" y="3141231"/>
                  <a:pt x="0" y="3215120"/>
                </a:cubicBezTo>
                <a:cubicBezTo>
                  <a:pt x="-52573" y="3071068"/>
                  <a:pt x="13196" y="2915439"/>
                  <a:pt x="0" y="2711418"/>
                </a:cubicBezTo>
                <a:cubicBezTo>
                  <a:pt x="-13196" y="2507397"/>
                  <a:pt x="41232" y="2388865"/>
                  <a:pt x="0" y="2207716"/>
                </a:cubicBezTo>
                <a:cubicBezTo>
                  <a:pt x="-41232" y="2026567"/>
                  <a:pt x="31049" y="1954889"/>
                  <a:pt x="0" y="1736165"/>
                </a:cubicBezTo>
                <a:cubicBezTo>
                  <a:pt x="-31049" y="1517441"/>
                  <a:pt x="14667" y="1371512"/>
                  <a:pt x="0" y="1232463"/>
                </a:cubicBezTo>
                <a:cubicBezTo>
                  <a:pt x="-14667" y="1093414"/>
                  <a:pt x="66043" y="914492"/>
                  <a:pt x="0" y="664458"/>
                </a:cubicBezTo>
                <a:cubicBezTo>
                  <a:pt x="-66043" y="414425"/>
                  <a:pt x="79341" y="246562"/>
                  <a:pt x="0" y="0"/>
                </a:cubicBezTo>
                <a:close/>
              </a:path>
              <a:path w="8082115" h="3215120" stroke="0" extrusionOk="0">
                <a:moveTo>
                  <a:pt x="0" y="0"/>
                </a:moveTo>
                <a:cubicBezTo>
                  <a:pt x="153266" y="-4726"/>
                  <a:pt x="329640" y="38999"/>
                  <a:pt x="496473" y="0"/>
                </a:cubicBezTo>
                <a:cubicBezTo>
                  <a:pt x="663306" y="-38999"/>
                  <a:pt x="688181" y="35299"/>
                  <a:pt x="831303" y="0"/>
                </a:cubicBezTo>
                <a:cubicBezTo>
                  <a:pt x="974425" y="-35299"/>
                  <a:pt x="1203342" y="51977"/>
                  <a:pt x="1570239" y="0"/>
                </a:cubicBezTo>
                <a:cubicBezTo>
                  <a:pt x="1937136" y="-51977"/>
                  <a:pt x="1840863" y="25573"/>
                  <a:pt x="2066712" y="0"/>
                </a:cubicBezTo>
                <a:cubicBezTo>
                  <a:pt x="2292561" y="-25573"/>
                  <a:pt x="2391003" y="4401"/>
                  <a:pt x="2563185" y="0"/>
                </a:cubicBezTo>
                <a:cubicBezTo>
                  <a:pt x="2735367" y="-4401"/>
                  <a:pt x="2955058" y="38546"/>
                  <a:pt x="3302121" y="0"/>
                </a:cubicBezTo>
                <a:cubicBezTo>
                  <a:pt x="3649184" y="-38546"/>
                  <a:pt x="3618838" y="26559"/>
                  <a:pt x="3717773" y="0"/>
                </a:cubicBezTo>
                <a:cubicBezTo>
                  <a:pt x="3816708" y="-26559"/>
                  <a:pt x="4260997" y="35857"/>
                  <a:pt x="4456709" y="0"/>
                </a:cubicBezTo>
                <a:cubicBezTo>
                  <a:pt x="4652421" y="-35857"/>
                  <a:pt x="4911921" y="84394"/>
                  <a:pt x="5195645" y="0"/>
                </a:cubicBezTo>
                <a:cubicBezTo>
                  <a:pt x="5479369" y="-84394"/>
                  <a:pt x="5585300" y="8391"/>
                  <a:pt x="5772939" y="0"/>
                </a:cubicBezTo>
                <a:cubicBezTo>
                  <a:pt x="5960578" y="-8391"/>
                  <a:pt x="6323082" y="58390"/>
                  <a:pt x="6511876" y="0"/>
                </a:cubicBezTo>
                <a:cubicBezTo>
                  <a:pt x="6700670" y="-58390"/>
                  <a:pt x="6883204" y="26363"/>
                  <a:pt x="7008348" y="0"/>
                </a:cubicBezTo>
                <a:cubicBezTo>
                  <a:pt x="7133492" y="-26363"/>
                  <a:pt x="7344491" y="48918"/>
                  <a:pt x="7504821" y="0"/>
                </a:cubicBezTo>
                <a:cubicBezTo>
                  <a:pt x="7665151" y="-48918"/>
                  <a:pt x="7902020" y="28895"/>
                  <a:pt x="8082115" y="0"/>
                </a:cubicBezTo>
                <a:cubicBezTo>
                  <a:pt x="8136921" y="148703"/>
                  <a:pt x="8026483" y="371874"/>
                  <a:pt x="8082115" y="503702"/>
                </a:cubicBezTo>
                <a:cubicBezTo>
                  <a:pt x="8137747" y="635530"/>
                  <a:pt x="8073433" y="792789"/>
                  <a:pt x="8082115" y="1039555"/>
                </a:cubicBezTo>
                <a:cubicBezTo>
                  <a:pt x="8090797" y="1286321"/>
                  <a:pt x="8080780" y="1488418"/>
                  <a:pt x="8082115" y="1607560"/>
                </a:cubicBezTo>
                <a:cubicBezTo>
                  <a:pt x="8083450" y="1726702"/>
                  <a:pt x="8025382" y="2048275"/>
                  <a:pt x="8082115" y="2175565"/>
                </a:cubicBezTo>
                <a:cubicBezTo>
                  <a:pt x="8138848" y="2302855"/>
                  <a:pt x="8021201" y="2578644"/>
                  <a:pt x="8082115" y="2743569"/>
                </a:cubicBezTo>
                <a:cubicBezTo>
                  <a:pt x="8143029" y="2908494"/>
                  <a:pt x="8031266" y="3072743"/>
                  <a:pt x="8082115" y="3215120"/>
                </a:cubicBezTo>
                <a:cubicBezTo>
                  <a:pt x="7970133" y="3239334"/>
                  <a:pt x="7850982" y="3171446"/>
                  <a:pt x="7666463" y="3215120"/>
                </a:cubicBezTo>
                <a:cubicBezTo>
                  <a:pt x="7481944" y="3258794"/>
                  <a:pt x="7336256" y="3180129"/>
                  <a:pt x="7089169" y="3215120"/>
                </a:cubicBezTo>
                <a:cubicBezTo>
                  <a:pt x="6842082" y="3250111"/>
                  <a:pt x="6809497" y="3195052"/>
                  <a:pt x="6673518" y="3215120"/>
                </a:cubicBezTo>
                <a:cubicBezTo>
                  <a:pt x="6537539" y="3235188"/>
                  <a:pt x="6212414" y="3202165"/>
                  <a:pt x="6096224" y="3215120"/>
                </a:cubicBezTo>
                <a:cubicBezTo>
                  <a:pt x="5980034" y="3228075"/>
                  <a:pt x="5898452" y="3198376"/>
                  <a:pt x="5761393" y="3215120"/>
                </a:cubicBezTo>
                <a:cubicBezTo>
                  <a:pt x="5624334" y="3231864"/>
                  <a:pt x="5513789" y="3180759"/>
                  <a:pt x="5426563" y="3215120"/>
                </a:cubicBezTo>
                <a:cubicBezTo>
                  <a:pt x="5339337" y="3249481"/>
                  <a:pt x="4976067" y="3175807"/>
                  <a:pt x="4849269" y="3215120"/>
                </a:cubicBezTo>
                <a:cubicBezTo>
                  <a:pt x="4722471" y="3254433"/>
                  <a:pt x="4539489" y="3205573"/>
                  <a:pt x="4433617" y="3215120"/>
                </a:cubicBezTo>
                <a:cubicBezTo>
                  <a:pt x="4327745" y="3224667"/>
                  <a:pt x="4071213" y="3163595"/>
                  <a:pt x="3775502" y="3215120"/>
                </a:cubicBezTo>
                <a:cubicBezTo>
                  <a:pt x="3479792" y="3266645"/>
                  <a:pt x="3450305" y="3207922"/>
                  <a:pt x="3359851" y="3215120"/>
                </a:cubicBezTo>
                <a:cubicBezTo>
                  <a:pt x="3269397" y="3222318"/>
                  <a:pt x="3023241" y="3167638"/>
                  <a:pt x="2701736" y="3215120"/>
                </a:cubicBezTo>
                <a:cubicBezTo>
                  <a:pt x="2380231" y="3262602"/>
                  <a:pt x="2468579" y="3203327"/>
                  <a:pt x="2366905" y="3215120"/>
                </a:cubicBezTo>
                <a:cubicBezTo>
                  <a:pt x="2265231" y="3226913"/>
                  <a:pt x="1861480" y="3172853"/>
                  <a:pt x="1708790" y="3215120"/>
                </a:cubicBezTo>
                <a:cubicBezTo>
                  <a:pt x="1556101" y="3257387"/>
                  <a:pt x="1447356" y="3177346"/>
                  <a:pt x="1293138" y="3215120"/>
                </a:cubicBezTo>
                <a:cubicBezTo>
                  <a:pt x="1138920" y="3252894"/>
                  <a:pt x="1090574" y="3199641"/>
                  <a:pt x="958308" y="3215120"/>
                </a:cubicBezTo>
                <a:cubicBezTo>
                  <a:pt x="826042" y="3230599"/>
                  <a:pt x="718573" y="3186377"/>
                  <a:pt x="542656" y="3215120"/>
                </a:cubicBezTo>
                <a:cubicBezTo>
                  <a:pt x="366739" y="3243863"/>
                  <a:pt x="112793" y="3181381"/>
                  <a:pt x="0" y="3215120"/>
                </a:cubicBezTo>
                <a:cubicBezTo>
                  <a:pt x="-46157" y="3099061"/>
                  <a:pt x="12247" y="2902054"/>
                  <a:pt x="0" y="2743569"/>
                </a:cubicBezTo>
                <a:cubicBezTo>
                  <a:pt x="-12247" y="2585084"/>
                  <a:pt x="19161" y="2478932"/>
                  <a:pt x="0" y="2304169"/>
                </a:cubicBezTo>
                <a:cubicBezTo>
                  <a:pt x="-19161" y="2129406"/>
                  <a:pt x="19566" y="1959210"/>
                  <a:pt x="0" y="1864770"/>
                </a:cubicBezTo>
                <a:cubicBezTo>
                  <a:pt x="-19566" y="1770330"/>
                  <a:pt x="56883" y="1526667"/>
                  <a:pt x="0" y="1296765"/>
                </a:cubicBezTo>
                <a:cubicBezTo>
                  <a:pt x="-56883" y="1066863"/>
                  <a:pt x="16716" y="961439"/>
                  <a:pt x="0" y="857365"/>
                </a:cubicBezTo>
                <a:cubicBezTo>
                  <a:pt x="-16716" y="753291"/>
                  <a:pt x="85699" y="275080"/>
                  <a:pt x="0" y="0"/>
                </a:cubicBezTo>
                <a:close/>
              </a:path>
            </a:pathLst>
          </a:custGeom>
          <a:solidFill>
            <a:srgbClr val="C1D82F"/>
          </a:solidFill>
          <a:ln w="28575">
            <a:solidFill>
              <a:srgbClr val="002D6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20"/>
          </a:p>
        </p:txBody>
      </p:sp>
      <p:pic>
        <p:nvPicPr>
          <p:cNvPr id="5" name="Imagem 4" descr="Fundo preto com estrelas&#10;&#10;Descrição gerada automaticamente com confiança média">
            <a:extLst>
              <a:ext uri="{FF2B5EF4-FFF2-40B4-BE49-F238E27FC236}">
                <a16:creationId xmlns:a16="http://schemas.microsoft.com/office/drawing/2014/main" id="{AD771131-D7B2-BC6C-298F-833759D268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-2060" t="6992"/>
          <a:stretch/>
        </p:blipFill>
        <p:spPr>
          <a:xfrm flipH="1">
            <a:off x="-77699" y="-94689"/>
            <a:ext cx="15640168" cy="8533187"/>
          </a:xfrm>
          <a:prstGeom prst="rect">
            <a:avLst/>
          </a:prstGeom>
        </p:spPr>
      </p:pic>
      <p:pic>
        <p:nvPicPr>
          <p:cNvPr id="11" name="Imagem 10" descr="Uma imagem contendo janela, grande, monitor, mesa&#10;&#10;Descrição gerada automaticamente">
            <a:extLst>
              <a:ext uri="{FF2B5EF4-FFF2-40B4-BE49-F238E27FC236}">
                <a16:creationId xmlns:a16="http://schemas.microsoft.com/office/drawing/2014/main" id="{1F2B3E11-D748-D83B-A813-94FC0881BF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1" t="1289"/>
          <a:stretch/>
        </p:blipFill>
        <p:spPr>
          <a:xfrm rot="16200000">
            <a:off x="2492052" y="13183592"/>
            <a:ext cx="8717562" cy="137390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2635AC-65EB-0C28-EC0D-FCCE5113E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837" y="8657990"/>
            <a:ext cx="5109952" cy="49478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9168F6-2E9C-B076-5EB9-4663337F24F0}"/>
              </a:ext>
            </a:extLst>
          </p:cNvPr>
          <p:cNvSpPr txBox="1"/>
          <p:nvPr/>
        </p:nvSpPr>
        <p:spPr>
          <a:xfrm>
            <a:off x="3866050" y="4589322"/>
            <a:ext cx="94557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Material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57257F-962F-AC4D-4569-0D6BB2BE97CB}"/>
              </a:ext>
            </a:extLst>
          </p:cNvPr>
          <p:cNvSpPr txBox="1"/>
          <p:nvPr/>
        </p:nvSpPr>
        <p:spPr>
          <a:xfrm>
            <a:off x="4612662" y="4516081"/>
            <a:ext cx="796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CAMPANHA DE ARRECADAÇÃO 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BC5CBA-0155-2E66-7E8D-F2EC437972AA}"/>
              </a:ext>
            </a:extLst>
          </p:cNvPr>
          <p:cNvSpPr txBox="1"/>
          <p:nvPr/>
        </p:nvSpPr>
        <p:spPr>
          <a:xfrm>
            <a:off x="5944940" y="6867891"/>
            <a:ext cx="71288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b="1" dirty="0">
                <a:solidFill>
                  <a:srgbClr val="C1D82F"/>
                </a:solidFill>
                <a:latin typeface="Marker Makers" panose="02000600000000000000" pitchFamily="2" charset="0"/>
                <a:cs typeface="HelveticaNowText Bold" panose="020B0504030202020204" pitchFamily="34" charset="77"/>
              </a:rPr>
              <a:t>Escolar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FF38D3-8EF4-127E-B60B-A089F3B67213}"/>
              </a:ext>
            </a:extLst>
          </p:cNvPr>
          <p:cNvSpPr txBox="1"/>
          <p:nvPr/>
        </p:nvSpPr>
        <p:spPr>
          <a:xfrm>
            <a:off x="4117561" y="8599335"/>
            <a:ext cx="9243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Sua Consideração </a:t>
            </a:r>
            <a:r>
              <a:rPr lang="pt-BR" sz="3200" dirty="0">
                <a:solidFill>
                  <a:srgbClr val="002D62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transforma o futuro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21E591A5-6611-CEE4-0DDC-315E617DB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8920" y="19653011"/>
            <a:ext cx="3880800" cy="110879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E7D312F-9835-A53A-4E5F-5EBD7D351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006" y="10241812"/>
            <a:ext cx="9619175" cy="91219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62811A2-FC88-A70D-5A2D-CE857617878C}"/>
              </a:ext>
            </a:extLst>
          </p:cNvPr>
          <p:cNvSpPr txBox="1"/>
          <p:nvPr/>
        </p:nvSpPr>
        <p:spPr>
          <a:xfrm>
            <a:off x="3524303" y="10106617"/>
            <a:ext cx="8242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err="1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Lorem</a:t>
            </a:r>
            <a:r>
              <a:rPr lang="pt-BR" sz="8000" dirty="0">
                <a:solidFill>
                  <a:srgbClr val="C1D82F"/>
                </a:solidFill>
                <a:latin typeface="Marker Makers" panose="02000600000000000000" pitchFamily="2" charset="0"/>
                <a:cs typeface="HelveticaNowText Light" panose="020B0304030202020204" pitchFamily="34" charset="77"/>
              </a:rPr>
              <a:t> Ipsum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2117C7-EB2C-D918-947E-18D45603C2DB}"/>
              </a:ext>
            </a:extLst>
          </p:cNvPr>
          <p:cNvSpPr txBox="1"/>
          <p:nvPr/>
        </p:nvSpPr>
        <p:spPr>
          <a:xfrm>
            <a:off x="1843014" y="12091393"/>
            <a:ext cx="9640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Lorem</a:t>
            </a:r>
            <a:r>
              <a:rPr lang="pt-BR" sz="3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ipsum </a:t>
            </a:r>
            <a:r>
              <a:rPr lang="pt-BR" sz="3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dolor</a:t>
            </a:r>
            <a:r>
              <a:rPr lang="pt-BR" sz="3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sit</a:t>
            </a:r>
            <a:r>
              <a:rPr lang="pt-BR" sz="36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6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amet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consectetuer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adipiscing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elit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sed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diam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nonummy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nibh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euismod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tincidunt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ut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laoreet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dolore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magna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aliquam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erat </a:t>
            </a:r>
            <a:r>
              <a:rPr lang="pt-BR" sz="36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volutpat</a:t>
            </a:r>
            <a:r>
              <a:rPr lang="pt-BR" sz="36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. </a:t>
            </a:r>
            <a:endParaRPr lang="pt-BR" sz="3600" dirty="0">
              <a:solidFill>
                <a:srgbClr val="002D62"/>
              </a:solidFill>
              <a:latin typeface="Marker Makers" panose="02000600000000000000" pitchFamily="2" charset="0"/>
              <a:cs typeface="HelveticaNowText Light" panose="020B0304030202020204" pitchFamily="34" charset="77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CE2E833-873B-16BD-AE1B-1E6CBD9AE160}"/>
              </a:ext>
            </a:extLst>
          </p:cNvPr>
          <p:cNvSpPr txBox="1"/>
          <p:nvPr/>
        </p:nvSpPr>
        <p:spPr>
          <a:xfrm>
            <a:off x="1819839" y="15640681"/>
            <a:ext cx="5922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Ut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wisi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enim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ad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minim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veniam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, quis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nostrud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exerci </a:t>
            </a:r>
            <a:r>
              <a:rPr lang="pt-BR" sz="3200" dirty="0" err="1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tation</a:t>
            </a:r>
            <a:r>
              <a:rPr lang="pt-BR" sz="3200" dirty="0">
                <a:solidFill>
                  <a:srgbClr val="002D62"/>
                </a:solidFill>
                <a:latin typeface="HelveticaNowText Light" panose="020B0304030202020204" pitchFamily="34" charset="77"/>
                <a:cs typeface="HelveticaNowText Light" panose="020B03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ullamcorper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suscipit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lobortis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nisl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ut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aliquip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ex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ea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commodo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 </a:t>
            </a:r>
            <a:r>
              <a:rPr lang="pt-BR" sz="3200" b="1" dirty="0" err="1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consequat</a:t>
            </a:r>
            <a:r>
              <a:rPr lang="pt-BR" sz="3200" b="1" dirty="0">
                <a:solidFill>
                  <a:srgbClr val="002D62"/>
                </a:solidFill>
                <a:latin typeface="HelveticaNowText Bold" panose="020B0504030202020204" pitchFamily="34" charset="77"/>
                <a:cs typeface="HelveticaNowText Bold" panose="020B0504030202020204" pitchFamily="34" charset="77"/>
              </a:rPr>
              <a:t>. </a:t>
            </a:r>
          </a:p>
        </p:txBody>
      </p:sp>
      <p:pic>
        <p:nvPicPr>
          <p:cNvPr id="20" name="Imagem 19" descr="Desenho de carro com placa&#10;&#10;Descrição gerada automaticamente com confiança baixa">
            <a:extLst>
              <a:ext uri="{FF2B5EF4-FFF2-40B4-BE49-F238E27FC236}">
                <a16:creationId xmlns:a16="http://schemas.microsoft.com/office/drawing/2014/main" id="{2B4F81EE-201E-4597-9C0E-B7FF6F1E67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21639">
            <a:off x="8415820" y="15354303"/>
            <a:ext cx="2465295" cy="3097421"/>
          </a:xfrm>
          <a:prstGeom prst="rect">
            <a:avLst/>
          </a:prstGeom>
        </p:spPr>
      </p:pic>
      <p:pic>
        <p:nvPicPr>
          <p:cNvPr id="4" name="Imagem 3" descr="Forma&#10;&#10;Descrição gerada automaticamente">
            <a:extLst>
              <a:ext uri="{FF2B5EF4-FFF2-40B4-BE49-F238E27FC236}">
                <a16:creationId xmlns:a16="http://schemas.microsoft.com/office/drawing/2014/main" id="{AC102491-BC39-AF0F-DA2E-4EE2E031E2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937004">
            <a:off x="7335926" y="1785268"/>
            <a:ext cx="2899778" cy="2220484"/>
          </a:xfrm>
          <a:prstGeom prst="rect">
            <a:avLst/>
          </a:prstGeom>
        </p:spPr>
      </p:pic>
      <p:pic>
        <p:nvPicPr>
          <p:cNvPr id="2" name="Imagem 1" descr="Uma imagem contendo Forma&#10;&#10;Descrição gerada automaticamente">
            <a:extLst>
              <a:ext uri="{FF2B5EF4-FFF2-40B4-BE49-F238E27FC236}">
                <a16:creationId xmlns:a16="http://schemas.microsoft.com/office/drawing/2014/main" id="{C62891B2-B21E-BCD9-13F3-8B60216DE5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6802" y="20312502"/>
            <a:ext cx="2788115" cy="2831594"/>
          </a:xfrm>
          <a:prstGeom prst="rect">
            <a:avLst/>
          </a:prstGeom>
        </p:spPr>
      </p:pic>
      <p:pic>
        <p:nvPicPr>
          <p:cNvPr id="3" name="Imagem 2" descr="Teclado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DA19A63B-F05B-66CB-BE64-4BBF7ACD529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021" y="20700676"/>
            <a:ext cx="3155029" cy="3400968"/>
          </a:xfrm>
          <a:prstGeom prst="rect">
            <a:avLst/>
          </a:prstGeom>
        </p:spPr>
      </p:pic>
      <p:pic>
        <p:nvPicPr>
          <p:cNvPr id="12" name="Imagem 11" descr="Uma imagem contendo faca, placa, escuro, rua&#10;&#10;Descrição gerada automaticamente">
            <a:extLst>
              <a:ext uri="{FF2B5EF4-FFF2-40B4-BE49-F238E27FC236}">
                <a16:creationId xmlns:a16="http://schemas.microsoft.com/office/drawing/2014/main" id="{C020C4E0-7A5D-A430-07AE-C5981E9DD9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85192">
            <a:off x="143904" y="5909523"/>
            <a:ext cx="2963049" cy="4156386"/>
          </a:xfrm>
          <a:prstGeom prst="rect">
            <a:avLst/>
          </a:prstGeom>
        </p:spPr>
      </p:pic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D96D4590-D00F-6F28-70C4-0CBF4A6F49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3440048">
            <a:off x="1428673" y="3870001"/>
            <a:ext cx="2533198" cy="2069000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79048FB3-432D-F0CF-3E0B-83ED59C2CC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1960" y="1185536"/>
            <a:ext cx="2432091" cy="1351162"/>
          </a:xfrm>
          <a:prstGeom prst="rect">
            <a:avLst/>
          </a:prstGeom>
        </p:spPr>
      </p:pic>
      <p:pic>
        <p:nvPicPr>
          <p:cNvPr id="21" name="Imagem 20" descr="Placa azul com letras brancas em fundo preto&#10;&#10;Descrição gerada automaticamente">
            <a:extLst>
              <a:ext uri="{FF2B5EF4-FFF2-40B4-BE49-F238E27FC236}">
                <a16:creationId xmlns:a16="http://schemas.microsoft.com/office/drawing/2014/main" id="{A9E101B3-FEBE-AD46-F344-20AC4A285F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556727">
            <a:off x="11269465" y="12885990"/>
            <a:ext cx="1772162" cy="31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68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164E10D683A14981EC9D618910147C" ma:contentTypeVersion="30" ma:contentTypeDescription="Crie um novo documento." ma:contentTypeScope="" ma:versionID="f67544df750c452b958f7e4c5d165fb5">
  <xsd:schema xmlns:xsd="http://www.w3.org/2001/XMLSchema" xmlns:xs="http://www.w3.org/2001/XMLSchema" xmlns:p="http://schemas.microsoft.com/office/2006/metadata/properties" xmlns:ns2="5b81f9d7-d2f7-4e3b-8937-1c038e5b6ed2" xmlns:ns3="0d23ad80-1559-4c3e-ae9c-2d7c2d17b656" targetNamespace="http://schemas.microsoft.com/office/2006/metadata/properties" ma:root="true" ma:fieldsID="4bbb132f5692943e93b036e005440c8a" ns2:_="" ns3:_="">
    <xsd:import namespace="5b81f9d7-d2f7-4e3b-8937-1c038e5b6ed2"/>
    <xsd:import namespace="0d23ad80-1559-4c3e-ae9c-2d7c2d17b65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Cr_x00e9_dito_x003a_PandaBeting" minOccurs="0"/>
                <xsd:element ref="ns2:MediaServiceSearchProperties" minOccurs="0"/>
                <xsd:element ref="ns2:Pessoa" minOccurs="0"/>
                <xsd:element ref="ns2:Campanha" minOccurs="0"/>
                <xsd:element ref="ns2:P_x00fa_blico_x002f_Aeronave" minOccurs="0"/>
                <xsd:element ref="ns2:Base" minOccurs="0"/>
                <xsd:element ref="ns2:BaseTripulante" minOccurs="0"/>
                <xsd:element ref="ns2:A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1f9d7-d2f7-4e3b-8937-1c038e5b6e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43f74c0-c49a-404a-a8ea-df76b3d10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r_x00e9_dito_x003a_PandaBeting" ma:index="22" nillable="true" ma:displayName="Crédito: Panda Beting" ma:format="Dropdown" ma:internalName="Cr_x00e9_dito_x003a_PandaBeting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ssoa" ma:index="24" nillable="true" ma:displayName="Pessoa" ma:format="Dropdown" ma:list="UserInfo" ma:SharePointGroup="0" ma:internalName="Pesso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mpanha" ma:index="25" nillable="true" ma:displayName="Campanha" ma:format="Dropdown" ma:internalName="Campanha">
      <xsd:simpleType>
        <xsd:restriction base="dms:Text">
          <xsd:maxLength value="255"/>
        </xsd:restriction>
      </xsd:simpleType>
    </xsd:element>
    <xsd:element name="P_x00fa_blico_x002f_Aeronave" ma:index="26" nillable="true" ma:displayName="Público/ Aeronave" ma:format="Dropdown" ma:internalName="P_x00fa_blico_x002f_Aeronave">
      <xsd:simpleType>
        <xsd:restriction base="dms:Choice">
          <xsd:enumeration value="Pilotos"/>
          <xsd:enumeration value="Comissários"/>
          <xsd:enumeration value="AzulTec"/>
          <xsd:enumeration value="Administrativo"/>
          <xsd:enumeration value="Aeroportos"/>
          <xsd:enumeration value="Azulcenter"/>
          <xsd:enumeration value="Cargas"/>
          <xsd:enumeration value="A330"/>
          <xsd:enumeration value="A320"/>
          <xsd:enumeration value="ATR"/>
          <xsd:enumeration value="Embraer E1"/>
          <xsd:enumeration value="B737"/>
          <xsd:enumeration value="Embraer E2"/>
          <xsd:enumeration value="Caravan"/>
          <xsd:enumeration value="Cargueiro"/>
          <xsd:enumeration value="CCO"/>
        </xsd:restriction>
      </xsd:simpleType>
    </xsd:element>
    <xsd:element name="Base" ma:index="27" nillable="true" ma:displayName="Base" ma:format="Dropdown" ma:internalName="Base">
      <xsd:simpleType>
        <xsd:restriction base="dms:Choice">
          <xsd:enumeration value="AZV"/>
          <xsd:enumeration value="VCP"/>
          <xsd:enumeration value="HANGAR VCP"/>
          <xsd:enumeration value="HANGAR PLU"/>
          <xsd:enumeration value="CGH"/>
          <xsd:enumeration value="BEL"/>
          <xsd:enumeration value="REC"/>
          <xsd:enumeration value="CWB"/>
          <xsd:enumeration value="CNF"/>
          <xsd:enumeration value="Azul Conecta"/>
          <xsd:enumeration value="AZC SP"/>
          <xsd:enumeration value="AZC BH"/>
          <xsd:enumeration value="UniAzul"/>
        </xsd:restriction>
      </xsd:simpleType>
    </xsd:element>
    <xsd:element name="BaseTripulante" ma:index="28" nillable="true" ma:displayName="Base Tripulante" ma:format="Dropdown" ma:internalName="BaseTripulante">
      <xsd:simpleType>
        <xsd:restriction base="dms:Choice">
          <xsd:enumeration value="AZC BH"/>
          <xsd:enumeration value="AZC SP"/>
          <xsd:enumeration value="AZV"/>
          <xsd:enumeration value="VCP"/>
          <xsd:enumeration value="Hangar VC`P"/>
          <xsd:enumeration value="Hangar PLU"/>
          <xsd:enumeration value="POA"/>
          <xsd:enumeration value="CWB"/>
          <xsd:enumeration value="STM"/>
          <xsd:enumeration value="CNF"/>
          <xsd:enumeration value="SDU"/>
          <xsd:enumeration value="REC"/>
          <xsd:enumeration value="CGH"/>
          <xsd:enumeration value="Azul Conecta"/>
          <xsd:enumeration value="Pilatus"/>
          <xsd:enumeration value="Escolha 16"/>
        </xsd:restriction>
      </xsd:simpleType>
    </xsd:element>
    <xsd:element name="Ano" ma:index="29" nillable="true" ma:displayName="Ano" ma:format="Dropdown" ma:internalName="Ano">
      <xsd:simpleType>
        <xsd:restriction base="dms:Choice">
          <xsd:enumeration value="2023"/>
          <xsd:enumeration value="2024,"/>
          <xsd:enumeration value="2025"/>
          <xsd:enumeration value="2026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3ad80-1559-4c3e-ae9c-2d7c2d17b65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1a5c5ec-c9c0-48a3-b76d-8ced986eaea8}" ma:internalName="TaxCatchAll" ma:showField="CatchAllData" ma:web="0d23ad80-1559-4c3e-ae9c-2d7c2d17b6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 xmlns="5b81f9d7-d2f7-4e3b-8937-1c038e5b6ed2" xsi:nil="true"/>
    <Cr_x00e9_dito_x003a_PandaBeting xmlns="5b81f9d7-d2f7-4e3b-8937-1c038e5b6ed2" xsi:nil="true"/>
    <Pessoa xmlns="5b81f9d7-d2f7-4e3b-8937-1c038e5b6ed2">
      <UserInfo>
        <DisplayName/>
        <AccountId xsi:nil="true"/>
        <AccountType/>
      </UserInfo>
    </Pessoa>
    <lcf76f155ced4ddcb4097134ff3c332f xmlns="5b81f9d7-d2f7-4e3b-8937-1c038e5b6ed2">
      <Terms xmlns="http://schemas.microsoft.com/office/infopath/2007/PartnerControls"/>
    </lcf76f155ced4ddcb4097134ff3c332f>
    <Ano xmlns="5b81f9d7-d2f7-4e3b-8937-1c038e5b6ed2" xsi:nil="true"/>
    <TaxCatchAll xmlns="0d23ad80-1559-4c3e-ae9c-2d7c2d17b656" xsi:nil="true"/>
    <Campanha xmlns="5b81f9d7-d2f7-4e3b-8937-1c038e5b6ed2" xsi:nil="true"/>
    <P_x00fa_blico_x002f_Aeronave xmlns="5b81f9d7-d2f7-4e3b-8937-1c038e5b6ed2" xsi:nil="true"/>
    <BaseTripulante xmlns="5b81f9d7-d2f7-4e3b-8937-1c038e5b6ed2" xsi:nil="true"/>
  </documentManagement>
</p:properties>
</file>

<file path=customXml/itemProps1.xml><?xml version="1.0" encoding="utf-8"?>
<ds:datastoreItem xmlns:ds="http://schemas.openxmlformats.org/officeDocument/2006/customXml" ds:itemID="{86845D3C-8FB6-4B6A-8F1B-92F8672AE2DA}"/>
</file>

<file path=customXml/itemProps2.xml><?xml version="1.0" encoding="utf-8"?>
<ds:datastoreItem xmlns:ds="http://schemas.openxmlformats.org/officeDocument/2006/customXml" ds:itemID="{C6C453A7-628E-47C0-8783-C6D84EE7C920}"/>
</file>

<file path=customXml/itemProps3.xml><?xml version="1.0" encoding="utf-8"?>
<ds:datastoreItem xmlns:ds="http://schemas.openxmlformats.org/officeDocument/2006/customXml" ds:itemID="{37B62637-7300-4EE9-8AE4-1C13E7046E7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118</Words>
  <Application>Microsoft Macintosh PowerPoint</Application>
  <PresentationFormat>Personalizar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Marker Makers</vt:lpstr>
      <vt:lpstr>Aptos Display</vt:lpstr>
      <vt:lpstr>HelveticaNowText Light</vt:lpstr>
      <vt:lpstr>Aptos</vt:lpstr>
      <vt:lpstr>HelveticaNowText Bold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Time Roxo Portal</dc:creator>
  <cp:lastModifiedBy>Time Roxo Portal</cp:lastModifiedBy>
  <cp:revision>9</cp:revision>
  <dcterms:created xsi:type="dcterms:W3CDTF">2025-01-08T17:25:44Z</dcterms:created>
  <dcterms:modified xsi:type="dcterms:W3CDTF">2025-01-08T21:14:43Z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0x0101003C164E10D683A14981EC9D618910147C</vt:lpwstr>
  </property>
</Properties>
</file>