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7" r:id="rId5"/>
  </p:sldIdLst>
  <p:sldSz cx="10287000" cy="10287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E5FF"/>
    <a:srgbClr val="EAE3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9CCB8A-6F27-4BB5-D99F-01D353F75D50}" v="1" dt="2025-03-28T19:33:26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55" d="100"/>
          <a:sy n="55" d="100"/>
        </p:scale>
        <p:origin x="207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ego Cavalcante" userId="S::diego.cavalcante_portalpublicidade.com.br#ext#@voeazul.onmicrosoft.com::073a4312-23e7-47eb-894b-0f87e28686aa" providerId="AD" clId="Web-{F09CCB8A-6F27-4BB5-D99F-01D353F75D50}"/>
    <pc:docChg chg="modSld">
      <pc:chgData name="Diego Cavalcante" userId="S::diego.cavalcante_portalpublicidade.com.br#ext#@voeazul.onmicrosoft.com::073a4312-23e7-47eb-894b-0f87e28686aa" providerId="AD" clId="Web-{F09CCB8A-6F27-4BB5-D99F-01D353F75D50}" dt="2025-03-28T19:33:26.053" v="0" actId="1076"/>
      <pc:docMkLst>
        <pc:docMk/>
      </pc:docMkLst>
      <pc:sldChg chg="modSp">
        <pc:chgData name="Diego Cavalcante" userId="S::diego.cavalcante_portalpublicidade.com.br#ext#@voeazul.onmicrosoft.com::073a4312-23e7-47eb-894b-0f87e28686aa" providerId="AD" clId="Web-{F09CCB8A-6F27-4BB5-D99F-01D353F75D50}" dt="2025-03-28T19:33:26.053" v="0" actId="1076"/>
        <pc:sldMkLst>
          <pc:docMk/>
          <pc:sldMk cId="235757913" sldId="257"/>
        </pc:sldMkLst>
        <pc:picChg chg="mod">
          <ac:chgData name="Diego Cavalcante" userId="S::diego.cavalcante_portalpublicidade.com.br#ext#@voeazul.onmicrosoft.com::073a4312-23e7-47eb-894b-0f87e28686aa" providerId="AD" clId="Web-{F09CCB8A-6F27-4BB5-D99F-01D353F75D50}" dt="2025-03-28T19:33:26.053" v="0" actId="1076"/>
          <ac:picMkLst>
            <pc:docMk/>
            <pc:sldMk cId="235757913" sldId="257"/>
            <ac:picMk id="3" creationId="{9CDE5042-4C08-6AF6-8FF7-189B7CD3D84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1683545"/>
            <a:ext cx="8743950" cy="3581400"/>
          </a:xfrm>
        </p:spPr>
        <p:txBody>
          <a:bodyPr anchor="b"/>
          <a:lstStyle>
            <a:lvl1pPr algn="ctr"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5875" y="5403057"/>
            <a:ext cx="7715250" cy="2483643"/>
          </a:xfrm>
        </p:spPr>
        <p:txBody>
          <a:bodyPr/>
          <a:lstStyle>
            <a:lvl1pPr marL="0" indent="0" algn="ctr">
              <a:buNone/>
              <a:defRPr sz="2700"/>
            </a:lvl1pPr>
            <a:lvl2pPr marL="514350" indent="0" algn="ctr">
              <a:buNone/>
              <a:defRPr sz="2250"/>
            </a:lvl2pPr>
            <a:lvl3pPr marL="1028700" indent="0" algn="ctr">
              <a:buNone/>
              <a:defRPr sz="2025"/>
            </a:lvl3pPr>
            <a:lvl4pPr marL="1543050" indent="0" algn="ctr">
              <a:buNone/>
              <a:defRPr sz="1800"/>
            </a:lvl4pPr>
            <a:lvl5pPr marL="2057400" indent="0" algn="ctr">
              <a:buNone/>
              <a:defRPr sz="1800"/>
            </a:lvl5pPr>
            <a:lvl6pPr marL="2571750" indent="0" algn="ctr">
              <a:buNone/>
              <a:defRPr sz="1800"/>
            </a:lvl6pPr>
            <a:lvl7pPr marL="3086100" indent="0" algn="ctr">
              <a:buNone/>
              <a:defRPr sz="1800"/>
            </a:lvl7pPr>
            <a:lvl8pPr marL="3600450" indent="0" algn="ctr">
              <a:buNone/>
              <a:defRPr sz="1800"/>
            </a:lvl8pPr>
            <a:lvl9pPr marL="4114800" indent="0" algn="ctr">
              <a:buNone/>
              <a:defRPr sz="18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666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6158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1635" y="547688"/>
            <a:ext cx="2218134" cy="871775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07232" y="547688"/>
            <a:ext cx="6525816" cy="8717757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093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715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74" y="2564609"/>
            <a:ext cx="8872538" cy="4279106"/>
          </a:xfrm>
        </p:spPr>
        <p:txBody>
          <a:bodyPr anchor="b"/>
          <a:lstStyle>
            <a:lvl1pPr>
              <a:defRPr sz="6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1874" y="6884197"/>
            <a:ext cx="8872538" cy="2250281"/>
          </a:xfrm>
        </p:spPr>
        <p:txBody>
          <a:bodyPr/>
          <a:lstStyle>
            <a:lvl1pPr marL="0" indent="0">
              <a:buNone/>
              <a:defRPr sz="2700">
                <a:solidFill>
                  <a:schemeClr val="tx1">
                    <a:tint val="82000"/>
                  </a:schemeClr>
                </a:solidFill>
              </a:defRPr>
            </a:lvl1pPr>
            <a:lvl2pPr marL="514350" indent="0">
              <a:buNone/>
              <a:defRPr sz="2250">
                <a:solidFill>
                  <a:schemeClr val="tx1">
                    <a:tint val="82000"/>
                  </a:schemeClr>
                </a:solidFill>
              </a:defRPr>
            </a:lvl2pPr>
            <a:lvl3pPr marL="1028700" indent="0">
              <a:buNone/>
              <a:defRPr sz="2025">
                <a:solidFill>
                  <a:schemeClr val="tx1">
                    <a:tint val="82000"/>
                  </a:schemeClr>
                </a:solidFill>
              </a:defRPr>
            </a:lvl3pPr>
            <a:lvl4pPr marL="15430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4pPr>
            <a:lvl5pPr marL="2057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5pPr>
            <a:lvl6pPr marL="25717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6pPr>
            <a:lvl7pPr marL="30861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7pPr>
            <a:lvl8pPr marL="360045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8pPr>
            <a:lvl9pPr marL="41148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4884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7231" y="2738438"/>
            <a:ext cx="4371975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794" y="2738438"/>
            <a:ext cx="4371975" cy="6527007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013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547690"/>
            <a:ext cx="8872538" cy="198834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8572" y="2521745"/>
            <a:ext cx="4351883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572" y="3757613"/>
            <a:ext cx="4351883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07794" y="2521745"/>
            <a:ext cx="4373315" cy="123586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4350" indent="0">
              <a:buNone/>
              <a:defRPr sz="2250" b="1"/>
            </a:lvl2pPr>
            <a:lvl3pPr marL="1028700" indent="0">
              <a:buNone/>
              <a:defRPr sz="2025" b="1"/>
            </a:lvl3pPr>
            <a:lvl4pPr marL="1543050" indent="0">
              <a:buNone/>
              <a:defRPr sz="1800" b="1"/>
            </a:lvl4pPr>
            <a:lvl5pPr marL="2057400" indent="0">
              <a:buNone/>
              <a:defRPr sz="1800" b="1"/>
            </a:lvl5pPr>
            <a:lvl6pPr marL="2571750" indent="0">
              <a:buNone/>
              <a:defRPr sz="1800" b="1"/>
            </a:lvl6pPr>
            <a:lvl7pPr marL="3086100" indent="0">
              <a:buNone/>
              <a:defRPr sz="1800" b="1"/>
            </a:lvl7pPr>
            <a:lvl8pPr marL="3600450" indent="0">
              <a:buNone/>
              <a:defRPr sz="1800" b="1"/>
            </a:lvl8pPr>
            <a:lvl9pPr marL="4114800" indent="0">
              <a:buNone/>
              <a:defRPr sz="18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07794" y="3757613"/>
            <a:ext cx="4373315" cy="55268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3164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5800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3015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3315" y="1481140"/>
            <a:ext cx="5207794" cy="7310438"/>
          </a:xfrm>
        </p:spPr>
        <p:txBody>
          <a:bodyPr/>
          <a:lstStyle>
            <a:lvl1pPr>
              <a:defRPr sz="3600"/>
            </a:lvl1pPr>
            <a:lvl2pPr>
              <a:defRPr sz="3150"/>
            </a:lvl2pPr>
            <a:lvl3pPr>
              <a:defRPr sz="2700"/>
            </a:lvl3pPr>
            <a:lvl4pPr>
              <a:defRPr sz="2250"/>
            </a:lvl4pPr>
            <a:lvl5pPr>
              <a:defRPr sz="2250"/>
            </a:lvl5pPr>
            <a:lvl6pPr>
              <a:defRPr sz="2250"/>
            </a:lvl6pPr>
            <a:lvl7pPr>
              <a:defRPr sz="2250"/>
            </a:lvl7pPr>
            <a:lvl8pPr>
              <a:defRPr sz="2250"/>
            </a:lvl8pPr>
            <a:lvl9pPr>
              <a:defRPr sz="225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3863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71" y="685800"/>
            <a:ext cx="3317825" cy="2400300"/>
          </a:xfrm>
        </p:spPr>
        <p:txBody>
          <a:bodyPr anchor="b"/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373315" y="1481140"/>
            <a:ext cx="5207794" cy="7310438"/>
          </a:xfrm>
        </p:spPr>
        <p:txBody>
          <a:bodyPr anchor="t"/>
          <a:lstStyle>
            <a:lvl1pPr marL="0" indent="0">
              <a:buNone/>
              <a:defRPr sz="3600"/>
            </a:lvl1pPr>
            <a:lvl2pPr marL="514350" indent="0">
              <a:buNone/>
              <a:defRPr sz="3150"/>
            </a:lvl2pPr>
            <a:lvl3pPr marL="1028700" indent="0">
              <a:buNone/>
              <a:defRPr sz="2700"/>
            </a:lvl3pPr>
            <a:lvl4pPr marL="1543050" indent="0">
              <a:buNone/>
              <a:defRPr sz="2250"/>
            </a:lvl4pPr>
            <a:lvl5pPr marL="2057400" indent="0">
              <a:buNone/>
              <a:defRPr sz="2250"/>
            </a:lvl5pPr>
            <a:lvl6pPr marL="2571750" indent="0">
              <a:buNone/>
              <a:defRPr sz="2250"/>
            </a:lvl6pPr>
            <a:lvl7pPr marL="3086100" indent="0">
              <a:buNone/>
              <a:defRPr sz="2250"/>
            </a:lvl7pPr>
            <a:lvl8pPr marL="3600450" indent="0">
              <a:buNone/>
              <a:defRPr sz="2250"/>
            </a:lvl8pPr>
            <a:lvl9pPr marL="4114800" indent="0">
              <a:buNone/>
              <a:defRPr sz="2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71" y="3086100"/>
            <a:ext cx="3317825" cy="5717382"/>
          </a:xfrm>
        </p:spPr>
        <p:txBody>
          <a:bodyPr/>
          <a:lstStyle>
            <a:lvl1pPr marL="0" indent="0">
              <a:buNone/>
              <a:defRPr sz="1800"/>
            </a:lvl1pPr>
            <a:lvl2pPr marL="514350" indent="0">
              <a:buNone/>
              <a:defRPr sz="1575"/>
            </a:lvl2pPr>
            <a:lvl3pPr marL="1028700" indent="0">
              <a:buNone/>
              <a:defRPr sz="1350"/>
            </a:lvl3pPr>
            <a:lvl4pPr marL="1543050" indent="0">
              <a:buNone/>
              <a:defRPr sz="1125"/>
            </a:lvl4pPr>
            <a:lvl5pPr marL="2057400" indent="0">
              <a:buNone/>
              <a:defRPr sz="1125"/>
            </a:lvl5pPr>
            <a:lvl6pPr marL="2571750" indent="0">
              <a:buNone/>
              <a:defRPr sz="1125"/>
            </a:lvl6pPr>
            <a:lvl7pPr marL="3086100" indent="0">
              <a:buNone/>
              <a:defRPr sz="1125"/>
            </a:lvl7pPr>
            <a:lvl8pPr marL="3600450" indent="0">
              <a:buNone/>
              <a:defRPr sz="1125"/>
            </a:lvl8pPr>
            <a:lvl9pPr marL="4114800" indent="0">
              <a:buNone/>
              <a:defRPr sz="1125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0764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07231" y="547690"/>
            <a:ext cx="8872538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231" y="2738438"/>
            <a:ext cx="8872538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7231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B0228B6-A63C-4111-AAF2-0C6EBE883325}" type="datetimeFigureOut">
              <a:rPr lang="pt-BR" smtClean="0"/>
              <a:t>28/03/2025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07569" y="9534527"/>
            <a:ext cx="3471863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5194" y="9534527"/>
            <a:ext cx="2314575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570BD6-07B8-4914-9A85-E19AE988E4A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004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28700" rtl="0" eaLnBrk="1" latinLnBrk="0" hangingPunct="1">
        <a:lnSpc>
          <a:spcPct val="90000"/>
        </a:lnSpc>
        <a:spcBef>
          <a:spcPct val="0"/>
        </a:spcBef>
        <a:buNone/>
        <a:defRPr sz="49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1028700" rtl="0" eaLnBrk="1" latinLnBrk="0" hangingPunct="1">
        <a:lnSpc>
          <a:spcPct val="90000"/>
        </a:lnSpc>
        <a:spcBef>
          <a:spcPts val="1125"/>
        </a:spcBef>
        <a:buFont typeface="Arial" panose="020B0604020202020204" pitchFamily="34" charset="0"/>
        <a:buChar char="•"/>
        <a:defRPr sz="3150" kern="1200">
          <a:solidFill>
            <a:schemeClr val="tx1"/>
          </a:solidFill>
          <a:latin typeface="+mn-lt"/>
          <a:ea typeface="+mn-ea"/>
          <a:cs typeface="+mn-cs"/>
        </a:defRPr>
      </a:lvl1pPr>
      <a:lvl2pPr marL="7715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858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3pPr>
      <a:lvl4pPr marL="18002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3145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8289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3432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85762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371975" indent="-257175" algn="l" defTabSz="102870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3pPr>
      <a:lvl4pPr marL="15430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5pPr>
      <a:lvl6pPr marL="25717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30861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4114800" algn="l" defTabSz="1028700" rtl="0" eaLnBrk="1" latinLnBrk="0" hangingPunct="1"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14672-13E8-963D-C4CA-3CBE42380F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ntendo Forma&#10;&#10;Descrição gerada automaticamente">
            <a:extLst>
              <a:ext uri="{FF2B5EF4-FFF2-40B4-BE49-F238E27FC236}">
                <a16:creationId xmlns:a16="http://schemas.microsoft.com/office/drawing/2014/main" id="{04839397-BB76-D61E-C38B-0F7B1B15BA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287000" cy="10287000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DA8BBE3B-D1E1-C82E-70F8-38B3D74FF28E}"/>
              </a:ext>
            </a:extLst>
          </p:cNvPr>
          <p:cNvSpPr txBox="1"/>
          <p:nvPr/>
        </p:nvSpPr>
        <p:spPr>
          <a:xfrm>
            <a:off x="908012" y="3183286"/>
            <a:ext cx="85441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Lorem ipsum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dolor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sit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amet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,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consectetur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adipiscing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elit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,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sed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do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eiusmod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tempor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incididunt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ut labore et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dolore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magna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aliqua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. ​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endParaRPr lang="pt-BR" sz="2000" b="0" i="0" u="none" strike="noStrike" dirty="0">
              <a:solidFill>
                <a:schemeClr val="bg1"/>
              </a:solidFill>
              <a:effectLst/>
              <a:latin typeface="HelveticaNowText Regular" panose="020B0504030202020204" pitchFamily="34" charset="0"/>
              <a:cs typeface="HelveticaNowText Regular" panose="020B050403020202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​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Vitae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auctor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eu augue ut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lectus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arcu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bibendum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at.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Lacinia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at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quis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risus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sed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vulputate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odio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ut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enim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blandit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.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Eget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est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lorem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 ipsum </a:t>
            </a:r>
            <a:r>
              <a:rPr lang="pt-BR" sz="2000" b="0" i="0" u="none" strike="noStrike" dirty="0" err="1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dolor</a:t>
            </a:r>
            <a:r>
              <a:rPr lang="pt-BR" sz="2000" b="0" i="0" u="none" strike="noStrike" dirty="0">
                <a:solidFill>
                  <a:schemeClr val="bg1"/>
                </a:solidFill>
                <a:effectLst/>
                <a:latin typeface="HelveticaNowText Regular" panose="020B0504030202020204" pitchFamily="34" charset="0"/>
                <a:cs typeface="HelveticaNowText Regular" panose="020B0504030202020204" pitchFamily="34" charset="0"/>
              </a:rPr>
              <a:t>. ​</a:t>
            </a:r>
          </a:p>
        </p:txBody>
      </p:sp>
      <p:pic>
        <p:nvPicPr>
          <p:cNvPr id="14" name="Imagem 13" descr="Logotipo&#10;&#10;Descrição gerada automaticamente">
            <a:extLst>
              <a:ext uri="{FF2B5EF4-FFF2-40B4-BE49-F238E27FC236}">
                <a16:creationId xmlns:a16="http://schemas.microsoft.com/office/drawing/2014/main" id="{023FADD4-6B97-C079-D637-71675840AF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1482" y="94517"/>
            <a:ext cx="1375815" cy="917210"/>
          </a:xfrm>
          <a:prstGeom prst="rect">
            <a:avLst/>
          </a:prstGeom>
        </p:spPr>
      </p:pic>
      <p:pic>
        <p:nvPicPr>
          <p:cNvPr id="2" name="Imagem 1" descr="Logotipo, nome da empresa&#10;&#10;Descrição gerada automaticamente">
            <a:extLst>
              <a:ext uri="{FF2B5EF4-FFF2-40B4-BE49-F238E27FC236}">
                <a16:creationId xmlns:a16="http://schemas.microsoft.com/office/drawing/2014/main" id="{41DB461D-C2C5-96EA-9FC0-B93642FD05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8465" y="208495"/>
            <a:ext cx="3164254" cy="2431407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CE93A1BD-07A5-7684-9819-89860F8DD7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0067683"/>
            <a:ext cx="10298374" cy="219317"/>
          </a:xfrm>
          <a:prstGeom prst="rect">
            <a:avLst/>
          </a:prstGeom>
        </p:spPr>
      </p:pic>
      <p:pic>
        <p:nvPicPr>
          <p:cNvPr id="3" name="Imagem 2" descr="Pessoas posando para foto em fundo azul&#10;&#10;O conteúdo gerado por IA pode estar incorreto.">
            <a:extLst>
              <a:ext uri="{FF2B5EF4-FFF2-40B4-BE49-F238E27FC236}">
                <a16:creationId xmlns:a16="http://schemas.microsoft.com/office/drawing/2014/main" id="{9CDE5042-4C08-6AF6-8FF7-189B7CD3D843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-897" t="-281" r="-2182" b="4057"/>
          <a:stretch/>
        </p:blipFill>
        <p:spPr>
          <a:xfrm>
            <a:off x="-160141" y="4390199"/>
            <a:ext cx="7700718" cy="5702162"/>
          </a:xfrm>
          <a:prstGeom prst="rect">
            <a:avLst/>
          </a:prstGeom>
        </p:spPr>
      </p:pic>
      <p:pic>
        <p:nvPicPr>
          <p:cNvPr id="5" name="Imagem 4" descr="Uma imagem contendo Texto&#10;&#10;O conteúdo gerado por IA pode estar incorreto.">
            <a:extLst>
              <a:ext uri="{FF2B5EF4-FFF2-40B4-BE49-F238E27FC236}">
                <a16:creationId xmlns:a16="http://schemas.microsoft.com/office/drawing/2014/main" id="{347849A1-1F2B-CFE7-41DB-5BABE8D7081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1004" y="6663790"/>
            <a:ext cx="3165446" cy="2809333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4A00714-2C87-D0C7-9D93-886AD80D6541}"/>
              </a:ext>
            </a:extLst>
          </p:cNvPr>
          <p:cNvGrpSpPr/>
          <p:nvPr/>
        </p:nvGrpSpPr>
        <p:grpSpPr>
          <a:xfrm rot="7272979">
            <a:off x="-447365" y="413328"/>
            <a:ext cx="1254386" cy="1816485"/>
            <a:chOff x="2590813" y="4843561"/>
            <a:chExt cx="537383" cy="778188"/>
          </a:xfrm>
        </p:grpSpPr>
        <p:sp>
          <p:nvSpPr>
            <p:cNvPr id="10" name="Forma Livre: Forma 9">
              <a:extLst>
                <a:ext uri="{FF2B5EF4-FFF2-40B4-BE49-F238E27FC236}">
                  <a16:creationId xmlns:a16="http://schemas.microsoft.com/office/drawing/2014/main" id="{A80E9046-E4C9-097B-F668-57752DE3018E}"/>
                </a:ext>
              </a:extLst>
            </p:cNvPr>
            <p:cNvSpPr/>
            <p:nvPr/>
          </p:nvSpPr>
          <p:spPr>
            <a:xfrm>
              <a:off x="2694970" y="5002815"/>
              <a:ext cx="311309" cy="618934"/>
            </a:xfrm>
            <a:custGeom>
              <a:avLst/>
              <a:gdLst>
                <a:gd name="connsiteX0" fmla="*/ 311310 w 311309"/>
                <a:gd name="connsiteY0" fmla="*/ 0 h 618934"/>
                <a:gd name="connsiteX1" fmla="*/ 1557 w 311309"/>
                <a:gd name="connsiteY1" fmla="*/ 618935 h 618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11309" h="618934">
                  <a:moveTo>
                    <a:pt x="311310" y="0"/>
                  </a:moveTo>
                  <a:cubicBezTo>
                    <a:pt x="311310" y="0"/>
                    <a:pt x="-25590" y="179356"/>
                    <a:pt x="1557" y="618935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1" name="Forma Livre: Forma 10">
              <a:extLst>
                <a:ext uri="{FF2B5EF4-FFF2-40B4-BE49-F238E27FC236}">
                  <a16:creationId xmlns:a16="http://schemas.microsoft.com/office/drawing/2014/main" id="{519FF751-7B82-6E28-FA16-02CC99FBCE8A}"/>
                </a:ext>
              </a:extLst>
            </p:cNvPr>
            <p:cNvSpPr/>
            <p:nvPr/>
          </p:nvSpPr>
          <p:spPr>
            <a:xfrm>
              <a:off x="2744194" y="4946332"/>
              <a:ext cx="60156" cy="359473"/>
            </a:xfrm>
            <a:custGeom>
              <a:avLst/>
              <a:gdLst>
                <a:gd name="connsiteX0" fmla="*/ 60156 w 60156"/>
                <a:gd name="connsiteY0" fmla="*/ 0 h 359473"/>
                <a:gd name="connsiteX1" fmla="*/ 2339 w 60156"/>
                <a:gd name="connsiteY1" fmla="*/ 359474 h 35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60156" h="359473">
                  <a:moveTo>
                    <a:pt x="60156" y="0"/>
                  </a:moveTo>
                  <a:cubicBezTo>
                    <a:pt x="60156" y="0"/>
                    <a:pt x="-13948" y="118967"/>
                    <a:pt x="2339" y="359474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2" name="Forma Livre: Forma 11">
              <a:extLst>
                <a:ext uri="{FF2B5EF4-FFF2-40B4-BE49-F238E27FC236}">
                  <a16:creationId xmlns:a16="http://schemas.microsoft.com/office/drawing/2014/main" id="{B0DCE372-2C4D-324C-03F7-BEADF99EB903}"/>
                </a:ext>
              </a:extLst>
            </p:cNvPr>
            <p:cNvSpPr/>
            <p:nvPr/>
          </p:nvSpPr>
          <p:spPr>
            <a:xfrm>
              <a:off x="2716910" y="5229330"/>
              <a:ext cx="289283" cy="192492"/>
            </a:xfrm>
            <a:custGeom>
              <a:avLst/>
              <a:gdLst>
                <a:gd name="connsiteX0" fmla="*/ 0 w 289283"/>
                <a:gd name="connsiteY0" fmla="*/ 164867 h 192492"/>
                <a:gd name="connsiteX1" fmla="*/ 278987 w 289283"/>
                <a:gd name="connsiteY1" fmla="*/ 85 h 192492"/>
                <a:gd name="connsiteX2" fmla="*/ 288417 w 289283"/>
                <a:gd name="connsiteY2" fmla="*/ 12753 h 192492"/>
                <a:gd name="connsiteX3" fmla="*/ 0 w 289283"/>
                <a:gd name="connsiteY3" fmla="*/ 164772 h 192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283" h="192492">
                  <a:moveTo>
                    <a:pt x="0" y="164867"/>
                  </a:moveTo>
                  <a:cubicBezTo>
                    <a:pt x="0" y="164867"/>
                    <a:pt x="60484" y="29898"/>
                    <a:pt x="278987" y="85"/>
                  </a:cubicBezTo>
                  <a:cubicBezTo>
                    <a:pt x="286036" y="-868"/>
                    <a:pt x="291465" y="6371"/>
                    <a:pt x="288417" y="12753"/>
                  </a:cubicBezTo>
                  <a:cubicBezTo>
                    <a:pt x="262319" y="69141"/>
                    <a:pt x="157829" y="264023"/>
                    <a:pt x="0" y="164772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3" name="Forma Livre: Forma 12">
              <a:extLst>
                <a:ext uri="{FF2B5EF4-FFF2-40B4-BE49-F238E27FC236}">
                  <a16:creationId xmlns:a16="http://schemas.microsoft.com/office/drawing/2014/main" id="{BDE6C7FE-EA4F-107F-0F5C-13F238D3E747}"/>
                </a:ext>
              </a:extLst>
            </p:cNvPr>
            <p:cNvSpPr/>
            <p:nvPr/>
          </p:nvSpPr>
          <p:spPr>
            <a:xfrm>
              <a:off x="2922986" y="4919616"/>
              <a:ext cx="166492" cy="166492"/>
            </a:xfrm>
            <a:custGeom>
              <a:avLst/>
              <a:gdLst>
                <a:gd name="connsiteX0" fmla="*/ 1379 w 166492"/>
                <a:gd name="connsiteY0" fmla="*/ 98248 h 166492"/>
                <a:gd name="connsiteX1" fmla="*/ 98248 w 166492"/>
                <a:gd name="connsiteY1" fmla="*/ 165114 h 166492"/>
                <a:gd name="connsiteX2" fmla="*/ 165114 w 166492"/>
                <a:gd name="connsiteY2" fmla="*/ 68245 h 166492"/>
                <a:gd name="connsiteX3" fmla="*/ 68245 w 166492"/>
                <a:gd name="connsiteY3" fmla="*/ 1379 h 166492"/>
                <a:gd name="connsiteX4" fmla="*/ 1379 w 166492"/>
                <a:gd name="connsiteY4" fmla="*/ 98248 h 166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6492" h="166492">
                  <a:moveTo>
                    <a:pt x="1379" y="98248"/>
                  </a:moveTo>
                  <a:cubicBezTo>
                    <a:pt x="9666" y="143492"/>
                    <a:pt x="53005" y="173401"/>
                    <a:pt x="98248" y="165114"/>
                  </a:cubicBezTo>
                  <a:cubicBezTo>
                    <a:pt x="143492" y="156827"/>
                    <a:pt x="173401" y="113488"/>
                    <a:pt x="165114" y="68245"/>
                  </a:cubicBezTo>
                  <a:cubicBezTo>
                    <a:pt x="156827" y="23001"/>
                    <a:pt x="113488" y="-6908"/>
                    <a:pt x="68245" y="1379"/>
                  </a:cubicBezTo>
                  <a:cubicBezTo>
                    <a:pt x="23001" y="9666"/>
                    <a:pt x="-6908" y="53005"/>
                    <a:pt x="1379" y="98248"/>
                  </a:cubicBezTo>
                  <a:close/>
                </a:path>
              </a:pathLst>
            </a:custGeom>
            <a:solidFill>
              <a:srgbClr val="425B9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5" name="Forma Livre: Forma 14">
              <a:extLst>
                <a:ext uri="{FF2B5EF4-FFF2-40B4-BE49-F238E27FC236}">
                  <a16:creationId xmlns:a16="http://schemas.microsoft.com/office/drawing/2014/main" id="{12134613-CDBE-409A-56A6-744C09E3BC66}"/>
                </a:ext>
              </a:extLst>
            </p:cNvPr>
            <p:cNvSpPr/>
            <p:nvPr/>
          </p:nvSpPr>
          <p:spPr>
            <a:xfrm>
              <a:off x="2749539" y="4891616"/>
              <a:ext cx="109526" cy="109526"/>
            </a:xfrm>
            <a:custGeom>
              <a:avLst/>
              <a:gdLst>
                <a:gd name="connsiteX0" fmla="*/ 899 w 109526"/>
                <a:gd name="connsiteY0" fmla="*/ 64621 h 109526"/>
                <a:gd name="connsiteX1" fmla="*/ 64621 w 109526"/>
                <a:gd name="connsiteY1" fmla="*/ 108627 h 109526"/>
                <a:gd name="connsiteX2" fmla="*/ 108627 w 109526"/>
                <a:gd name="connsiteY2" fmla="*/ 44905 h 109526"/>
                <a:gd name="connsiteX3" fmla="*/ 44905 w 109526"/>
                <a:gd name="connsiteY3" fmla="*/ 899 h 109526"/>
                <a:gd name="connsiteX4" fmla="*/ 899 w 109526"/>
                <a:gd name="connsiteY4" fmla="*/ 64621 h 10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526" h="109526">
                  <a:moveTo>
                    <a:pt x="899" y="64621"/>
                  </a:moveTo>
                  <a:cubicBezTo>
                    <a:pt x="6328" y="94339"/>
                    <a:pt x="34903" y="114056"/>
                    <a:pt x="64621" y="108627"/>
                  </a:cubicBezTo>
                  <a:cubicBezTo>
                    <a:pt x="94339" y="103198"/>
                    <a:pt x="114056" y="74623"/>
                    <a:pt x="108627" y="44905"/>
                  </a:cubicBezTo>
                  <a:cubicBezTo>
                    <a:pt x="103198" y="15187"/>
                    <a:pt x="74623" y="-4530"/>
                    <a:pt x="44905" y="899"/>
                  </a:cubicBezTo>
                  <a:cubicBezTo>
                    <a:pt x="15187" y="6328"/>
                    <a:pt x="-4530" y="34903"/>
                    <a:pt x="899" y="64621"/>
                  </a:cubicBezTo>
                  <a:close/>
                </a:path>
              </a:pathLst>
            </a:custGeom>
            <a:solidFill>
              <a:srgbClr val="425B9F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A17F243E-3754-4087-3EEE-50F113B58BAA}"/>
                </a:ext>
              </a:extLst>
            </p:cNvPr>
            <p:cNvSpPr/>
            <p:nvPr/>
          </p:nvSpPr>
          <p:spPr>
            <a:xfrm>
              <a:off x="3026937" y="4917934"/>
              <a:ext cx="48126" cy="48126"/>
            </a:xfrm>
            <a:custGeom>
              <a:avLst/>
              <a:gdLst>
                <a:gd name="connsiteX0" fmla="*/ 394 w 48126"/>
                <a:gd name="connsiteY0" fmla="*/ 28397 h 48126"/>
                <a:gd name="connsiteX1" fmla="*/ 28397 w 48126"/>
                <a:gd name="connsiteY1" fmla="*/ 47733 h 48126"/>
                <a:gd name="connsiteX2" fmla="*/ 47733 w 48126"/>
                <a:gd name="connsiteY2" fmla="*/ 19729 h 48126"/>
                <a:gd name="connsiteX3" fmla="*/ 19729 w 48126"/>
                <a:gd name="connsiteY3" fmla="*/ 394 h 48126"/>
                <a:gd name="connsiteX4" fmla="*/ 394 w 48126"/>
                <a:gd name="connsiteY4" fmla="*/ 28397 h 48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126" h="48126">
                  <a:moveTo>
                    <a:pt x="394" y="28397"/>
                  </a:moveTo>
                  <a:cubicBezTo>
                    <a:pt x="2775" y="41446"/>
                    <a:pt x="15348" y="50114"/>
                    <a:pt x="28397" y="47733"/>
                  </a:cubicBezTo>
                  <a:cubicBezTo>
                    <a:pt x="41446" y="45352"/>
                    <a:pt x="50114" y="32779"/>
                    <a:pt x="47733" y="19729"/>
                  </a:cubicBezTo>
                  <a:cubicBezTo>
                    <a:pt x="45352" y="6680"/>
                    <a:pt x="32779" y="-1988"/>
                    <a:pt x="19729" y="394"/>
                  </a:cubicBezTo>
                  <a:cubicBezTo>
                    <a:pt x="6680" y="2775"/>
                    <a:pt x="-1988" y="15348"/>
                    <a:pt x="394" y="28397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7" name="Forma Livre: Forma 16">
              <a:extLst>
                <a:ext uri="{FF2B5EF4-FFF2-40B4-BE49-F238E27FC236}">
                  <a16:creationId xmlns:a16="http://schemas.microsoft.com/office/drawing/2014/main" id="{3EB1C7B4-C395-AE01-BB51-AA5C09C62E71}"/>
                </a:ext>
              </a:extLst>
            </p:cNvPr>
            <p:cNvSpPr/>
            <p:nvPr/>
          </p:nvSpPr>
          <p:spPr>
            <a:xfrm>
              <a:off x="3074769" y="4966433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C00028EF-6E61-1EA9-5F90-0669B3E87604}"/>
                </a:ext>
              </a:extLst>
            </p:cNvPr>
            <p:cNvSpPr/>
            <p:nvPr/>
          </p:nvSpPr>
          <p:spPr>
            <a:xfrm>
              <a:off x="3093438" y="4913760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19" name="Forma Livre: Forma 18">
              <a:extLst>
                <a:ext uri="{FF2B5EF4-FFF2-40B4-BE49-F238E27FC236}">
                  <a16:creationId xmlns:a16="http://schemas.microsoft.com/office/drawing/2014/main" id="{78EA3742-8821-3B63-9EA8-FC35726A161C}"/>
                </a:ext>
              </a:extLst>
            </p:cNvPr>
            <p:cNvSpPr/>
            <p:nvPr/>
          </p:nvSpPr>
          <p:spPr>
            <a:xfrm>
              <a:off x="3019333" y="4979959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0" name="Forma Livre: Forma 19">
              <a:extLst>
                <a:ext uri="{FF2B5EF4-FFF2-40B4-BE49-F238E27FC236}">
                  <a16:creationId xmlns:a16="http://schemas.microsoft.com/office/drawing/2014/main" id="{723BC8B4-2AB6-2B3C-7F43-977809ECA9E8}"/>
                </a:ext>
              </a:extLst>
            </p:cNvPr>
            <p:cNvSpPr/>
            <p:nvPr/>
          </p:nvSpPr>
          <p:spPr>
            <a:xfrm>
              <a:off x="2986567" y="4897948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1" name="Forma Livre: Forma 20">
              <a:extLst>
                <a:ext uri="{FF2B5EF4-FFF2-40B4-BE49-F238E27FC236}">
                  <a16:creationId xmlns:a16="http://schemas.microsoft.com/office/drawing/2014/main" id="{93EE7FA2-4AF8-BE5E-196D-994B1ED3730C}"/>
                </a:ext>
              </a:extLst>
            </p:cNvPr>
            <p:cNvSpPr/>
            <p:nvPr/>
          </p:nvSpPr>
          <p:spPr>
            <a:xfrm>
              <a:off x="2824737" y="4892233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2" name="Forma Livre: Forma 21">
              <a:extLst>
                <a:ext uri="{FF2B5EF4-FFF2-40B4-BE49-F238E27FC236}">
                  <a16:creationId xmlns:a16="http://schemas.microsoft.com/office/drawing/2014/main" id="{094A0B3C-651F-208E-F3CD-ED35FA84ABCB}"/>
                </a:ext>
              </a:extLst>
            </p:cNvPr>
            <p:cNvSpPr/>
            <p:nvPr/>
          </p:nvSpPr>
          <p:spPr>
            <a:xfrm>
              <a:off x="2777112" y="4875088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3" name="Forma Livre: Forma 22">
              <a:extLst>
                <a:ext uri="{FF2B5EF4-FFF2-40B4-BE49-F238E27FC236}">
                  <a16:creationId xmlns:a16="http://schemas.microsoft.com/office/drawing/2014/main" id="{5F635A0E-1BF2-D112-EA2B-D4FA63B58D8A}"/>
                </a:ext>
              </a:extLst>
            </p:cNvPr>
            <p:cNvSpPr/>
            <p:nvPr/>
          </p:nvSpPr>
          <p:spPr>
            <a:xfrm>
              <a:off x="2815879" y="4843561"/>
              <a:ext cx="34758" cy="34758"/>
            </a:xfrm>
            <a:custGeom>
              <a:avLst/>
              <a:gdLst>
                <a:gd name="connsiteX0" fmla="*/ 282 w 34758"/>
                <a:gd name="connsiteY0" fmla="*/ 20475 h 34758"/>
                <a:gd name="connsiteX1" fmla="*/ 20475 w 34758"/>
                <a:gd name="connsiteY1" fmla="*/ 34477 h 34758"/>
                <a:gd name="connsiteX2" fmla="*/ 34477 w 34758"/>
                <a:gd name="connsiteY2" fmla="*/ 14284 h 34758"/>
                <a:gd name="connsiteX3" fmla="*/ 14284 w 34758"/>
                <a:gd name="connsiteY3" fmla="*/ 282 h 34758"/>
                <a:gd name="connsiteX4" fmla="*/ 282 w 34758"/>
                <a:gd name="connsiteY4" fmla="*/ 20475 h 3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758" h="34758">
                  <a:moveTo>
                    <a:pt x="282" y="20475"/>
                  </a:moveTo>
                  <a:cubicBezTo>
                    <a:pt x="1996" y="29905"/>
                    <a:pt x="11045" y="36191"/>
                    <a:pt x="20475" y="34477"/>
                  </a:cubicBezTo>
                  <a:cubicBezTo>
                    <a:pt x="29905" y="32762"/>
                    <a:pt x="36191" y="23713"/>
                    <a:pt x="34477" y="14284"/>
                  </a:cubicBezTo>
                  <a:cubicBezTo>
                    <a:pt x="32762" y="4854"/>
                    <a:pt x="23713" y="-1433"/>
                    <a:pt x="14284" y="282"/>
                  </a:cubicBezTo>
                  <a:cubicBezTo>
                    <a:pt x="4854" y="1996"/>
                    <a:pt x="-1433" y="11045"/>
                    <a:pt x="282" y="20475"/>
                  </a:cubicBezTo>
                  <a:close/>
                </a:path>
              </a:pathLst>
            </a:custGeom>
            <a:solidFill>
              <a:srgbClr val="22B9D1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4" name="Forma Livre: Forma 23">
              <a:extLst>
                <a:ext uri="{FF2B5EF4-FFF2-40B4-BE49-F238E27FC236}">
                  <a16:creationId xmlns:a16="http://schemas.microsoft.com/office/drawing/2014/main" id="{09C572AC-4440-4254-B205-582555D97E0A}"/>
                </a:ext>
              </a:extLst>
            </p:cNvPr>
            <p:cNvSpPr/>
            <p:nvPr/>
          </p:nvSpPr>
          <p:spPr>
            <a:xfrm>
              <a:off x="2590813" y="5240699"/>
              <a:ext cx="117262" cy="240080"/>
            </a:xfrm>
            <a:custGeom>
              <a:avLst/>
              <a:gdLst>
                <a:gd name="connsiteX0" fmla="*/ 109714 w 117262"/>
                <a:gd name="connsiteY0" fmla="*/ 240081 h 240080"/>
                <a:gd name="connsiteX1" fmla="*/ 21417 w 117262"/>
                <a:gd name="connsiteY1" fmla="*/ 1670 h 240080"/>
                <a:gd name="connsiteX2" fmla="*/ 6939 w 117262"/>
                <a:gd name="connsiteY2" fmla="*/ 7385 h 240080"/>
                <a:gd name="connsiteX3" fmla="*/ 109714 w 117262"/>
                <a:gd name="connsiteY3" fmla="*/ 240081 h 2400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7262" h="240080">
                  <a:moveTo>
                    <a:pt x="109714" y="240081"/>
                  </a:moveTo>
                  <a:cubicBezTo>
                    <a:pt x="109714" y="240081"/>
                    <a:pt x="155529" y="96825"/>
                    <a:pt x="21417" y="1670"/>
                  </a:cubicBezTo>
                  <a:cubicBezTo>
                    <a:pt x="15988" y="-2140"/>
                    <a:pt x="8368" y="908"/>
                    <a:pt x="6939" y="7385"/>
                  </a:cubicBezTo>
                  <a:cubicBezTo>
                    <a:pt x="-2681" y="51009"/>
                    <a:pt x="-21921" y="190265"/>
                    <a:pt x="109714" y="240081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grpSp>
        <p:nvGrpSpPr>
          <p:cNvPr id="25" name="Agrupar 24">
            <a:extLst>
              <a:ext uri="{FF2B5EF4-FFF2-40B4-BE49-F238E27FC236}">
                <a16:creationId xmlns:a16="http://schemas.microsoft.com/office/drawing/2014/main" id="{C3F18F4C-252A-52CF-EC3C-7AA122E727A2}"/>
              </a:ext>
            </a:extLst>
          </p:cNvPr>
          <p:cNvGrpSpPr/>
          <p:nvPr/>
        </p:nvGrpSpPr>
        <p:grpSpPr>
          <a:xfrm>
            <a:off x="9400704" y="1987912"/>
            <a:ext cx="1285676" cy="1098595"/>
            <a:chOff x="2505097" y="4946913"/>
            <a:chExt cx="688825" cy="588593"/>
          </a:xfrm>
        </p:grpSpPr>
        <p:sp>
          <p:nvSpPr>
            <p:cNvPr id="26" name="Forma Livre: Forma 25">
              <a:extLst>
                <a:ext uri="{FF2B5EF4-FFF2-40B4-BE49-F238E27FC236}">
                  <a16:creationId xmlns:a16="http://schemas.microsoft.com/office/drawing/2014/main" id="{EAA651E7-3B11-31B5-CA86-3AC60464DB89}"/>
                </a:ext>
              </a:extLst>
            </p:cNvPr>
            <p:cNvSpPr/>
            <p:nvPr/>
          </p:nvSpPr>
          <p:spPr>
            <a:xfrm>
              <a:off x="2613183" y="4957381"/>
              <a:ext cx="580739" cy="419290"/>
            </a:xfrm>
            <a:custGeom>
              <a:avLst/>
              <a:gdLst>
                <a:gd name="connsiteX0" fmla="*/ 580739 w 580739"/>
                <a:gd name="connsiteY0" fmla="*/ 0 h 419290"/>
                <a:gd name="connsiteX1" fmla="*/ 0 w 580739"/>
                <a:gd name="connsiteY1" fmla="*/ 419291 h 419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80739" h="419290">
                  <a:moveTo>
                    <a:pt x="580739" y="0"/>
                  </a:moveTo>
                  <a:cubicBezTo>
                    <a:pt x="580739" y="0"/>
                    <a:pt x="251936" y="162306"/>
                    <a:pt x="0" y="419291"/>
                  </a:cubicBezTo>
                </a:path>
              </a:pathLst>
            </a:custGeom>
            <a:noFill/>
            <a:ln w="27813" cap="rnd">
              <a:solidFill>
                <a:srgbClr val="A3D115"/>
              </a:solidFill>
              <a:prstDash val="solid"/>
              <a:round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7" name="Forma Livre: Forma 26">
              <a:extLst>
                <a:ext uri="{FF2B5EF4-FFF2-40B4-BE49-F238E27FC236}">
                  <a16:creationId xmlns:a16="http://schemas.microsoft.com/office/drawing/2014/main" id="{8C5645F0-679B-F08D-B77B-98BC9A1AFEBE}"/>
                </a:ext>
              </a:extLst>
            </p:cNvPr>
            <p:cNvSpPr/>
            <p:nvPr/>
          </p:nvSpPr>
          <p:spPr>
            <a:xfrm>
              <a:off x="3031124" y="5019103"/>
              <a:ext cx="109689" cy="218996"/>
            </a:xfrm>
            <a:custGeom>
              <a:avLst/>
              <a:gdLst>
                <a:gd name="connsiteX0" fmla="*/ 50975 w 109689"/>
                <a:gd name="connsiteY0" fmla="*/ 0 h 218996"/>
                <a:gd name="connsiteX1" fmla="*/ 14970 w 109689"/>
                <a:gd name="connsiteY1" fmla="*/ 203073 h 218996"/>
                <a:gd name="connsiteX2" fmla="*/ 64691 w 109689"/>
                <a:gd name="connsiteY2" fmla="*/ 116967 h 218996"/>
                <a:gd name="connsiteX3" fmla="*/ 94885 w 109689"/>
                <a:gd name="connsiteY3" fmla="*/ 215932 h 218996"/>
                <a:gd name="connsiteX4" fmla="*/ 50880 w 109689"/>
                <a:gd name="connsiteY4" fmla="*/ 95 h 218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689" h="218996">
                  <a:moveTo>
                    <a:pt x="50975" y="0"/>
                  </a:moveTo>
                  <a:cubicBezTo>
                    <a:pt x="50975" y="0"/>
                    <a:pt x="-33417" y="228790"/>
                    <a:pt x="14970" y="203073"/>
                  </a:cubicBezTo>
                  <a:cubicBezTo>
                    <a:pt x="63357" y="177260"/>
                    <a:pt x="64691" y="116967"/>
                    <a:pt x="64691" y="116967"/>
                  </a:cubicBezTo>
                  <a:cubicBezTo>
                    <a:pt x="64691" y="116967"/>
                    <a:pt x="44498" y="239744"/>
                    <a:pt x="94885" y="215932"/>
                  </a:cubicBezTo>
                  <a:cubicBezTo>
                    <a:pt x="145272" y="192119"/>
                    <a:pt x="50880" y="95"/>
                    <a:pt x="50880" y="95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8" name="Forma Livre: Forma 27">
              <a:extLst>
                <a:ext uri="{FF2B5EF4-FFF2-40B4-BE49-F238E27FC236}">
                  <a16:creationId xmlns:a16="http://schemas.microsoft.com/office/drawing/2014/main" id="{E8972891-ACD7-E867-5CBC-8E0DB2D9A7A1}"/>
                </a:ext>
              </a:extLst>
            </p:cNvPr>
            <p:cNvSpPr/>
            <p:nvPr/>
          </p:nvSpPr>
          <p:spPr>
            <a:xfrm>
              <a:off x="2787579" y="4949476"/>
              <a:ext cx="226701" cy="127403"/>
            </a:xfrm>
            <a:custGeom>
              <a:avLst/>
              <a:gdLst>
                <a:gd name="connsiteX0" fmla="*/ 226702 w 226701"/>
                <a:gd name="connsiteY0" fmla="*/ 110870 h 127403"/>
                <a:gd name="connsiteX1" fmla="*/ 7 w 226701"/>
                <a:gd name="connsiteY1" fmla="*/ 103822 h 127403"/>
                <a:gd name="connsiteX2" fmla="*/ 98876 w 226701"/>
                <a:gd name="connsiteY2" fmla="*/ 69817 h 127403"/>
                <a:gd name="connsiteX3" fmla="*/ 43726 w 226701"/>
                <a:gd name="connsiteY3" fmla="*/ 4190 h 127403"/>
                <a:gd name="connsiteX4" fmla="*/ 226606 w 226701"/>
                <a:gd name="connsiteY4" fmla="*/ 110870 h 127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6701" h="127403">
                  <a:moveTo>
                    <a:pt x="226702" y="110870"/>
                  </a:moveTo>
                  <a:cubicBezTo>
                    <a:pt x="226702" y="110870"/>
                    <a:pt x="-1422" y="152399"/>
                    <a:pt x="7" y="103822"/>
                  </a:cubicBezTo>
                  <a:cubicBezTo>
                    <a:pt x="1435" y="55244"/>
                    <a:pt x="98876" y="69817"/>
                    <a:pt x="98876" y="69817"/>
                  </a:cubicBezTo>
                  <a:cubicBezTo>
                    <a:pt x="98876" y="69817"/>
                    <a:pt x="10960" y="33718"/>
                    <a:pt x="43726" y="4190"/>
                  </a:cubicBezTo>
                  <a:cubicBezTo>
                    <a:pt x="76492" y="-25337"/>
                    <a:pt x="226606" y="110870"/>
                    <a:pt x="226606" y="11087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29" name="Forma Livre: Forma 28">
              <a:extLst>
                <a:ext uri="{FF2B5EF4-FFF2-40B4-BE49-F238E27FC236}">
                  <a16:creationId xmlns:a16="http://schemas.microsoft.com/office/drawing/2014/main" id="{9D4BDF77-A19B-9916-D5F4-DF54426EA515}"/>
                </a:ext>
              </a:extLst>
            </p:cNvPr>
            <p:cNvSpPr/>
            <p:nvPr/>
          </p:nvSpPr>
          <p:spPr>
            <a:xfrm>
              <a:off x="2792133" y="5150453"/>
              <a:ext cx="122723" cy="188343"/>
            </a:xfrm>
            <a:custGeom>
              <a:avLst/>
              <a:gdLst>
                <a:gd name="connsiteX0" fmla="*/ 88131 w 122723"/>
                <a:gd name="connsiteY0" fmla="*/ 0 h 188343"/>
                <a:gd name="connsiteX1" fmla="*/ 9836 w 122723"/>
                <a:gd name="connsiteY1" fmla="*/ 186880 h 188343"/>
                <a:gd name="connsiteX2" fmla="*/ 75177 w 122723"/>
                <a:gd name="connsiteY2" fmla="*/ 120301 h 188343"/>
                <a:gd name="connsiteX3" fmla="*/ 112420 w 122723"/>
                <a:gd name="connsiteY3" fmla="*/ 149162 h 188343"/>
                <a:gd name="connsiteX4" fmla="*/ 88131 w 122723"/>
                <a:gd name="connsiteY4" fmla="*/ 0 h 18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723" h="188343">
                  <a:moveTo>
                    <a:pt x="88131" y="0"/>
                  </a:moveTo>
                  <a:cubicBezTo>
                    <a:pt x="88131" y="0"/>
                    <a:pt x="-35027" y="173736"/>
                    <a:pt x="9836" y="186880"/>
                  </a:cubicBezTo>
                  <a:cubicBezTo>
                    <a:pt x="54698" y="200025"/>
                    <a:pt x="75177" y="120301"/>
                    <a:pt x="75177" y="120301"/>
                  </a:cubicBezTo>
                  <a:cubicBezTo>
                    <a:pt x="75177" y="120301"/>
                    <a:pt x="79273" y="163354"/>
                    <a:pt x="112420" y="149162"/>
                  </a:cubicBezTo>
                  <a:cubicBezTo>
                    <a:pt x="145567" y="134969"/>
                    <a:pt x="88131" y="0"/>
                    <a:pt x="88131" y="0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0" name="Forma Livre: Forma 29">
              <a:extLst>
                <a:ext uri="{FF2B5EF4-FFF2-40B4-BE49-F238E27FC236}">
                  <a16:creationId xmlns:a16="http://schemas.microsoft.com/office/drawing/2014/main" id="{596EB4D5-460D-AFA8-39E1-225255CA7060}"/>
                </a:ext>
              </a:extLst>
            </p:cNvPr>
            <p:cNvSpPr/>
            <p:nvPr/>
          </p:nvSpPr>
          <p:spPr>
            <a:xfrm>
              <a:off x="2577547" y="5190295"/>
              <a:ext cx="171843" cy="113004"/>
            </a:xfrm>
            <a:custGeom>
              <a:avLst/>
              <a:gdLst>
                <a:gd name="connsiteX0" fmla="*/ 171844 w 171843"/>
                <a:gd name="connsiteY0" fmla="*/ 61408 h 113004"/>
                <a:gd name="connsiteX1" fmla="*/ 203 w 171843"/>
                <a:gd name="connsiteY1" fmla="*/ 100651 h 113004"/>
                <a:gd name="connsiteX2" fmla="*/ 60877 w 171843"/>
                <a:gd name="connsiteY2" fmla="*/ 58456 h 113004"/>
                <a:gd name="connsiteX3" fmla="*/ 40113 w 171843"/>
                <a:gd name="connsiteY3" fmla="*/ 4925 h 113004"/>
                <a:gd name="connsiteX4" fmla="*/ 171844 w 171843"/>
                <a:gd name="connsiteY4" fmla="*/ 61408 h 113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843" h="113004">
                  <a:moveTo>
                    <a:pt x="171844" y="61408"/>
                  </a:moveTo>
                  <a:cubicBezTo>
                    <a:pt x="171844" y="61408"/>
                    <a:pt x="4489" y="143419"/>
                    <a:pt x="203" y="100651"/>
                  </a:cubicBezTo>
                  <a:cubicBezTo>
                    <a:pt x="-4083" y="57884"/>
                    <a:pt x="60877" y="58456"/>
                    <a:pt x="60877" y="58456"/>
                  </a:cubicBezTo>
                  <a:cubicBezTo>
                    <a:pt x="60877" y="58456"/>
                    <a:pt x="18967" y="30452"/>
                    <a:pt x="40113" y="4925"/>
                  </a:cubicBezTo>
                  <a:cubicBezTo>
                    <a:pt x="61258" y="-20602"/>
                    <a:pt x="171844" y="61408"/>
                    <a:pt x="171844" y="61408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1" name="Forma Livre: Forma 30">
              <a:extLst>
                <a:ext uri="{FF2B5EF4-FFF2-40B4-BE49-F238E27FC236}">
                  <a16:creationId xmlns:a16="http://schemas.microsoft.com/office/drawing/2014/main" id="{41177448-4672-F4EE-1AA6-CC1C0D6586C7}"/>
                </a:ext>
              </a:extLst>
            </p:cNvPr>
            <p:cNvSpPr/>
            <p:nvPr/>
          </p:nvSpPr>
          <p:spPr>
            <a:xfrm>
              <a:off x="2518681" y="5364289"/>
              <a:ext cx="135651" cy="171217"/>
            </a:xfrm>
            <a:custGeom>
              <a:avLst/>
              <a:gdLst>
                <a:gd name="connsiteX0" fmla="*/ 98217 w 135651"/>
                <a:gd name="connsiteY0" fmla="*/ 0 h 171217"/>
                <a:gd name="connsiteX1" fmla="*/ 15254 w 135651"/>
                <a:gd name="connsiteY1" fmla="*/ 171069 h 171217"/>
                <a:gd name="connsiteX2" fmla="*/ 91549 w 135651"/>
                <a:gd name="connsiteY2" fmla="*/ 93345 h 171217"/>
                <a:gd name="connsiteX3" fmla="*/ 123077 w 135651"/>
                <a:gd name="connsiteY3" fmla="*/ 147733 h 171217"/>
                <a:gd name="connsiteX4" fmla="*/ 98312 w 135651"/>
                <a:gd name="connsiteY4" fmla="*/ 0 h 171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651" h="171217">
                  <a:moveTo>
                    <a:pt x="98217" y="0"/>
                  </a:moveTo>
                  <a:cubicBezTo>
                    <a:pt x="98217" y="0"/>
                    <a:pt x="-46277" y="166973"/>
                    <a:pt x="15254" y="171069"/>
                  </a:cubicBezTo>
                  <a:cubicBezTo>
                    <a:pt x="76690" y="175165"/>
                    <a:pt x="91549" y="93345"/>
                    <a:pt x="91549" y="93345"/>
                  </a:cubicBezTo>
                  <a:cubicBezTo>
                    <a:pt x="91549" y="93345"/>
                    <a:pt x="84215" y="171641"/>
                    <a:pt x="123077" y="147733"/>
                  </a:cubicBezTo>
                  <a:cubicBezTo>
                    <a:pt x="161939" y="123825"/>
                    <a:pt x="98312" y="0"/>
                    <a:pt x="98312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2" name="Forma Livre: Forma 31">
              <a:extLst>
                <a:ext uri="{FF2B5EF4-FFF2-40B4-BE49-F238E27FC236}">
                  <a16:creationId xmlns:a16="http://schemas.microsoft.com/office/drawing/2014/main" id="{08D42526-7F68-415B-A1D3-87417C2FF1B7}"/>
                </a:ext>
              </a:extLst>
            </p:cNvPr>
            <p:cNvSpPr/>
            <p:nvPr/>
          </p:nvSpPr>
          <p:spPr>
            <a:xfrm>
              <a:off x="2709128" y="5279231"/>
              <a:ext cx="51066" cy="139807"/>
            </a:xfrm>
            <a:custGeom>
              <a:avLst/>
              <a:gdLst>
                <a:gd name="connsiteX0" fmla="*/ 7782 w 51066"/>
                <a:gd name="connsiteY0" fmla="*/ 0 h 139807"/>
                <a:gd name="connsiteX1" fmla="*/ 32357 w 51066"/>
                <a:gd name="connsiteY1" fmla="*/ 139541 h 139807"/>
                <a:gd name="connsiteX2" fmla="*/ 7782 w 51066"/>
                <a:gd name="connsiteY2" fmla="*/ 0 h 139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1066" h="139807">
                  <a:moveTo>
                    <a:pt x="7782" y="0"/>
                  </a:moveTo>
                  <a:cubicBezTo>
                    <a:pt x="7782" y="0"/>
                    <a:pt x="-21078" y="146875"/>
                    <a:pt x="32357" y="139541"/>
                  </a:cubicBezTo>
                  <a:cubicBezTo>
                    <a:pt x="85792" y="132207"/>
                    <a:pt x="7782" y="0"/>
                    <a:pt x="7782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3" name="Forma Livre: Forma 32">
              <a:extLst>
                <a:ext uri="{FF2B5EF4-FFF2-40B4-BE49-F238E27FC236}">
                  <a16:creationId xmlns:a16="http://schemas.microsoft.com/office/drawing/2014/main" id="{61E9950C-FF29-D1CF-CD55-DE465BD01A25}"/>
                </a:ext>
              </a:extLst>
            </p:cNvPr>
            <p:cNvSpPr/>
            <p:nvPr/>
          </p:nvSpPr>
          <p:spPr>
            <a:xfrm>
              <a:off x="2720306" y="5123334"/>
              <a:ext cx="133097" cy="48550"/>
            </a:xfrm>
            <a:custGeom>
              <a:avLst/>
              <a:gdLst>
                <a:gd name="connsiteX0" fmla="*/ 133098 w 133097"/>
                <a:gd name="connsiteY0" fmla="*/ 46741 h 48550"/>
                <a:gd name="connsiteX1" fmla="*/ 34 w 133097"/>
                <a:gd name="connsiteY1" fmla="*/ 14356 h 48550"/>
                <a:gd name="connsiteX2" fmla="*/ 133098 w 133097"/>
                <a:gd name="connsiteY2" fmla="*/ 46741 h 4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3097" h="48550">
                  <a:moveTo>
                    <a:pt x="133098" y="46741"/>
                  </a:moveTo>
                  <a:cubicBezTo>
                    <a:pt x="133098" y="46741"/>
                    <a:pt x="-2443" y="60076"/>
                    <a:pt x="34" y="14356"/>
                  </a:cubicBezTo>
                  <a:cubicBezTo>
                    <a:pt x="2510" y="-31364"/>
                    <a:pt x="133098" y="46741"/>
                    <a:pt x="133098" y="46741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4" name="Forma Livre: Forma 33">
              <a:extLst>
                <a:ext uri="{FF2B5EF4-FFF2-40B4-BE49-F238E27FC236}">
                  <a16:creationId xmlns:a16="http://schemas.microsoft.com/office/drawing/2014/main" id="{66ADE834-8EB8-6524-FDD3-BE2484495321}"/>
                </a:ext>
              </a:extLst>
            </p:cNvPr>
            <p:cNvSpPr/>
            <p:nvPr/>
          </p:nvSpPr>
          <p:spPr>
            <a:xfrm>
              <a:off x="2947891" y="5081396"/>
              <a:ext cx="38149" cy="148877"/>
            </a:xfrm>
            <a:custGeom>
              <a:avLst/>
              <a:gdLst>
                <a:gd name="connsiteX0" fmla="*/ 33433 w 38149"/>
                <a:gd name="connsiteY0" fmla="*/ 0 h 148877"/>
                <a:gd name="connsiteX1" fmla="*/ 13431 w 38149"/>
                <a:gd name="connsiteY1" fmla="*/ 148495 h 148877"/>
                <a:gd name="connsiteX2" fmla="*/ 33433 w 38149"/>
                <a:gd name="connsiteY2" fmla="*/ 0 h 1488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149" h="148877">
                  <a:moveTo>
                    <a:pt x="33433" y="0"/>
                  </a:moveTo>
                  <a:cubicBezTo>
                    <a:pt x="33433" y="0"/>
                    <a:pt x="-25813" y="139351"/>
                    <a:pt x="13431" y="148495"/>
                  </a:cubicBezTo>
                  <a:cubicBezTo>
                    <a:pt x="52674" y="157639"/>
                    <a:pt x="33433" y="0"/>
                    <a:pt x="33433" y="0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5" name="Forma Livre: Forma 34">
              <a:extLst>
                <a:ext uri="{FF2B5EF4-FFF2-40B4-BE49-F238E27FC236}">
                  <a16:creationId xmlns:a16="http://schemas.microsoft.com/office/drawing/2014/main" id="{017CF58B-D7BD-E5F5-CB32-6ECB2FE74D7C}"/>
                </a:ext>
              </a:extLst>
            </p:cNvPr>
            <p:cNvSpPr/>
            <p:nvPr/>
          </p:nvSpPr>
          <p:spPr>
            <a:xfrm>
              <a:off x="2982221" y="4946913"/>
              <a:ext cx="151979" cy="47046"/>
            </a:xfrm>
            <a:custGeom>
              <a:avLst/>
              <a:gdLst>
                <a:gd name="connsiteX0" fmla="*/ 151980 w 151979"/>
                <a:gd name="connsiteY0" fmla="*/ 42282 h 47046"/>
                <a:gd name="connsiteX1" fmla="*/ 56 w 151979"/>
                <a:gd name="connsiteY1" fmla="*/ 15993 h 47046"/>
                <a:gd name="connsiteX2" fmla="*/ 151980 w 151979"/>
                <a:gd name="connsiteY2" fmla="*/ 42282 h 47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1979" h="47046">
                  <a:moveTo>
                    <a:pt x="151980" y="42282"/>
                  </a:moveTo>
                  <a:cubicBezTo>
                    <a:pt x="151980" y="42282"/>
                    <a:pt x="3485" y="63618"/>
                    <a:pt x="56" y="15993"/>
                  </a:cubicBezTo>
                  <a:cubicBezTo>
                    <a:pt x="-3373" y="-31632"/>
                    <a:pt x="151980" y="42282"/>
                    <a:pt x="151980" y="42282"/>
                  </a:cubicBezTo>
                  <a:close/>
                </a:path>
              </a:pathLst>
            </a:custGeom>
            <a:solidFill>
              <a:srgbClr val="CED142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  <p:sp>
          <p:nvSpPr>
            <p:cNvPr id="36" name="Forma Livre: Forma 35">
              <a:extLst>
                <a:ext uri="{FF2B5EF4-FFF2-40B4-BE49-F238E27FC236}">
                  <a16:creationId xmlns:a16="http://schemas.microsoft.com/office/drawing/2014/main" id="{2C35F29D-CA66-D6A5-B97C-FB79904734F3}"/>
                </a:ext>
              </a:extLst>
            </p:cNvPr>
            <p:cNvSpPr/>
            <p:nvPr/>
          </p:nvSpPr>
          <p:spPr>
            <a:xfrm>
              <a:off x="2505097" y="5353605"/>
              <a:ext cx="129993" cy="51137"/>
            </a:xfrm>
            <a:custGeom>
              <a:avLst/>
              <a:gdLst>
                <a:gd name="connsiteX0" fmla="*/ 129994 w 129993"/>
                <a:gd name="connsiteY0" fmla="*/ 13160 h 51137"/>
                <a:gd name="connsiteX1" fmla="*/ 263 w 129993"/>
                <a:gd name="connsiteY1" fmla="*/ 30115 h 51137"/>
                <a:gd name="connsiteX2" fmla="*/ 129994 w 129993"/>
                <a:gd name="connsiteY2" fmla="*/ 13065 h 51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9993" h="51137">
                  <a:moveTo>
                    <a:pt x="129994" y="13160"/>
                  </a:moveTo>
                  <a:cubicBezTo>
                    <a:pt x="129994" y="13160"/>
                    <a:pt x="7312" y="85836"/>
                    <a:pt x="263" y="30115"/>
                  </a:cubicBezTo>
                  <a:cubicBezTo>
                    <a:pt x="-6785" y="-25606"/>
                    <a:pt x="129994" y="13065"/>
                    <a:pt x="129994" y="13065"/>
                  </a:cubicBezTo>
                  <a:close/>
                </a:path>
              </a:pathLst>
            </a:custGeom>
            <a:solidFill>
              <a:srgbClr val="C1C13E"/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pt-BR"/>
            </a:p>
          </p:txBody>
        </p:sp>
      </p:grpSp>
      <p:pic>
        <p:nvPicPr>
          <p:cNvPr id="37" name="Gráfico 36">
            <a:extLst>
              <a:ext uri="{FF2B5EF4-FFF2-40B4-BE49-F238E27FC236}">
                <a16:creationId xmlns:a16="http://schemas.microsoft.com/office/drawing/2014/main" id="{F7211C4A-588D-102A-1546-DA0536B3DC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1696821" flipV="1">
            <a:off x="9150759" y="5157352"/>
            <a:ext cx="1397000" cy="1071150"/>
          </a:xfrm>
          <a:prstGeom prst="rect">
            <a:avLst/>
          </a:prstGeom>
        </p:spPr>
      </p:pic>
      <p:sp>
        <p:nvSpPr>
          <p:cNvPr id="38" name="Gráfico 39">
            <a:extLst>
              <a:ext uri="{FF2B5EF4-FFF2-40B4-BE49-F238E27FC236}">
                <a16:creationId xmlns:a16="http://schemas.microsoft.com/office/drawing/2014/main" id="{4D004CC2-DDDA-B6BA-3CE8-4DBA6DC1821A}"/>
              </a:ext>
            </a:extLst>
          </p:cNvPr>
          <p:cNvSpPr/>
          <p:nvPr/>
        </p:nvSpPr>
        <p:spPr>
          <a:xfrm>
            <a:off x="7208710" y="1172036"/>
            <a:ext cx="615053" cy="614652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chemeClr val="bg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  <p:sp>
        <p:nvSpPr>
          <p:cNvPr id="39" name="Gráfico 39">
            <a:extLst>
              <a:ext uri="{FF2B5EF4-FFF2-40B4-BE49-F238E27FC236}">
                <a16:creationId xmlns:a16="http://schemas.microsoft.com/office/drawing/2014/main" id="{E8446B29-DD34-8FFF-EE54-38F3CFE7696B}"/>
              </a:ext>
            </a:extLst>
          </p:cNvPr>
          <p:cNvSpPr/>
          <p:nvPr/>
        </p:nvSpPr>
        <p:spPr>
          <a:xfrm>
            <a:off x="6956039" y="1786849"/>
            <a:ext cx="336023" cy="335804"/>
          </a:xfrm>
          <a:custGeom>
            <a:avLst/>
            <a:gdLst>
              <a:gd name="connsiteX0" fmla="*/ 91797 w 145875"/>
              <a:gd name="connsiteY0" fmla="*/ 87797 h 145780"/>
              <a:gd name="connsiteX1" fmla="*/ 141803 w 145875"/>
              <a:gd name="connsiteY1" fmla="*/ 77891 h 145780"/>
              <a:gd name="connsiteX2" fmla="*/ 141803 w 145875"/>
              <a:gd name="connsiteY2" fmla="*/ 67985 h 145780"/>
              <a:gd name="connsiteX3" fmla="*/ 91797 w 145875"/>
              <a:gd name="connsiteY3" fmla="*/ 58079 h 145780"/>
              <a:gd name="connsiteX4" fmla="*/ 87797 w 145875"/>
              <a:gd name="connsiteY4" fmla="*/ 54078 h 145780"/>
              <a:gd name="connsiteX5" fmla="*/ 77891 w 145875"/>
              <a:gd name="connsiteY5" fmla="*/ 4072 h 145780"/>
              <a:gd name="connsiteX6" fmla="*/ 67985 w 145875"/>
              <a:gd name="connsiteY6" fmla="*/ 4072 h 145780"/>
              <a:gd name="connsiteX7" fmla="*/ 58079 w 145875"/>
              <a:gd name="connsiteY7" fmla="*/ 54078 h 145780"/>
              <a:gd name="connsiteX8" fmla="*/ 54078 w 145875"/>
              <a:gd name="connsiteY8" fmla="*/ 58079 h 145780"/>
              <a:gd name="connsiteX9" fmla="*/ 4072 w 145875"/>
              <a:gd name="connsiteY9" fmla="*/ 67889 h 145780"/>
              <a:gd name="connsiteX10" fmla="*/ 4072 w 145875"/>
              <a:gd name="connsiteY10" fmla="*/ 77795 h 145780"/>
              <a:gd name="connsiteX11" fmla="*/ 54078 w 145875"/>
              <a:gd name="connsiteY11" fmla="*/ 87701 h 145780"/>
              <a:gd name="connsiteX12" fmla="*/ 58079 w 145875"/>
              <a:gd name="connsiteY12" fmla="*/ 91702 h 145780"/>
              <a:gd name="connsiteX13" fmla="*/ 67985 w 145875"/>
              <a:gd name="connsiteY13" fmla="*/ 141708 h 145780"/>
              <a:gd name="connsiteX14" fmla="*/ 77891 w 145875"/>
              <a:gd name="connsiteY14" fmla="*/ 141708 h 145780"/>
              <a:gd name="connsiteX15" fmla="*/ 87797 w 145875"/>
              <a:gd name="connsiteY15" fmla="*/ 91702 h 145780"/>
              <a:gd name="connsiteX16" fmla="*/ 91797 w 145875"/>
              <a:gd name="connsiteY16" fmla="*/ 87701 h 1457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45875" h="145780">
                <a:moveTo>
                  <a:pt x="91797" y="87797"/>
                </a:moveTo>
                <a:lnTo>
                  <a:pt x="141803" y="77891"/>
                </a:lnTo>
                <a:cubicBezTo>
                  <a:pt x="147233" y="76843"/>
                  <a:pt x="147233" y="69032"/>
                  <a:pt x="141803" y="67985"/>
                </a:cubicBezTo>
                <a:lnTo>
                  <a:pt x="91797" y="58079"/>
                </a:lnTo>
                <a:cubicBezTo>
                  <a:pt x="89797" y="57698"/>
                  <a:pt x="88178" y="56078"/>
                  <a:pt x="87797" y="54078"/>
                </a:cubicBezTo>
                <a:lnTo>
                  <a:pt x="77891" y="4072"/>
                </a:lnTo>
                <a:cubicBezTo>
                  <a:pt x="76843" y="-1357"/>
                  <a:pt x="69032" y="-1357"/>
                  <a:pt x="67985" y="4072"/>
                </a:cubicBezTo>
                <a:lnTo>
                  <a:pt x="58079" y="54078"/>
                </a:lnTo>
                <a:cubicBezTo>
                  <a:pt x="57698" y="56078"/>
                  <a:pt x="56078" y="57698"/>
                  <a:pt x="54078" y="58079"/>
                </a:cubicBezTo>
                <a:lnTo>
                  <a:pt x="4072" y="67889"/>
                </a:lnTo>
                <a:cubicBezTo>
                  <a:pt x="-1357" y="68937"/>
                  <a:pt x="-1357" y="76748"/>
                  <a:pt x="4072" y="77795"/>
                </a:cubicBezTo>
                <a:lnTo>
                  <a:pt x="54078" y="87701"/>
                </a:lnTo>
                <a:cubicBezTo>
                  <a:pt x="56078" y="88082"/>
                  <a:pt x="57698" y="89702"/>
                  <a:pt x="58079" y="91702"/>
                </a:cubicBezTo>
                <a:lnTo>
                  <a:pt x="67985" y="141708"/>
                </a:lnTo>
                <a:cubicBezTo>
                  <a:pt x="69032" y="147137"/>
                  <a:pt x="76843" y="147137"/>
                  <a:pt x="77891" y="141708"/>
                </a:cubicBezTo>
                <a:lnTo>
                  <a:pt x="87797" y="91702"/>
                </a:lnTo>
                <a:cubicBezTo>
                  <a:pt x="88178" y="89702"/>
                  <a:pt x="89797" y="88082"/>
                  <a:pt x="91797" y="87701"/>
                </a:cubicBezTo>
                <a:close/>
              </a:path>
            </a:pathLst>
          </a:custGeom>
          <a:solidFill>
            <a:srgbClr val="22B9D1"/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75791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o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se xmlns="5b81f9d7-d2f7-4e3b-8937-1c038e5b6ed2" xsi:nil="true"/>
    <Cr_x00e9_dito_x003a_PandaBeting xmlns="5b81f9d7-d2f7-4e3b-8937-1c038e5b6ed2" xsi:nil="true"/>
    <Pessoa xmlns="5b81f9d7-d2f7-4e3b-8937-1c038e5b6ed2">
      <UserInfo>
        <DisplayName/>
        <AccountId xsi:nil="true"/>
        <AccountType/>
      </UserInfo>
    </Pessoa>
    <lcf76f155ced4ddcb4097134ff3c332f xmlns="5b81f9d7-d2f7-4e3b-8937-1c038e5b6ed2">
      <Terms xmlns="http://schemas.microsoft.com/office/infopath/2007/PartnerControls"/>
    </lcf76f155ced4ddcb4097134ff3c332f>
    <Ano xmlns="5b81f9d7-d2f7-4e3b-8937-1c038e5b6ed2" xsi:nil="true"/>
    <TaxCatchAll xmlns="0d23ad80-1559-4c3e-ae9c-2d7c2d17b656" xsi:nil="true"/>
    <Campanha xmlns="5b81f9d7-d2f7-4e3b-8937-1c038e5b6ed2" xsi:nil="true"/>
    <P_x00fa_blico_x002f_Aeronave xmlns="5b81f9d7-d2f7-4e3b-8937-1c038e5b6ed2" xsi:nil="true"/>
    <BaseTripulante xmlns="5b81f9d7-d2f7-4e3b-8937-1c038e5b6ed2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C164E10D683A14981EC9D618910147C" ma:contentTypeVersion="31" ma:contentTypeDescription="Create a new document." ma:contentTypeScope="" ma:versionID="ee15cbdda979e67ee9ac051f332d52f6">
  <xsd:schema xmlns:xsd="http://www.w3.org/2001/XMLSchema" xmlns:xs="http://www.w3.org/2001/XMLSchema" xmlns:p="http://schemas.microsoft.com/office/2006/metadata/properties" xmlns:ns2="5b81f9d7-d2f7-4e3b-8937-1c038e5b6ed2" xmlns:ns3="0d23ad80-1559-4c3e-ae9c-2d7c2d17b656" targetNamespace="http://schemas.microsoft.com/office/2006/metadata/properties" ma:root="true" ma:fieldsID="3d95d12c45ae215255ce661992ec0526" ns2:_="" ns3:_="">
    <xsd:import namespace="5b81f9d7-d2f7-4e3b-8937-1c038e5b6ed2"/>
    <xsd:import namespace="0d23ad80-1559-4c3e-ae9c-2d7c2d17b656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2:Cr_x00e9_dito_x003a_PandaBeting" minOccurs="0"/>
                <xsd:element ref="ns2:MediaServiceSearchProperties" minOccurs="0"/>
                <xsd:element ref="ns2:Pessoa" minOccurs="0"/>
                <xsd:element ref="ns2:Campanha" minOccurs="0"/>
                <xsd:element ref="ns2:P_x00fa_blico_x002f_Aeronave" minOccurs="0"/>
                <xsd:element ref="ns2:Base" minOccurs="0"/>
                <xsd:element ref="ns2:BaseTripulante" minOccurs="0"/>
                <xsd:element ref="ns2:Ano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1f9d7-d2f7-4e3b-8937-1c038e5b6ed2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543f74c0-c49a-404a-a8ea-df76b3d10e8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Cr_x00e9_dito_x003a_PandaBeting" ma:index="22" nillable="true" ma:displayName="Crédito: Panda Beting" ma:format="Dropdown" ma:internalName="Cr_x00e9_dito_x003a_PandaBeting">
      <xsd:simpleType>
        <xsd:restriction base="dms:Text">
          <xsd:maxLength value="255"/>
        </xsd:restriction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Pessoa" ma:index="24" nillable="true" ma:displayName="Pessoa" ma:format="Dropdown" ma:list="UserInfo" ma:SharePointGroup="0" ma:internalName="Pesso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Campanha" ma:index="25" nillable="true" ma:displayName="Campanha" ma:format="Dropdown" ma:internalName="Campanha">
      <xsd:simpleType>
        <xsd:restriction base="dms:Text">
          <xsd:maxLength value="255"/>
        </xsd:restriction>
      </xsd:simpleType>
    </xsd:element>
    <xsd:element name="P_x00fa_blico_x002f_Aeronave" ma:index="26" nillable="true" ma:displayName="Público/ Aeronave" ma:format="Dropdown" ma:internalName="P_x00fa_blico_x002f_Aeronave">
      <xsd:simpleType>
        <xsd:restriction base="dms:Choice">
          <xsd:enumeration value="Pilotos"/>
          <xsd:enumeration value="Comissários"/>
          <xsd:enumeration value="AzulTec"/>
          <xsd:enumeration value="Administrativo"/>
          <xsd:enumeration value="Aeroportos"/>
          <xsd:enumeration value="Azulcenter"/>
          <xsd:enumeration value="Cargas"/>
          <xsd:enumeration value="A330"/>
          <xsd:enumeration value="A320"/>
          <xsd:enumeration value="ATR"/>
          <xsd:enumeration value="Embraer E1"/>
          <xsd:enumeration value="B737"/>
          <xsd:enumeration value="Embraer E2"/>
          <xsd:enumeration value="Caravan"/>
          <xsd:enumeration value="Cargueiro"/>
          <xsd:enumeration value="CCO"/>
        </xsd:restriction>
      </xsd:simpleType>
    </xsd:element>
    <xsd:element name="Base" ma:index="27" nillable="true" ma:displayName="Base" ma:format="Dropdown" ma:internalName="Base">
      <xsd:simpleType>
        <xsd:restriction base="dms:Choice">
          <xsd:enumeration value="AZV"/>
          <xsd:enumeration value="VCP"/>
          <xsd:enumeration value="HANGAR VCP"/>
          <xsd:enumeration value="HANGAR PLU"/>
          <xsd:enumeration value="CGH"/>
          <xsd:enumeration value="BEL"/>
          <xsd:enumeration value="REC"/>
          <xsd:enumeration value="CWB"/>
          <xsd:enumeration value="CNF"/>
          <xsd:enumeration value="Azul Conecta"/>
          <xsd:enumeration value="AZC SP"/>
          <xsd:enumeration value="AZC BH"/>
          <xsd:enumeration value="UniAzul"/>
        </xsd:restriction>
      </xsd:simpleType>
    </xsd:element>
    <xsd:element name="BaseTripulante" ma:index="28" nillable="true" ma:displayName="Base Tripulante" ma:format="Dropdown" ma:internalName="BaseTripulante">
      <xsd:simpleType>
        <xsd:restriction base="dms:Choice">
          <xsd:enumeration value="AZC BH"/>
          <xsd:enumeration value="AZC SP"/>
          <xsd:enumeration value="AZV"/>
          <xsd:enumeration value="VCP"/>
          <xsd:enumeration value="Hangar VC`P"/>
          <xsd:enumeration value="Hangar PLU"/>
          <xsd:enumeration value="POA"/>
          <xsd:enumeration value="CWB"/>
          <xsd:enumeration value="STM"/>
          <xsd:enumeration value="CNF"/>
          <xsd:enumeration value="SDU"/>
          <xsd:enumeration value="REC"/>
          <xsd:enumeration value="CGH"/>
          <xsd:enumeration value="Azul Conecta"/>
          <xsd:enumeration value="Pilatus"/>
          <xsd:enumeration value="Escolha 16"/>
        </xsd:restriction>
      </xsd:simpleType>
    </xsd:element>
    <xsd:element name="Ano" ma:index="29" nillable="true" ma:displayName="Ano" ma:format="Dropdown" ma:internalName="Ano">
      <xsd:simpleType>
        <xsd:restriction base="dms:Choice">
          <xsd:enumeration value="2023"/>
          <xsd:enumeration value="2024,"/>
          <xsd:enumeration value="2025"/>
          <xsd:enumeration value="2026"/>
        </xsd:restriction>
      </xsd:simpleType>
    </xsd:element>
    <xsd:element name="MediaServiceBillingMetadata" ma:index="3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23ad80-1559-4c3e-ae9c-2d7c2d17b656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b1a5c5ec-c9c0-48a3-b76d-8ced986eaea8}" ma:internalName="TaxCatchAll" ma:showField="CatchAllData" ma:web="0d23ad80-1559-4c3e-ae9c-2d7c2d17b65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3F9177B-561A-436B-9EA7-6A1BC35E4C91}">
  <ds:schemaRefs>
    <ds:schemaRef ds:uri="http://schemas.microsoft.com/office/2006/metadata/properties"/>
    <ds:schemaRef ds:uri="http://schemas.microsoft.com/office/infopath/2007/PartnerControls"/>
    <ds:schemaRef ds:uri="5b81f9d7-d2f7-4e3b-8937-1c038e5b6ed2"/>
    <ds:schemaRef ds:uri="0d23ad80-1559-4c3e-ae9c-2d7c2d17b656"/>
  </ds:schemaRefs>
</ds:datastoreItem>
</file>

<file path=customXml/itemProps2.xml><?xml version="1.0" encoding="utf-8"?>
<ds:datastoreItem xmlns:ds="http://schemas.openxmlformats.org/officeDocument/2006/customXml" ds:itemID="{B9FF131D-AFFF-46D6-9F16-D76411C3CFC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21AD98D-A77E-4897-A466-DEF06BE90FE9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473</TotalTime>
  <Words>52</Words>
  <Application>Microsoft Office PowerPoint</Application>
  <PresentationFormat>Personalizar</PresentationFormat>
  <Paragraphs>4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Felipe Renzulli</dc:creator>
  <cp:lastModifiedBy>Time Roxo Portal</cp:lastModifiedBy>
  <cp:revision>12</cp:revision>
  <dcterms:created xsi:type="dcterms:W3CDTF">2024-03-01T17:39:11Z</dcterms:created>
  <dcterms:modified xsi:type="dcterms:W3CDTF">2025-03-28T19:33:26Z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0x0101003C164E10D683A14981EC9D618910147C</vt:lpwstr>
  </property>
  <property fmtid="{D5CDD505-2E9C-101B-9397-08002B2CF9AE}" pid="3" name="MediaServiceImageTags">
    <vt:lpwstr/>
  </property>
</Properties>
</file>