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630"/>
    <a:srgbClr val="03673A"/>
    <a:srgbClr val="F7E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576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F646C60-A149-1791-B3EB-5BEA16176E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D4FACA9-561F-98FE-AF15-834C99F0F3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6468B-5441-463F-A8B3-303BB2C0DC3A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48A09C6-7508-2AB9-CF5B-859F310FB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9C114C5-6A8F-BDB1-D53E-353CDCE027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67CC6-C049-4C5D-95E8-CE0A085912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985993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Uma imagem contendo pessoa, cortando, mulher, preparando&#10;&#10;Descrição gerada automaticamente">
            <a:extLst>
              <a:ext uri="{FF2B5EF4-FFF2-40B4-BE49-F238E27FC236}">
                <a16:creationId xmlns:a16="http://schemas.microsoft.com/office/drawing/2014/main" id="{E78C504B-5EF5-7F5E-87AC-6E34C4045D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9" r="9672"/>
          <a:stretch/>
        </p:blipFill>
        <p:spPr>
          <a:xfrm>
            <a:off x="2913461" y="0"/>
            <a:ext cx="9278539" cy="5096202"/>
          </a:xfrm>
          <a:prstGeom prst="rect">
            <a:avLst/>
          </a:prstGeom>
        </p:spPr>
      </p:pic>
      <p:pic>
        <p:nvPicPr>
          <p:cNvPr id="14" name="Imagem 13" descr="Ícone&#10;&#10;Descrição gerada automaticamente">
            <a:extLst>
              <a:ext uri="{FF2B5EF4-FFF2-40B4-BE49-F238E27FC236}">
                <a16:creationId xmlns:a16="http://schemas.microsoft.com/office/drawing/2014/main" id="{80A92A87-2A96-BE4D-9949-8AEB68D22A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Imagem 15" descr="Forma&#10;&#10;Descrição gerada automaticamente com confiança baixa">
            <a:extLst>
              <a:ext uri="{FF2B5EF4-FFF2-40B4-BE49-F238E27FC236}">
                <a16:creationId xmlns:a16="http://schemas.microsoft.com/office/drawing/2014/main" id="{28899E04-3A86-0463-9D76-64241E1411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24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Homem segurando uma caixa de papelão&#10;&#10;Descrição gerada automaticamente com confiança média">
            <a:extLst>
              <a:ext uri="{FF2B5EF4-FFF2-40B4-BE49-F238E27FC236}">
                <a16:creationId xmlns:a16="http://schemas.microsoft.com/office/drawing/2014/main" id="{E636AB70-BADB-8FC7-DE1B-9ED61AABF3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r="22417"/>
          <a:stretch/>
        </p:blipFill>
        <p:spPr>
          <a:xfrm>
            <a:off x="6874625" y="0"/>
            <a:ext cx="5317375" cy="5818909"/>
          </a:xfrm>
          <a:prstGeom prst="rect">
            <a:avLst/>
          </a:prstGeom>
        </p:spPr>
      </p:pic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FA45815C-3782-435D-C5B9-5DF14B2726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 descr="Uma imagem contendo Ícone&#10;&#10;Descrição gerada automaticamente">
            <a:extLst>
              <a:ext uri="{FF2B5EF4-FFF2-40B4-BE49-F238E27FC236}">
                <a16:creationId xmlns:a16="http://schemas.microsoft.com/office/drawing/2014/main" id="{3B72AC24-1174-5F4F-0AAA-1D4AA0AB57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9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2EAEBF00-F735-3384-614D-E96B05EC59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E4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656BD42-179D-317F-EA60-BE4AB7D13F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DC615E8-C2EC-350F-5767-E1788E3C98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15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C04D9413-FA81-8F64-9658-6B79654E2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B379381-BA2E-7B09-03E7-7D1A7711B0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4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Homem segurando uma caixa de papelão&#10;&#10;Descrição gerada automaticamente com confiança média">
            <a:extLst>
              <a:ext uri="{FF2B5EF4-FFF2-40B4-BE49-F238E27FC236}">
                <a16:creationId xmlns:a16="http://schemas.microsoft.com/office/drawing/2014/main" id="{E636AB70-BADB-8FC7-DE1B-9ED61AABF3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1" r="22417" b="7093"/>
          <a:stretch/>
        </p:blipFill>
        <p:spPr>
          <a:xfrm>
            <a:off x="0" y="1451797"/>
            <a:ext cx="4644043" cy="540620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A45815C-3782-435D-C5B9-5DF14B2726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B72AC24-1174-5F4F-0AAA-1D4AA0AB57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5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A0CCC8C1-B8D7-D6BC-4DFC-2479F9E266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56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 descr="Forma, Ícone&#10;&#10;Descrição gerada automaticamente">
            <a:extLst>
              <a:ext uri="{FF2B5EF4-FFF2-40B4-BE49-F238E27FC236}">
                <a16:creationId xmlns:a16="http://schemas.microsoft.com/office/drawing/2014/main" id="{78FA0110-3C0D-3BF4-ABD6-6861FB0CB9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Imagem 14" descr="Ícone&#10;&#10;Descrição gerada automaticamente">
            <a:extLst>
              <a:ext uri="{FF2B5EF4-FFF2-40B4-BE49-F238E27FC236}">
                <a16:creationId xmlns:a16="http://schemas.microsoft.com/office/drawing/2014/main" id="{FE16BC2D-45CA-0E19-A7B4-4126907295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2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Forma&#10;&#10;Descrição gerada automaticamente">
            <a:extLst>
              <a:ext uri="{FF2B5EF4-FFF2-40B4-BE49-F238E27FC236}">
                <a16:creationId xmlns:a16="http://schemas.microsoft.com/office/drawing/2014/main" id="{CDD5C483-C549-1C03-0957-0C86102D25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agem 12" descr="Fundo preto com letras brancas&#10;&#10;Descrição gerada automaticamente">
            <a:extLst>
              <a:ext uri="{FF2B5EF4-FFF2-40B4-BE49-F238E27FC236}">
                <a16:creationId xmlns:a16="http://schemas.microsoft.com/office/drawing/2014/main" id="{AD7E1024-A00B-6A2F-110E-6D055D41B4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7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38D519AF-C2ED-E507-7ECE-1425E69F8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91D00A4-1649-17DA-BB62-74C5E4BF53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9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5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6" r:id="rId5"/>
    <p:sldLayoutId id="2147483652" r:id="rId6"/>
    <p:sldLayoutId id="2147483653" r:id="rId7"/>
    <p:sldLayoutId id="214748365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09B25-4232-8239-D62D-146244100025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673909" y="2673680"/>
            <a:ext cx="4800207" cy="151063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</a:t>
            </a:r>
            <a:br>
              <a:rPr lang="pt-BR" dirty="0"/>
            </a:br>
            <a:r>
              <a:rPr lang="pt-BR" dirty="0"/>
              <a:t>editar o título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7DC3F4-4DA5-2137-6B46-F733DFCD7D8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73909" y="4637000"/>
            <a:ext cx="4800207" cy="15509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000" dirty="0"/>
              <a:t>Editar estilos de subtítulo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D473054-B01C-02C0-BFF5-6633778F5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309" y="572179"/>
            <a:ext cx="1995097" cy="164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75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7CF32-048C-520C-5A44-8300D5DA28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4688" y="3082925"/>
            <a:ext cx="6507162" cy="69215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3673A"/>
                </a:solidFill>
              </a:defRPr>
            </a:lvl1pPr>
          </a:lstStyle>
          <a:p>
            <a:r>
              <a:rPr lang="pt-BR" dirty="0"/>
              <a:t>Clique para</a:t>
            </a:r>
            <a:br>
              <a:rPr lang="pt-BR" dirty="0"/>
            </a:br>
            <a:r>
              <a:rPr lang="pt-BR" dirty="0"/>
              <a:t>editar o título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D6788FD-7E5F-5431-175D-4903C31D9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3542" y="5681074"/>
            <a:ext cx="1099646" cy="90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39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2">
            <a:extLst>
              <a:ext uri="{FF2B5EF4-FFF2-40B4-BE49-F238E27FC236}">
                <a16:creationId xmlns:a16="http://schemas.microsoft.com/office/drawing/2014/main" id="{F0053C61-7210-3818-680F-51FA3C2C4826}"/>
              </a:ext>
            </a:extLst>
          </p:cNvPr>
          <p:cNvSpPr txBox="1">
            <a:spLocks/>
          </p:cNvSpPr>
          <p:nvPr/>
        </p:nvSpPr>
        <p:spPr>
          <a:xfrm>
            <a:off x="673909" y="3429000"/>
            <a:ext cx="4800207" cy="19659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Editar estilos de texto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E9126A-3779-76C1-E419-F6D36647836C}"/>
              </a:ext>
            </a:extLst>
          </p:cNvPr>
          <p:cNvSpPr txBox="1">
            <a:spLocks/>
          </p:cNvSpPr>
          <p:nvPr/>
        </p:nvSpPr>
        <p:spPr>
          <a:xfrm>
            <a:off x="673909" y="412706"/>
            <a:ext cx="6508287" cy="692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367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</a:t>
            </a:r>
            <a:br>
              <a:rPr lang="pt-BR"/>
            </a:br>
            <a:r>
              <a:rPr lang="pt-BR"/>
              <a:t>editar o título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B78DCC2-E4FD-1D1B-9525-10C66C9A8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3542" y="5681074"/>
            <a:ext cx="1099646" cy="90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5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2">
            <a:extLst>
              <a:ext uri="{FF2B5EF4-FFF2-40B4-BE49-F238E27FC236}">
                <a16:creationId xmlns:a16="http://schemas.microsoft.com/office/drawing/2014/main" id="{47D8EC7F-C315-DF8B-226C-F34ED879A2AC}"/>
              </a:ext>
            </a:extLst>
          </p:cNvPr>
          <p:cNvSpPr txBox="1">
            <a:spLocks/>
          </p:cNvSpPr>
          <p:nvPr/>
        </p:nvSpPr>
        <p:spPr>
          <a:xfrm>
            <a:off x="673909" y="3428999"/>
            <a:ext cx="4800207" cy="19659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Editar estilos de texto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E8DB6A6-B443-4FD0-5715-5EA85FF33435}"/>
              </a:ext>
            </a:extLst>
          </p:cNvPr>
          <p:cNvSpPr txBox="1">
            <a:spLocks/>
          </p:cNvSpPr>
          <p:nvPr/>
        </p:nvSpPr>
        <p:spPr>
          <a:xfrm>
            <a:off x="673909" y="412705"/>
            <a:ext cx="6508287" cy="692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367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</a:t>
            </a:r>
            <a:br>
              <a:rPr lang="pt-BR"/>
            </a:br>
            <a:r>
              <a:rPr lang="pt-BR"/>
              <a:t>editar o título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D1073F3-8C20-C230-7735-BBB7F5921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3542" y="5681074"/>
            <a:ext cx="1099646" cy="90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4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EF2A51-F422-9CC8-1169-01A252583099}"/>
              </a:ext>
            </a:extLst>
          </p:cNvPr>
          <p:cNvSpPr txBox="1">
            <a:spLocks/>
          </p:cNvSpPr>
          <p:nvPr/>
        </p:nvSpPr>
        <p:spPr>
          <a:xfrm>
            <a:off x="5166545" y="2736113"/>
            <a:ext cx="6508287" cy="692887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367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1"/>
                </a:solidFill>
              </a:rPr>
              <a:t>Clique para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editar o título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BBBDCC3-532C-84B3-C272-F20A14CD6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3542" y="5681074"/>
            <a:ext cx="1099646" cy="90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3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AEFBD8D-0477-5363-E5EC-B9AFCA900A30}"/>
              </a:ext>
            </a:extLst>
          </p:cNvPr>
          <p:cNvSpPr txBox="1">
            <a:spLocks/>
          </p:cNvSpPr>
          <p:nvPr/>
        </p:nvSpPr>
        <p:spPr>
          <a:xfrm>
            <a:off x="673909" y="412705"/>
            <a:ext cx="6508287" cy="692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Clique para</a:t>
            </a:r>
            <a:br>
              <a:rPr lang="pt-BR" dirty="0"/>
            </a:br>
            <a:r>
              <a:rPr lang="pt-BR" dirty="0"/>
              <a:t>editar o título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9A05FCA-6B2D-0756-B14B-65C202DFA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3542" y="5681074"/>
            <a:ext cx="1099646" cy="908787"/>
          </a:xfrm>
          <a:prstGeom prst="rect">
            <a:avLst/>
          </a:prstGeom>
        </p:spPr>
      </p:pic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E36EDF40-A4D8-676B-3B36-3C0B01F1FC1A}"/>
              </a:ext>
            </a:extLst>
          </p:cNvPr>
          <p:cNvSpPr txBox="1">
            <a:spLocks/>
          </p:cNvSpPr>
          <p:nvPr/>
        </p:nvSpPr>
        <p:spPr>
          <a:xfrm>
            <a:off x="673909" y="3429000"/>
            <a:ext cx="4800207" cy="19659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Editar estilos de texto</a:t>
            </a:r>
          </a:p>
        </p:txBody>
      </p:sp>
    </p:spTree>
    <p:extLst>
      <p:ext uri="{BB962C8B-B14F-4D97-AF65-F5344CB8AC3E}">
        <p14:creationId xmlns:p14="http://schemas.microsoft.com/office/powerpoint/2010/main" val="3698392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F56D69-A793-21C7-076A-2C60F3C9701D}"/>
              </a:ext>
            </a:extLst>
          </p:cNvPr>
          <p:cNvSpPr txBox="1">
            <a:spLocks/>
          </p:cNvSpPr>
          <p:nvPr/>
        </p:nvSpPr>
        <p:spPr>
          <a:xfrm>
            <a:off x="673909" y="3429000"/>
            <a:ext cx="4800207" cy="19659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Editar estilos de texto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DED54C5-4F9C-48F6-1529-D12328B8BA92}"/>
              </a:ext>
            </a:extLst>
          </p:cNvPr>
          <p:cNvSpPr txBox="1">
            <a:spLocks/>
          </p:cNvSpPr>
          <p:nvPr/>
        </p:nvSpPr>
        <p:spPr>
          <a:xfrm>
            <a:off x="673909" y="412706"/>
            <a:ext cx="6508287" cy="692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</a:t>
            </a:r>
            <a:br>
              <a:rPr lang="pt-BR"/>
            </a:br>
            <a:r>
              <a:rPr lang="pt-BR"/>
              <a:t>editar o título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A7F85FE-3A89-415A-478D-D0090A2EF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3542" y="5681074"/>
            <a:ext cx="1099646" cy="90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35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DCDF20-9F2C-5781-0449-A72AEBB8BE83}"/>
              </a:ext>
            </a:extLst>
          </p:cNvPr>
          <p:cNvSpPr txBox="1">
            <a:spLocks/>
          </p:cNvSpPr>
          <p:nvPr/>
        </p:nvSpPr>
        <p:spPr>
          <a:xfrm>
            <a:off x="2841857" y="3082557"/>
            <a:ext cx="6508287" cy="6928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Obrigado!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7FD31F5-5D83-6587-D675-405312617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6177" y="5681074"/>
            <a:ext cx="1099646" cy="90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555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D2276AF3E3E11418FA0DD553C6ADBAB" ma:contentTypeVersion="15" ma:contentTypeDescription="Crie um novo documento." ma:contentTypeScope="" ma:versionID="df56a5292ba4be1f0b9a201720bed18e">
  <xsd:schema xmlns:xsd="http://www.w3.org/2001/XMLSchema" xmlns:xs="http://www.w3.org/2001/XMLSchema" xmlns:p="http://schemas.microsoft.com/office/2006/metadata/properties" xmlns:ns2="4493ab78-0af7-4484-80f8-ac49fd16ea09" xmlns:ns3="05cf3e34-48ea-49d0-84af-8f316b45dfe4" targetNamespace="http://schemas.microsoft.com/office/2006/metadata/properties" ma:root="true" ma:fieldsID="3b11826ba53dd3a5fd9381f941fc90c7" ns2:_="" ns3:_="">
    <xsd:import namespace="4493ab78-0af7-4484-80f8-ac49fd16ea09"/>
    <xsd:import namespace="05cf3e34-48ea-49d0-84af-8f316b45df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93ab78-0af7-4484-80f8-ac49fd16ea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3db3cea5-0ee3-4113-b3a4-755b0456c0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cf3e34-48ea-49d0-84af-8f316b45dfe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d9616cd-a92c-474c-9053-805bd7bdae22}" ma:internalName="TaxCatchAll" ma:showField="CatchAllData" ma:web="05cf3e34-48ea-49d0-84af-8f316b45df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3F7411-EC32-4620-95A1-52320E3E8577}"/>
</file>

<file path=customXml/itemProps2.xml><?xml version="1.0" encoding="utf-8"?>
<ds:datastoreItem xmlns:ds="http://schemas.openxmlformats.org/officeDocument/2006/customXml" ds:itemID="{A659BFCC-64C2-4765-9331-2745647FF85D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64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Clique para editar o título</vt:lpstr>
      <vt:lpstr>Clique para editar o título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iNOSS 01</dc:creator>
  <cp:lastModifiedBy>Amanda Ely - SLC Agrícola</cp:lastModifiedBy>
  <cp:revision>4</cp:revision>
  <dcterms:created xsi:type="dcterms:W3CDTF">2023-07-18T19:08:02Z</dcterms:created>
  <dcterms:modified xsi:type="dcterms:W3CDTF">2024-01-29T12:27:31Z</dcterms:modified>
</cp:coreProperties>
</file>