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sldIdLst>
    <p:sldId id="256" r:id="rId2"/>
  </p:sldIdLst>
  <p:sldSz cx="13716000" cy="1371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457" userDrawn="1">
          <p15:clr>
            <a:srgbClr val="A4A3A4"/>
          </p15:clr>
        </p15:guide>
        <p15:guide id="2" pos="432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59B8"/>
    <a:srgbClr val="0BD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 showGuides="1">
      <p:cViewPr varScale="1">
        <p:scale>
          <a:sx n="58" d="100"/>
          <a:sy n="58" d="100"/>
        </p:scale>
        <p:origin x="2832" y="232"/>
      </p:cViewPr>
      <p:guideLst>
        <p:guide orient="horz" pos="5457"/>
        <p:guide pos="432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700" y="2244726"/>
            <a:ext cx="11658600" cy="47752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14500" y="7204076"/>
            <a:ext cx="10287000" cy="3311524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D163C-6F03-074A-BEAA-D304EABFD2E1}" type="datetimeFigureOut">
              <a:rPr lang="pt-BR" smtClean="0"/>
              <a:t>23/05/2025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1351C-611E-C844-A4F2-FADEAFA478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5330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D163C-6F03-074A-BEAA-D304EABFD2E1}" type="datetimeFigureOut">
              <a:rPr lang="pt-BR" smtClean="0"/>
              <a:t>23/05/2025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1351C-611E-C844-A4F2-FADEAFA478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08904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15513" y="730250"/>
            <a:ext cx="2957513" cy="11623676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42976" y="730250"/>
            <a:ext cx="8701088" cy="11623676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D163C-6F03-074A-BEAA-D304EABFD2E1}" type="datetimeFigureOut">
              <a:rPr lang="pt-BR" smtClean="0"/>
              <a:t>23/05/2025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1351C-611E-C844-A4F2-FADEAFA478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47189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D163C-6F03-074A-BEAA-D304EABFD2E1}" type="datetimeFigureOut">
              <a:rPr lang="pt-BR" smtClean="0"/>
              <a:t>23/05/2025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1351C-611E-C844-A4F2-FADEAFA478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42095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5832" y="3419479"/>
            <a:ext cx="11830050" cy="5705474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5832" y="9178929"/>
            <a:ext cx="11830050" cy="3000374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82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82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82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D163C-6F03-074A-BEAA-D304EABFD2E1}" type="datetimeFigureOut">
              <a:rPr lang="pt-BR" smtClean="0"/>
              <a:t>23/05/2025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1351C-611E-C844-A4F2-FADEAFA478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799679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2975" y="3651250"/>
            <a:ext cx="5829300" cy="8702676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43725" y="3651250"/>
            <a:ext cx="5829300" cy="8702676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D163C-6F03-074A-BEAA-D304EABFD2E1}" type="datetimeFigureOut">
              <a:rPr lang="pt-BR" smtClean="0"/>
              <a:t>23/05/2025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1351C-611E-C844-A4F2-FADEAFA478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53634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4761" y="730253"/>
            <a:ext cx="11830050" cy="2651126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4763" y="3362326"/>
            <a:ext cx="5802510" cy="1647824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4763" y="5010150"/>
            <a:ext cx="5802510" cy="7369176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943725" y="3362326"/>
            <a:ext cx="5831087" cy="1647824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943725" y="5010150"/>
            <a:ext cx="5831087" cy="7369176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D163C-6F03-074A-BEAA-D304EABFD2E1}" type="datetimeFigureOut">
              <a:rPr lang="pt-BR" smtClean="0"/>
              <a:t>23/05/2025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1351C-611E-C844-A4F2-FADEAFA478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65083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D163C-6F03-074A-BEAA-D304EABFD2E1}" type="datetimeFigureOut">
              <a:rPr lang="pt-BR" smtClean="0"/>
              <a:t>23/05/2025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1351C-611E-C844-A4F2-FADEAFA478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18149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D163C-6F03-074A-BEAA-D304EABFD2E1}" type="datetimeFigureOut">
              <a:rPr lang="pt-BR" smtClean="0"/>
              <a:t>23/05/2025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1351C-611E-C844-A4F2-FADEAFA478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4401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4762" y="914400"/>
            <a:ext cx="4423767" cy="32004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31086" y="1974853"/>
            <a:ext cx="6943725" cy="974725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44762" y="4114800"/>
            <a:ext cx="4423767" cy="7623176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D163C-6F03-074A-BEAA-D304EABFD2E1}" type="datetimeFigureOut">
              <a:rPr lang="pt-BR" smtClean="0"/>
              <a:t>23/05/2025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1351C-611E-C844-A4F2-FADEAFA478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7699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4762" y="914400"/>
            <a:ext cx="4423767" cy="32004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831086" y="1974853"/>
            <a:ext cx="6943725" cy="9747250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44762" y="4114800"/>
            <a:ext cx="4423767" cy="7623176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D163C-6F03-074A-BEAA-D304EABFD2E1}" type="datetimeFigureOut">
              <a:rPr lang="pt-BR" smtClean="0"/>
              <a:t>23/05/2025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1351C-611E-C844-A4F2-FADEAFA478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32285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42975" y="730253"/>
            <a:ext cx="1183005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2975" y="3651250"/>
            <a:ext cx="11830050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42975" y="12712703"/>
            <a:ext cx="30861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14D163C-6F03-074A-BEAA-D304EABFD2E1}" type="datetimeFigureOut">
              <a:rPr lang="pt-BR" smtClean="0"/>
              <a:t>23/05/2025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43425" y="12712703"/>
            <a:ext cx="462915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686925" y="12712703"/>
            <a:ext cx="30861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881351C-611E-C844-A4F2-FADEAFA478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1352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BD3FF"/>
            </a:gs>
            <a:gs pos="76000">
              <a:srgbClr val="1959B8"/>
            </a:gs>
          </a:gsLst>
          <a:lin ang="18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aixaDeTexto 35">
            <a:extLst>
              <a:ext uri="{FF2B5EF4-FFF2-40B4-BE49-F238E27FC236}">
                <a16:creationId xmlns:a16="http://schemas.microsoft.com/office/drawing/2014/main" id="{B277767A-C88A-5ED4-1609-CC542D230FDD}"/>
              </a:ext>
            </a:extLst>
          </p:cNvPr>
          <p:cNvSpPr txBox="1"/>
          <p:nvPr/>
        </p:nvSpPr>
        <p:spPr>
          <a:xfrm>
            <a:off x="7886332" y="5196175"/>
            <a:ext cx="473304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err="1">
                <a:ln/>
                <a:solidFill>
                  <a:srgbClr val="FFFFFF"/>
                </a:solidFill>
                <a:latin typeface="HelveticaNowDisplay Light" panose="020B0304030202020204" pitchFamily="34" charset="77"/>
                <a:cs typeface="HelveticaNowDisplay Light" panose="020B0304030202020204" pitchFamily="34" charset="77"/>
                <a:sym typeface="HelveticaNowText-Bold"/>
                <a:rtl val="0"/>
              </a:rPr>
              <a:t>Lorem</a:t>
            </a:r>
            <a:r>
              <a:rPr lang="pt-BR" sz="2800" dirty="0">
                <a:ln/>
                <a:solidFill>
                  <a:srgbClr val="FFFFFF"/>
                </a:solidFill>
                <a:latin typeface="HelveticaNowDisplay Light" panose="020B0304030202020204" pitchFamily="34" charset="77"/>
                <a:cs typeface="HelveticaNowDisplay Light" panose="020B0304030202020204" pitchFamily="34" charset="77"/>
                <a:sym typeface="HelveticaNowText-Bold"/>
                <a:rtl val="0"/>
              </a:rPr>
              <a:t> ipsum </a:t>
            </a:r>
            <a:r>
              <a:rPr lang="pt-BR" sz="2800" dirty="0" err="1">
                <a:ln/>
                <a:solidFill>
                  <a:srgbClr val="FFFFFF"/>
                </a:solidFill>
                <a:latin typeface="HelveticaNowDisplay Light" panose="020B0304030202020204" pitchFamily="34" charset="77"/>
                <a:cs typeface="HelveticaNowDisplay Light" panose="020B0304030202020204" pitchFamily="34" charset="77"/>
                <a:sym typeface="HelveticaNowText-Bold"/>
                <a:rtl val="0"/>
              </a:rPr>
              <a:t>dolor</a:t>
            </a:r>
            <a:r>
              <a:rPr lang="pt-BR" sz="2800" dirty="0">
                <a:ln/>
                <a:solidFill>
                  <a:srgbClr val="FFFFFF"/>
                </a:solidFill>
                <a:latin typeface="HelveticaNowDisplay Light" panose="020B0304030202020204" pitchFamily="34" charset="77"/>
                <a:cs typeface="HelveticaNowDisplay Light" panose="020B0304030202020204" pitchFamily="34" charset="77"/>
                <a:sym typeface="HelveticaNowText-Bold"/>
                <a:rtl val="0"/>
              </a:rPr>
              <a:t> </a:t>
            </a:r>
            <a:r>
              <a:rPr lang="pt-BR" sz="2800" dirty="0" err="1">
                <a:ln/>
                <a:solidFill>
                  <a:srgbClr val="FFFFFF"/>
                </a:solidFill>
                <a:latin typeface="HelveticaNowDisplay Light" panose="020B0304030202020204" pitchFamily="34" charset="77"/>
                <a:cs typeface="HelveticaNowDisplay Light" panose="020B0304030202020204" pitchFamily="34" charset="77"/>
                <a:sym typeface="HelveticaNowText-Bold"/>
                <a:rtl val="0"/>
              </a:rPr>
              <a:t>sit</a:t>
            </a:r>
            <a:r>
              <a:rPr lang="pt-BR" sz="2800" dirty="0">
                <a:ln/>
                <a:solidFill>
                  <a:srgbClr val="FFFFFF"/>
                </a:solidFill>
                <a:latin typeface="HelveticaNowDisplay Light" panose="020B0304030202020204" pitchFamily="34" charset="77"/>
                <a:cs typeface="HelveticaNowDisplay Light" panose="020B0304030202020204" pitchFamily="34" charset="77"/>
                <a:sym typeface="HelveticaNowText-Bold"/>
                <a:rtl val="0"/>
              </a:rPr>
              <a:t> </a:t>
            </a:r>
            <a:r>
              <a:rPr lang="pt-BR" sz="2800" dirty="0" err="1">
                <a:ln/>
                <a:solidFill>
                  <a:srgbClr val="FFFFFF"/>
                </a:solidFill>
                <a:latin typeface="HelveticaNowDisplay Light" panose="020B0304030202020204" pitchFamily="34" charset="77"/>
                <a:cs typeface="HelveticaNowDisplay Light" panose="020B0304030202020204" pitchFamily="34" charset="77"/>
                <a:sym typeface="HelveticaNowText-Bold"/>
                <a:rtl val="0"/>
              </a:rPr>
              <a:t>amet</a:t>
            </a:r>
            <a:r>
              <a:rPr lang="pt-BR" sz="2800" dirty="0">
                <a:ln/>
                <a:solidFill>
                  <a:srgbClr val="FFFFFF"/>
                </a:solidFill>
                <a:latin typeface="HelveticaNowDisplay Light" panose="020B0304030202020204" pitchFamily="34" charset="77"/>
                <a:cs typeface="HelveticaNowDisplay Light" panose="020B0304030202020204" pitchFamily="34" charset="77"/>
                <a:sym typeface="HelveticaNowText-Bold"/>
                <a:rtl val="0"/>
              </a:rPr>
              <a:t>, </a:t>
            </a:r>
            <a:r>
              <a:rPr lang="pt-BR" sz="2800" dirty="0" err="1">
                <a:ln/>
                <a:solidFill>
                  <a:srgbClr val="FFFFFF"/>
                </a:solidFill>
                <a:latin typeface="HelveticaNowDisplay Light" panose="020B0304030202020204" pitchFamily="34" charset="77"/>
                <a:cs typeface="HelveticaNowDisplay Light" panose="020B0304030202020204" pitchFamily="34" charset="77"/>
                <a:sym typeface="HelveticaNowText-Bold"/>
                <a:rtl val="0"/>
              </a:rPr>
              <a:t>consectetur</a:t>
            </a:r>
            <a:r>
              <a:rPr lang="pt-BR" sz="2800" dirty="0">
                <a:ln/>
                <a:solidFill>
                  <a:srgbClr val="FFFFFF"/>
                </a:solidFill>
                <a:latin typeface="HelveticaNowDisplay Light" panose="020B0304030202020204" pitchFamily="34" charset="77"/>
                <a:cs typeface="HelveticaNowDisplay Light" panose="020B0304030202020204" pitchFamily="34" charset="77"/>
                <a:sym typeface="HelveticaNowText-Bold"/>
                <a:rtl val="0"/>
              </a:rPr>
              <a:t> </a:t>
            </a:r>
            <a:r>
              <a:rPr lang="pt-BR" sz="2800" dirty="0" err="1">
                <a:ln/>
                <a:solidFill>
                  <a:srgbClr val="FFFFFF"/>
                </a:solidFill>
                <a:latin typeface="HelveticaNowDisplay Light" panose="020B0304030202020204" pitchFamily="34" charset="77"/>
                <a:cs typeface="HelveticaNowDisplay Light" panose="020B0304030202020204" pitchFamily="34" charset="77"/>
                <a:sym typeface="HelveticaNowText-Bold"/>
                <a:rtl val="0"/>
              </a:rPr>
              <a:t>adipiscing</a:t>
            </a:r>
            <a:r>
              <a:rPr lang="pt-BR" sz="2800" dirty="0">
                <a:ln/>
                <a:solidFill>
                  <a:srgbClr val="FFFFFF"/>
                </a:solidFill>
                <a:latin typeface="HelveticaNowDisplay Light" panose="020B0304030202020204" pitchFamily="34" charset="77"/>
                <a:cs typeface="HelveticaNowDisplay Light" panose="020B0304030202020204" pitchFamily="34" charset="77"/>
                <a:sym typeface="HelveticaNowText-Bold"/>
                <a:rtl val="0"/>
              </a:rPr>
              <a:t> </a:t>
            </a:r>
            <a:r>
              <a:rPr lang="pt-BR" sz="2800" dirty="0" err="1">
                <a:ln/>
                <a:solidFill>
                  <a:srgbClr val="FFFFFF"/>
                </a:solidFill>
                <a:latin typeface="HelveticaNowDisplay Light" panose="020B0304030202020204" pitchFamily="34" charset="77"/>
                <a:cs typeface="HelveticaNowDisplay Light" panose="020B0304030202020204" pitchFamily="34" charset="77"/>
                <a:sym typeface="HelveticaNowText-Bold"/>
                <a:rtl val="0"/>
              </a:rPr>
              <a:t>elit</a:t>
            </a:r>
            <a:r>
              <a:rPr lang="pt-BR" sz="2800" dirty="0">
                <a:ln/>
                <a:solidFill>
                  <a:srgbClr val="FFFFFF"/>
                </a:solidFill>
                <a:latin typeface="HelveticaNowDisplay Light" panose="020B0304030202020204" pitchFamily="34" charset="77"/>
                <a:cs typeface="HelveticaNowDisplay Light" panose="020B0304030202020204" pitchFamily="34" charset="77"/>
                <a:sym typeface="HelveticaNowText-Bold"/>
                <a:rtl val="0"/>
              </a:rPr>
              <a:t>. </a:t>
            </a:r>
            <a:r>
              <a:rPr lang="pt-BR" sz="2800" dirty="0" err="1">
                <a:ln/>
                <a:solidFill>
                  <a:srgbClr val="FFFFFF"/>
                </a:solidFill>
                <a:latin typeface="HelveticaNowDisplay Light" panose="020B0304030202020204" pitchFamily="34" charset="77"/>
                <a:cs typeface="HelveticaNowDisplay Light" panose="020B0304030202020204" pitchFamily="34" charset="77"/>
                <a:sym typeface="HelveticaNowText-Bold"/>
                <a:rtl val="0"/>
              </a:rPr>
              <a:t>Donec</a:t>
            </a:r>
            <a:r>
              <a:rPr lang="pt-BR" sz="2800" dirty="0">
                <a:ln/>
                <a:solidFill>
                  <a:srgbClr val="FFFFFF"/>
                </a:solidFill>
                <a:latin typeface="HelveticaNowDisplay Light" panose="020B0304030202020204" pitchFamily="34" charset="77"/>
                <a:cs typeface="HelveticaNowDisplay Light" panose="020B0304030202020204" pitchFamily="34" charset="77"/>
                <a:sym typeface="HelveticaNowText-Bold"/>
                <a:rtl val="0"/>
              </a:rPr>
              <a:t> </a:t>
            </a:r>
            <a:r>
              <a:rPr lang="pt-BR" sz="2800" dirty="0" err="1">
                <a:ln/>
                <a:solidFill>
                  <a:srgbClr val="FFFFFF"/>
                </a:solidFill>
                <a:latin typeface="HelveticaNowDisplay Light" panose="020B0304030202020204" pitchFamily="34" charset="77"/>
                <a:cs typeface="HelveticaNowDisplay Light" panose="020B0304030202020204" pitchFamily="34" charset="77"/>
                <a:sym typeface="HelveticaNowText-Bold"/>
                <a:rtl val="0"/>
              </a:rPr>
              <a:t>pretium</a:t>
            </a:r>
            <a:r>
              <a:rPr lang="pt-BR" sz="2800" dirty="0">
                <a:ln/>
                <a:solidFill>
                  <a:srgbClr val="FFFFFF"/>
                </a:solidFill>
                <a:latin typeface="HelveticaNowDisplay Light" panose="020B0304030202020204" pitchFamily="34" charset="77"/>
                <a:cs typeface="HelveticaNowDisplay Light" panose="020B0304030202020204" pitchFamily="34" charset="77"/>
                <a:sym typeface="HelveticaNowText-Bold"/>
                <a:rtl val="0"/>
              </a:rPr>
              <a:t> </a:t>
            </a:r>
            <a:r>
              <a:rPr lang="pt-BR" sz="2800" dirty="0" err="1">
                <a:ln/>
                <a:solidFill>
                  <a:srgbClr val="FFFFFF"/>
                </a:solidFill>
                <a:latin typeface="HelveticaNowDisplay Light" panose="020B0304030202020204" pitchFamily="34" charset="77"/>
                <a:cs typeface="HelveticaNowDisplay Light" panose="020B0304030202020204" pitchFamily="34" charset="77"/>
                <a:sym typeface="HelveticaNowText-Bold"/>
                <a:rtl val="0"/>
              </a:rPr>
              <a:t>ex</a:t>
            </a:r>
            <a:r>
              <a:rPr lang="pt-BR" sz="2800" dirty="0">
                <a:ln/>
                <a:solidFill>
                  <a:srgbClr val="FFFFFF"/>
                </a:solidFill>
                <a:latin typeface="HelveticaNowDisplay Light" panose="020B0304030202020204" pitchFamily="34" charset="77"/>
                <a:cs typeface="HelveticaNowDisplay Light" panose="020B0304030202020204" pitchFamily="34" charset="77"/>
                <a:sym typeface="HelveticaNowText-Bold"/>
                <a:rtl val="0"/>
              </a:rPr>
              <a:t> non </a:t>
            </a:r>
            <a:r>
              <a:rPr lang="pt-BR" sz="2800" dirty="0" err="1">
                <a:ln/>
                <a:solidFill>
                  <a:srgbClr val="FFFFFF"/>
                </a:solidFill>
                <a:latin typeface="HelveticaNowDisplay Light" panose="020B0304030202020204" pitchFamily="34" charset="77"/>
                <a:cs typeface="HelveticaNowDisplay Light" panose="020B0304030202020204" pitchFamily="34" charset="77"/>
                <a:sym typeface="HelveticaNowText-Bold"/>
                <a:rtl val="0"/>
              </a:rPr>
              <a:t>nibh</a:t>
            </a:r>
            <a:r>
              <a:rPr lang="pt-BR" sz="2800" dirty="0">
                <a:ln/>
                <a:solidFill>
                  <a:srgbClr val="FFFFFF"/>
                </a:solidFill>
                <a:latin typeface="HelveticaNowDisplay Light" panose="020B0304030202020204" pitchFamily="34" charset="77"/>
                <a:cs typeface="HelveticaNowDisplay Light" panose="020B0304030202020204" pitchFamily="34" charset="77"/>
                <a:sym typeface="HelveticaNowText-Bold"/>
                <a:rtl val="0"/>
              </a:rPr>
              <a:t> </a:t>
            </a:r>
            <a:r>
              <a:rPr lang="pt-BR" sz="2800" dirty="0" err="1">
                <a:ln/>
                <a:solidFill>
                  <a:srgbClr val="FFFFFF"/>
                </a:solidFill>
                <a:latin typeface="HelveticaNowDisplay Light" panose="020B0304030202020204" pitchFamily="34" charset="77"/>
                <a:cs typeface="HelveticaNowDisplay Light" panose="020B0304030202020204" pitchFamily="34" charset="77"/>
                <a:sym typeface="HelveticaNowText-Bold"/>
                <a:rtl val="0"/>
              </a:rPr>
              <a:t>eleifend</a:t>
            </a:r>
            <a:r>
              <a:rPr lang="pt-BR" sz="2800" dirty="0">
                <a:ln/>
                <a:solidFill>
                  <a:srgbClr val="FFFFFF"/>
                </a:solidFill>
                <a:latin typeface="HelveticaNowDisplay Light" panose="020B0304030202020204" pitchFamily="34" charset="77"/>
                <a:cs typeface="HelveticaNowDisplay Light" panose="020B0304030202020204" pitchFamily="34" charset="77"/>
                <a:sym typeface="HelveticaNowText-Bold"/>
                <a:rtl val="0"/>
              </a:rPr>
              <a:t> </a:t>
            </a:r>
            <a:r>
              <a:rPr lang="pt-BR" sz="2800" dirty="0" err="1">
                <a:ln/>
                <a:solidFill>
                  <a:srgbClr val="FFFFFF"/>
                </a:solidFill>
                <a:latin typeface="HelveticaNowDisplay Light" panose="020B0304030202020204" pitchFamily="34" charset="77"/>
                <a:cs typeface="HelveticaNowDisplay Light" panose="020B0304030202020204" pitchFamily="34" charset="77"/>
                <a:sym typeface="HelveticaNowText-Bold"/>
                <a:rtl val="0"/>
              </a:rPr>
              <a:t>dignissim</a:t>
            </a:r>
            <a:r>
              <a:rPr lang="pt-BR" sz="2800" dirty="0">
                <a:ln/>
                <a:solidFill>
                  <a:srgbClr val="FFFFFF"/>
                </a:solidFill>
                <a:latin typeface="HelveticaNowDisplay Light" panose="020B0304030202020204" pitchFamily="34" charset="77"/>
                <a:cs typeface="HelveticaNowDisplay Light" panose="020B0304030202020204" pitchFamily="34" charset="77"/>
                <a:sym typeface="HelveticaNowText-Bold"/>
                <a:rtl val="0"/>
              </a:rPr>
              <a:t>. </a:t>
            </a:r>
            <a:r>
              <a:rPr lang="pt-BR" sz="2800" dirty="0" err="1">
                <a:ln/>
                <a:solidFill>
                  <a:srgbClr val="FFFFFF"/>
                </a:solidFill>
                <a:latin typeface="HelveticaNowDisplay Light" panose="020B0304030202020204" pitchFamily="34" charset="77"/>
                <a:cs typeface="HelveticaNowDisplay Light" panose="020B0304030202020204" pitchFamily="34" charset="77"/>
                <a:sym typeface="HelveticaNowText-Bold"/>
                <a:rtl val="0"/>
              </a:rPr>
              <a:t>Vestibulum</a:t>
            </a:r>
            <a:r>
              <a:rPr lang="pt-BR" sz="2800" dirty="0">
                <a:ln/>
                <a:solidFill>
                  <a:srgbClr val="FFFFFF"/>
                </a:solidFill>
                <a:latin typeface="HelveticaNowDisplay Light" panose="020B0304030202020204" pitchFamily="34" charset="77"/>
                <a:cs typeface="HelveticaNowDisplay Light" panose="020B0304030202020204" pitchFamily="34" charset="77"/>
                <a:sym typeface="HelveticaNowText-Bold"/>
                <a:rtl val="0"/>
              </a:rPr>
              <a:t> </a:t>
            </a:r>
            <a:r>
              <a:rPr lang="pt-BR" sz="2800" dirty="0" err="1">
                <a:ln/>
                <a:solidFill>
                  <a:srgbClr val="FFFFFF"/>
                </a:solidFill>
                <a:latin typeface="HelveticaNowDisplay Light" panose="020B0304030202020204" pitchFamily="34" charset="77"/>
                <a:cs typeface="HelveticaNowDisplay Light" panose="020B0304030202020204" pitchFamily="34" charset="77"/>
                <a:sym typeface="HelveticaNowText-Bold"/>
                <a:rtl val="0"/>
              </a:rPr>
              <a:t>imperdiet</a:t>
            </a:r>
            <a:r>
              <a:rPr lang="pt-BR" sz="2800" dirty="0">
                <a:ln/>
                <a:solidFill>
                  <a:srgbClr val="FFFFFF"/>
                </a:solidFill>
                <a:latin typeface="HelveticaNowDisplay Light" panose="020B0304030202020204" pitchFamily="34" charset="77"/>
                <a:cs typeface="HelveticaNowDisplay Light" panose="020B0304030202020204" pitchFamily="34" charset="77"/>
                <a:sym typeface="HelveticaNowText-Bold"/>
                <a:rtl val="0"/>
              </a:rPr>
              <a:t> in </a:t>
            </a:r>
            <a:r>
              <a:rPr lang="pt-BR" sz="2800" dirty="0" err="1">
                <a:ln/>
                <a:solidFill>
                  <a:srgbClr val="FFFFFF"/>
                </a:solidFill>
                <a:latin typeface="HelveticaNowDisplay Light" panose="020B0304030202020204" pitchFamily="34" charset="77"/>
                <a:cs typeface="HelveticaNowDisplay Light" panose="020B0304030202020204" pitchFamily="34" charset="77"/>
                <a:sym typeface="HelveticaNowText-Bold"/>
                <a:rtl val="0"/>
              </a:rPr>
              <a:t>tellus</a:t>
            </a:r>
            <a:r>
              <a:rPr lang="pt-BR" sz="2800" dirty="0">
                <a:ln/>
                <a:solidFill>
                  <a:srgbClr val="FFFFFF"/>
                </a:solidFill>
                <a:latin typeface="HelveticaNowDisplay Light" panose="020B0304030202020204" pitchFamily="34" charset="77"/>
                <a:cs typeface="HelveticaNowDisplay Light" panose="020B0304030202020204" pitchFamily="34" charset="77"/>
                <a:sym typeface="HelveticaNowText-Bold"/>
                <a:rtl val="0"/>
              </a:rPr>
              <a:t> vitae </a:t>
            </a:r>
            <a:r>
              <a:rPr lang="pt-BR" sz="2800" dirty="0" err="1">
                <a:ln/>
                <a:solidFill>
                  <a:srgbClr val="FFFFFF"/>
                </a:solidFill>
                <a:latin typeface="HelveticaNowDisplay Light" panose="020B0304030202020204" pitchFamily="34" charset="77"/>
                <a:cs typeface="HelveticaNowDisplay Light" panose="020B0304030202020204" pitchFamily="34" charset="77"/>
                <a:sym typeface="HelveticaNowText-Bold"/>
                <a:rtl val="0"/>
              </a:rPr>
              <a:t>tincidunt</a:t>
            </a:r>
            <a:r>
              <a:rPr lang="pt-BR" sz="2800" dirty="0">
                <a:ln/>
                <a:solidFill>
                  <a:srgbClr val="FFFFFF"/>
                </a:solidFill>
                <a:latin typeface="HelveticaNowDisplay Light" panose="020B0304030202020204" pitchFamily="34" charset="77"/>
                <a:cs typeface="HelveticaNowDisplay Light" panose="020B0304030202020204" pitchFamily="34" charset="77"/>
                <a:sym typeface="HelveticaNowText-Bold"/>
                <a:rtl val="0"/>
              </a:rPr>
              <a:t>. </a:t>
            </a:r>
            <a:r>
              <a:rPr lang="pt-BR" sz="2800" dirty="0" err="1">
                <a:ln/>
                <a:solidFill>
                  <a:srgbClr val="FFFFFF"/>
                </a:solidFill>
                <a:latin typeface="HelveticaNowDisplay Light" panose="020B0304030202020204" pitchFamily="34" charset="77"/>
                <a:cs typeface="HelveticaNowDisplay Light" panose="020B0304030202020204" pitchFamily="34" charset="77"/>
                <a:sym typeface="HelveticaNowText-Bold"/>
                <a:rtl val="0"/>
              </a:rPr>
              <a:t>Maecenas</a:t>
            </a:r>
            <a:r>
              <a:rPr lang="pt-BR" sz="2800" dirty="0">
                <a:ln/>
                <a:solidFill>
                  <a:srgbClr val="FFFFFF"/>
                </a:solidFill>
                <a:latin typeface="HelveticaNowDisplay Light" panose="020B0304030202020204" pitchFamily="34" charset="77"/>
                <a:cs typeface="HelveticaNowDisplay Light" panose="020B0304030202020204" pitchFamily="34" charset="77"/>
                <a:sym typeface="HelveticaNowText-Bold"/>
                <a:rtl val="0"/>
              </a:rPr>
              <a:t> </a:t>
            </a:r>
            <a:r>
              <a:rPr lang="pt-BR" sz="2800" dirty="0" err="1">
                <a:ln/>
                <a:solidFill>
                  <a:srgbClr val="FFFFFF"/>
                </a:solidFill>
                <a:latin typeface="HelveticaNowDisplay Light" panose="020B0304030202020204" pitchFamily="34" charset="77"/>
                <a:cs typeface="HelveticaNowDisplay Light" panose="020B0304030202020204" pitchFamily="34" charset="77"/>
                <a:sym typeface="HelveticaNowText-Bold"/>
                <a:rtl val="0"/>
              </a:rPr>
              <a:t>dapibus</a:t>
            </a:r>
            <a:r>
              <a:rPr lang="pt-BR" sz="2800" dirty="0">
                <a:ln/>
                <a:solidFill>
                  <a:srgbClr val="FFFFFF"/>
                </a:solidFill>
                <a:latin typeface="HelveticaNowDisplay Light" panose="020B0304030202020204" pitchFamily="34" charset="77"/>
                <a:cs typeface="HelveticaNowDisplay Light" panose="020B0304030202020204" pitchFamily="34" charset="77"/>
                <a:sym typeface="HelveticaNowText-Bold"/>
                <a:rtl val="0"/>
              </a:rPr>
              <a:t>.</a:t>
            </a:r>
          </a:p>
        </p:txBody>
      </p:sp>
      <p:pic>
        <p:nvPicPr>
          <p:cNvPr id="5" name="Imagem 4" descr="Uma imagem contendo homem&#10;&#10;O conteúdo gerado por IA pode estar incorreto.">
            <a:extLst>
              <a:ext uri="{FF2B5EF4-FFF2-40B4-BE49-F238E27FC236}">
                <a16:creationId xmlns:a16="http://schemas.microsoft.com/office/drawing/2014/main" id="{0C5987C7-DF72-7894-A709-CD92C6CA67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338235">
            <a:off x="-686154" y="133892"/>
            <a:ext cx="4003162" cy="1073613"/>
          </a:xfrm>
          <a:prstGeom prst="rect">
            <a:avLst/>
          </a:prstGeom>
        </p:spPr>
      </p:pic>
      <p:pic>
        <p:nvPicPr>
          <p:cNvPr id="6" name="Imagem 5" descr="Uma imagem contendo homem&#10;&#10;O conteúdo gerado por IA pode estar incorreto.">
            <a:extLst>
              <a:ext uri="{FF2B5EF4-FFF2-40B4-BE49-F238E27FC236}">
                <a16:creationId xmlns:a16="http://schemas.microsoft.com/office/drawing/2014/main" id="{0E7C8327-6415-2C04-5AC3-72AE6FEED8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573330">
            <a:off x="11158983" y="333230"/>
            <a:ext cx="4003162" cy="1073613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22E3579C-B5B9-A07B-5E99-51CAD26A58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2498" y="1628365"/>
            <a:ext cx="5451399" cy="3374676"/>
          </a:xfrm>
          <a:prstGeom prst="rect">
            <a:avLst/>
          </a:prstGeom>
        </p:spPr>
      </p:pic>
      <p:pic>
        <p:nvPicPr>
          <p:cNvPr id="12" name="Imagem 11" descr="Uma imagem contendo Ícone&#10;&#10;O conteúdo gerado por IA pode estar incorreto.">
            <a:extLst>
              <a:ext uri="{FF2B5EF4-FFF2-40B4-BE49-F238E27FC236}">
                <a16:creationId xmlns:a16="http://schemas.microsoft.com/office/drawing/2014/main" id="{7D87FFD6-F734-EC31-F00A-5368749AFF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1362" y="9298172"/>
            <a:ext cx="5863998" cy="4990037"/>
          </a:xfrm>
          <a:prstGeom prst="rect">
            <a:avLst/>
          </a:prstGeom>
        </p:spPr>
      </p:pic>
      <p:pic>
        <p:nvPicPr>
          <p:cNvPr id="20" name="Imagem 19" descr="Uma imagem contendo homem&#10;&#10;O conteúdo gerado por IA pode estar incorreto.">
            <a:extLst>
              <a:ext uri="{FF2B5EF4-FFF2-40B4-BE49-F238E27FC236}">
                <a16:creationId xmlns:a16="http://schemas.microsoft.com/office/drawing/2014/main" id="{7189AEBA-1DE7-A661-A126-D6BB7B9DBA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512501">
            <a:off x="-393749" y="7539673"/>
            <a:ext cx="4003162" cy="1073613"/>
          </a:xfrm>
          <a:prstGeom prst="rect">
            <a:avLst/>
          </a:prstGeom>
        </p:spPr>
      </p:pic>
      <p:pic>
        <p:nvPicPr>
          <p:cNvPr id="22" name="Imagem 21" descr="Uma imagem contendo homem&#10;&#10;O conteúdo gerado por IA pode estar incorreto.">
            <a:extLst>
              <a:ext uri="{FF2B5EF4-FFF2-40B4-BE49-F238E27FC236}">
                <a16:creationId xmlns:a16="http://schemas.microsoft.com/office/drawing/2014/main" id="{412924CB-236C-6370-6245-719C865641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49039">
            <a:off x="-593584" y="9401665"/>
            <a:ext cx="4003162" cy="1073613"/>
          </a:xfrm>
          <a:prstGeom prst="rect">
            <a:avLst/>
          </a:prstGeom>
        </p:spPr>
      </p:pic>
      <p:pic>
        <p:nvPicPr>
          <p:cNvPr id="18" name="Imagem 17" descr="Grupo de pessoas posando para foto&#10;&#10;O conteúdo gerado por IA pode estar incorreto.">
            <a:extLst>
              <a:ext uri="{FF2B5EF4-FFF2-40B4-BE49-F238E27FC236}">
                <a16:creationId xmlns:a16="http://schemas.microsoft.com/office/drawing/2014/main" id="{885B2615-544A-5367-0AEB-29FF12EFC2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85979" y="6858000"/>
            <a:ext cx="9055942" cy="6873680"/>
          </a:xfrm>
          <a:prstGeom prst="rect">
            <a:avLst/>
          </a:prstGeom>
        </p:spPr>
      </p:pic>
      <p:sp>
        <p:nvSpPr>
          <p:cNvPr id="26" name="CaixaDeTexto 25">
            <a:extLst>
              <a:ext uri="{FF2B5EF4-FFF2-40B4-BE49-F238E27FC236}">
                <a16:creationId xmlns:a16="http://schemas.microsoft.com/office/drawing/2014/main" id="{811D379C-5C6B-EA86-C47E-998224BDFF34}"/>
              </a:ext>
            </a:extLst>
          </p:cNvPr>
          <p:cNvSpPr txBox="1"/>
          <p:nvPr/>
        </p:nvSpPr>
        <p:spPr>
          <a:xfrm>
            <a:off x="7886332" y="1880551"/>
            <a:ext cx="438587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chemeClr val="bg1"/>
                </a:solidFill>
                <a:latin typeface="HelveticaNowDisplay Light" panose="020B0304030202020204" pitchFamily="34" charset="77"/>
                <a:cs typeface="HelveticaNowDisplay Light" panose="020B0304030202020204" pitchFamily="34" charset="77"/>
              </a:rPr>
              <a:t>O céu </a:t>
            </a:r>
          </a:p>
          <a:p>
            <a:r>
              <a:rPr lang="pt-BR" sz="4000" dirty="0">
                <a:solidFill>
                  <a:schemeClr val="bg1"/>
                </a:solidFill>
                <a:latin typeface="HelveticaNowDisplay Light" panose="020B0304030202020204" pitchFamily="34" charset="77"/>
                <a:cs typeface="HelveticaNowDisplay Light" panose="020B0304030202020204" pitchFamily="34" charset="77"/>
              </a:rPr>
              <a:t>é tão lindo e </a:t>
            </a:r>
          </a:p>
          <a:p>
            <a:r>
              <a:rPr lang="pt-BR" sz="4000" dirty="0">
                <a:solidFill>
                  <a:schemeClr val="bg1"/>
                </a:solidFill>
                <a:latin typeface="HelveticaNowDisplay Light" panose="020B0304030202020204" pitchFamily="34" charset="77"/>
                <a:cs typeface="HelveticaNowDisplay Light" panose="020B0304030202020204" pitchFamily="34" charset="77"/>
              </a:rPr>
              <a:t>a </a:t>
            </a:r>
            <a:r>
              <a:rPr lang="pt-BR" sz="4000" b="1" dirty="0">
                <a:solidFill>
                  <a:schemeClr val="bg1"/>
                </a:solidFill>
                <a:latin typeface="HelveticaNowDisplay Bold" panose="020B0504030202020204" pitchFamily="34" charset="77"/>
                <a:cs typeface="HelveticaNowDisplay Bold" panose="020B0504030202020204" pitchFamily="34" charset="77"/>
              </a:rPr>
              <a:t>Consideração</a:t>
            </a:r>
          </a:p>
          <a:p>
            <a:r>
              <a:rPr lang="pt-BR" sz="4000" dirty="0">
                <a:solidFill>
                  <a:schemeClr val="bg1"/>
                </a:solidFill>
                <a:latin typeface="HelveticaNowDisplay Light" panose="020B0304030202020204" pitchFamily="34" charset="77"/>
                <a:cs typeface="HelveticaNowDisplay Light" panose="020B0304030202020204" pitchFamily="34" charset="77"/>
              </a:rPr>
              <a:t>é tão boa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13433ECA-457B-F468-476A-A4ADF05C5A34}"/>
              </a:ext>
            </a:extLst>
          </p:cNvPr>
          <p:cNvSpPr txBox="1"/>
          <p:nvPr/>
        </p:nvSpPr>
        <p:spPr>
          <a:xfrm>
            <a:off x="7975540" y="8143208"/>
            <a:ext cx="30948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spc="0" baseline="0" dirty="0">
                <a:ln/>
                <a:solidFill>
                  <a:srgbClr val="FFFFFF"/>
                </a:solidFill>
                <a:latin typeface="HelveticaNowDisplay Regular" panose="020B0504030202020204" pitchFamily="34" charset="77"/>
                <a:cs typeface="HelveticaNowDisplay Regular" panose="020B0504030202020204" pitchFamily="34" charset="77"/>
                <a:sym typeface="HelveticaNowText-Bold"/>
                <a:rtl val="0"/>
              </a:rPr>
              <a:t>LINK AQUI</a:t>
            </a:r>
          </a:p>
        </p:txBody>
      </p:sp>
      <p:sp>
        <p:nvSpPr>
          <p:cNvPr id="3" name="Retângulo Arredondado 2">
            <a:extLst>
              <a:ext uri="{FF2B5EF4-FFF2-40B4-BE49-F238E27FC236}">
                <a16:creationId xmlns:a16="http://schemas.microsoft.com/office/drawing/2014/main" id="{672A0E14-A575-B064-693E-2E7A9331FC09}"/>
              </a:ext>
            </a:extLst>
          </p:cNvPr>
          <p:cNvSpPr/>
          <p:nvPr/>
        </p:nvSpPr>
        <p:spPr>
          <a:xfrm>
            <a:off x="7977127" y="8139768"/>
            <a:ext cx="3093233" cy="523220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1518857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ema do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914F52B64348824295F915E19B6B7590" ma:contentTypeVersion="10" ma:contentTypeDescription="Crie um novo documento." ma:contentTypeScope="" ma:versionID="d6e822ab60311c81c540e41e13afe39e">
  <xsd:schema xmlns:xsd="http://www.w3.org/2001/XMLSchema" xmlns:xs="http://www.w3.org/2001/XMLSchema" xmlns:p="http://schemas.microsoft.com/office/2006/metadata/properties" xmlns:ns2="38c15ed8-ad3d-42d5-aab7-6bbbdc0e814e" xmlns:ns3="8ec53f78-eefa-4903-b6ba-a131a7acdb8d" targetNamespace="http://schemas.microsoft.com/office/2006/metadata/properties" ma:root="true" ma:fieldsID="8dfbdcb500d0294f140a0cc0a216cc50" ns2:_="" ns3:_="">
    <xsd:import namespace="38c15ed8-ad3d-42d5-aab7-6bbbdc0e814e"/>
    <xsd:import namespace="8ec53f78-eefa-4903-b6ba-a131a7acdb8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c15ed8-ad3d-42d5-aab7-6bbbdc0e814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Marcações de imagem" ma:readOnly="false" ma:fieldId="{5cf76f15-5ced-4ddc-b409-7134ff3c332f}" ma:taxonomyMulti="true" ma:sspId="543f74c0-c49a-404a-a8ea-df76b3d10e8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c53f78-eefa-4903-b6ba-a131a7acdb8d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6d16d883-5e98-433e-9d77-223ea67d7f91}" ma:internalName="TaxCatchAll" ma:showField="CatchAllData" ma:web="8ec53f78-eefa-4903-b6ba-a131a7acdb8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ec53f78-eefa-4903-b6ba-a131a7acdb8d" xsi:nil="true"/>
    <lcf76f155ced4ddcb4097134ff3c332f xmlns="38c15ed8-ad3d-42d5-aab7-6bbbdc0e814e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F4411BC-7D58-423C-A5DD-E8D3F924FCDF}"/>
</file>

<file path=customXml/itemProps2.xml><?xml version="1.0" encoding="utf-8"?>
<ds:datastoreItem xmlns:ds="http://schemas.openxmlformats.org/officeDocument/2006/customXml" ds:itemID="{83DD6384-ED78-439E-90CC-BBD01F84949C}"/>
</file>

<file path=customXml/itemProps3.xml><?xml version="1.0" encoding="utf-8"?>
<ds:datastoreItem xmlns:ds="http://schemas.openxmlformats.org/officeDocument/2006/customXml" ds:itemID="{8DBAE2E9-C539-4EB8-BF3B-0A2D1B92669D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110</TotalTime>
  <Words>41</Words>
  <Application>Microsoft Macintosh PowerPoint</Application>
  <PresentationFormat>Personalizar</PresentationFormat>
  <Paragraphs>6</Paragraphs>
  <Slides>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</vt:i4>
      </vt:variant>
    </vt:vector>
  </HeadingPairs>
  <TitlesOfParts>
    <vt:vector size="8" baseType="lpstr">
      <vt:lpstr>Aptos</vt:lpstr>
      <vt:lpstr>Aptos Display</vt:lpstr>
      <vt:lpstr>Arial</vt:lpstr>
      <vt:lpstr>HelveticaNowDisplay Bold</vt:lpstr>
      <vt:lpstr>HelveticaNowDisplay Light</vt:lpstr>
      <vt:lpstr>HelveticaNowDisplay Regular</vt:lpstr>
      <vt:lpstr>Tema do Office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Time Roxo Portal</dc:creator>
  <cp:lastModifiedBy>Time Roxo Portal</cp:lastModifiedBy>
  <cp:revision>7</cp:revision>
  <dcterms:created xsi:type="dcterms:W3CDTF">2025-05-06T19:04:13Z</dcterms:created>
  <dcterms:modified xsi:type="dcterms:W3CDTF">2025-05-23T13:32:53Z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0x010100914F52B64348824295F915E19B6B7590</vt:lpwstr>
  </property>
</Properties>
</file>