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Barlow Bold" charset="1" panose="00000800000000000000"/>
      <p:regular r:id="rId10"/>
    </p:embeddedFont>
    <p:embeddedFont>
      <p:font typeface="Barlow" charset="1" panose="00000500000000000000"/>
      <p:regular r:id="rId11"/>
    </p:embeddedFont>
    <p:embeddedFont>
      <p:font typeface="Barlow Ultra-Bold" charset="1" panose="00000900000000000000"/>
      <p:regular r:id="rId12"/>
    </p:embeddedFont>
    <p:embeddedFont>
      <p:font typeface="Barlow Bold Italics" charset="1" panose="00000800000000000000"/>
      <p:regular r:id="rId13"/>
    </p:embeddedFont>
    <p:embeddedFont>
      <p:font typeface="Barlow Ultra-Bold Italics" charset="1" panose="00000900000000000000"/>
      <p:regular r:id="rId14"/>
    </p:embeddedFont>
    <p:embeddedFont>
      <p:font typeface="Barlow Heavy Italics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14.png" Type="http://schemas.openxmlformats.org/officeDocument/2006/relationships/image"/><Relationship Id="rId9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80418" y="-156191"/>
            <a:ext cx="19048836" cy="10840494"/>
            <a:chOff x="0" y="0"/>
            <a:chExt cx="6783714" cy="38605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83714" cy="3860541"/>
            </a:xfrm>
            <a:custGeom>
              <a:avLst/>
              <a:gdLst/>
              <a:ahLst/>
              <a:cxnLst/>
              <a:rect r="r" b="b" t="t" l="l"/>
              <a:pathLst>
                <a:path h="3860541" w="6783714">
                  <a:moveTo>
                    <a:pt x="0" y="0"/>
                  </a:moveTo>
                  <a:lnTo>
                    <a:pt x="6783714" y="0"/>
                  </a:lnTo>
                  <a:lnTo>
                    <a:pt x="6783714" y="3860541"/>
                  </a:lnTo>
                  <a:lnTo>
                    <a:pt x="0" y="3860541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6783714" cy="3841491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4266" y="7828810"/>
            <a:ext cx="12257300" cy="2458190"/>
            <a:chOff x="0" y="0"/>
            <a:chExt cx="3228260" cy="6474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28260" cy="647425"/>
            </a:xfrm>
            <a:custGeom>
              <a:avLst/>
              <a:gdLst/>
              <a:ahLst/>
              <a:cxnLst/>
              <a:rect r="r" b="b" t="t" l="l"/>
              <a:pathLst>
                <a:path h="647425" w="3228260">
                  <a:moveTo>
                    <a:pt x="0" y="0"/>
                  </a:moveTo>
                  <a:lnTo>
                    <a:pt x="3228260" y="0"/>
                  </a:lnTo>
                  <a:lnTo>
                    <a:pt x="3228260" y="647425"/>
                  </a:lnTo>
                  <a:lnTo>
                    <a:pt x="0" y="647425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3228260" cy="618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29699" y="7828810"/>
            <a:ext cx="6058301" cy="2458190"/>
            <a:chOff x="0" y="0"/>
            <a:chExt cx="1595602" cy="6474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95602" cy="647425"/>
            </a:xfrm>
            <a:custGeom>
              <a:avLst/>
              <a:gdLst/>
              <a:ahLst/>
              <a:cxnLst/>
              <a:rect r="r" b="b" t="t" l="l"/>
              <a:pathLst>
                <a:path h="647425" w="1595602">
                  <a:moveTo>
                    <a:pt x="0" y="0"/>
                  </a:moveTo>
                  <a:lnTo>
                    <a:pt x="1595602" y="0"/>
                  </a:lnTo>
                  <a:lnTo>
                    <a:pt x="1595602" y="647425"/>
                  </a:lnTo>
                  <a:lnTo>
                    <a:pt x="0" y="647425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1595602" cy="618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4266" y="0"/>
            <a:ext cx="7650366" cy="7828810"/>
            <a:chOff x="0" y="0"/>
            <a:chExt cx="2014911" cy="20619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4911" cy="2061909"/>
            </a:xfrm>
            <a:custGeom>
              <a:avLst/>
              <a:gdLst/>
              <a:ahLst/>
              <a:cxnLst/>
              <a:rect r="r" b="b" t="t" l="l"/>
              <a:pathLst>
                <a:path h="2061909" w="2014911">
                  <a:moveTo>
                    <a:pt x="0" y="0"/>
                  </a:moveTo>
                  <a:lnTo>
                    <a:pt x="2014911" y="0"/>
                  </a:lnTo>
                  <a:lnTo>
                    <a:pt x="2014911" y="2061909"/>
                  </a:lnTo>
                  <a:lnTo>
                    <a:pt x="0" y="2061909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2014911" cy="20333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681730" y="3040327"/>
            <a:ext cx="5859718" cy="1112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60"/>
              </a:lnSpc>
              <a:spcBef>
                <a:spcPct val="0"/>
              </a:spcBef>
            </a:pPr>
            <a:r>
              <a:rPr lang="en-US" b="true" sz="8360">
                <a:solidFill>
                  <a:srgbClr val="111B40"/>
                </a:solidFill>
                <a:latin typeface="Barlow Bold"/>
                <a:ea typeface="Barlow Bold"/>
                <a:cs typeface="Barlow Bold"/>
                <a:sym typeface="Barlow Bold"/>
              </a:rPr>
              <a:t>E FOI DADA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81730" y="4210605"/>
            <a:ext cx="7613203" cy="1112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60"/>
              </a:lnSpc>
              <a:spcBef>
                <a:spcPct val="0"/>
              </a:spcBef>
            </a:pPr>
            <a:r>
              <a:rPr lang="en-US" sz="8360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A LARGADA!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155592" y="1420470"/>
            <a:ext cx="5655493" cy="5181845"/>
          </a:xfrm>
          <a:custGeom>
            <a:avLst/>
            <a:gdLst/>
            <a:ahLst/>
            <a:cxnLst/>
            <a:rect r="r" b="b" t="t" l="l"/>
            <a:pathLst>
              <a:path h="5181845" w="5655493">
                <a:moveTo>
                  <a:pt x="0" y="0"/>
                </a:moveTo>
                <a:lnTo>
                  <a:pt x="5655493" y="0"/>
                </a:lnTo>
                <a:lnTo>
                  <a:pt x="5655493" y="5181845"/>
                </a:lnTo>
                <a:lnTo>
                  <a:pt x="0" y="5181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171052" y="8377866"/>
            <a:ext cx="1510767" cy="1360077"/>
          </a:xfrm>
          <a:custGeom>
            <a:avLst/>
            <a:gdLst/>
            <a:ahLst/>
            <a:cxnLst/>
            <a:rect r="r" b="b" t="t" l="l"/>
            <a:pathLst>
              <a:path h="1360077" w="1510767">
                <a:moveTo>
                  <a:pt x="0" y="0"/>
                </a:moveTo>
                <a:lnTo>
                  <a:pt x="1510767" y="0"/>
                </a:lnTo>
                <a:lnTo>
                  <a:pt x="1510767" y="1360077"/>
                </a:lnTo>
                <a:lnTo>
                  <a:pt x="0" y="1360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67460" y="8703424"/>
            <a:ext cx="1856242" cy="708961"/>
          </a:xfrm>
          <a:custGeom>
            <a:avLst/>
            <a:gdLst/>
            <a:ahLst/>
            <a:cxnLst/>
            <a:rect r="r" b="b" t="t" l="l"/>
            <a:pathLst>
              <a:path h="708961" w="1856242">
                <a:moveTo>
                  <a:pt x="0" y="0"/>
                </a:moveTo>
                <a:lnTo>
                  <a:pt x="1856241" y="0"/>
                </a:lnTo>
                <a:lnTo>
                  <a:pt x="1856241" y="708961"/>
                </a:lnTo>
                <a:lnTo>
                  <a:pt x="0" y="70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03252" y="5207207"/>
            <a:ext cx="5581816" cy="537250"/>
          </a:xfrm>
          <a:custGeom>
            <a:avLst/>
            <a:gdLst/>
            <a:ahLst/>
            <a:cxnLst/>
            <a:rect r="r" b="b" t="t" l="l"/>
            <a:pathLst>
              <a:path h="537250" w="5581816">
                <a:moveTo>
                  <a:pt x="0" y="0"/>
                </a:moveTo>
                <a:lnTo>
                  <a:pt x="5581816" y="0"/>
                </a:lnTo>
                <a:lnTo>
                  <a:pt x="5581816" y="537250"/>
                </a:lnTo>
                <a:lnTo>
                  <a:pt x="0" y="537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0800000">
            <a:off x="-692452" y="7306835"/>
            <a:ext cx="7286679" cy="3070133"/>
          </a:xfrm>
          <a:custGeom>
            <a:avLst/>
            <a:gdLst/>
            <a:ahLst/>
            <a:cxnLst/>
            <a:rect r="r" b="b" t="t" l="l"/>
            <a:pathLst>
              <a:path h="3070133" w="7286679">
                <a:moveTo>
                  <a:pt x="0" y="0"/>
                </a:moveTo>
                <a:lnTo>
                  <a:pt x="7286679" y="0"/>
                </a:lnTo>
                <a:lnTo>
                  <a:pt x="7286679" y="3070132"/>
                </a:lnTo>
                <a:lnTo>
                  <a:pt x="0" y="30701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280864" y="-2919332"/>
            <a:ext cx="7464173" cy="7396807"/>
          </a:xfrm>
          <a:custGeom>
            <a:avLst/>
            <a:gdLst/>
            <a:ahLst/>
            <a:cxnLst/>
            <a:rect r="r" b="b" t="t" l="l"/>
            <a:pathLst>
              <a:path h="7396807" w="7464173">
                <a:moveTo>
                  <a:pt x="0" y="0"/>
                </a:moveTo>
                <a:lnTo>
                  <a:pt x="7464173" y="0"/>
                </a:lnTo>
                <a:lnTo>
                  <a:pt x="7464173" y="7396807"/>
                </a:lnTo>
                <a:lnTo>
                  <a:pt x="0" y="73968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549824"/>
            <a:ext cx="5469259" cy="2821047"/>
            <a:chOff x="0" y="0"/>
            <a:chExt cx="1947725" cy="10046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47725" cy="1004637"/>
            </a:xfrm>
            <a:custGeom>
              <a:avLst/>
              <a:gdLst/>
              <a:ahLst/>
              <a:cxnLst/>
              <a:rect r="r" b="b" t="t" l="l"/>
              <a:pathLst>
                <a:path h="1004637" w="1947725">
                  <a:moveTo>
                    <a:pt x="0" y="0"/>
                  </a:moveTo>
                  <a:lnTo>
                    <a:pt x="1947725" y="0"/>
                  </a:lnTo>
                  <a:lnTo>
                    <a:pt x="1947725" y="1004637"/>
                  </a:lnTo>
                  <a:lnTo>
                    <a:pt x="0" y="1004637"/>
                  </a:lnTo>
                  <a:close/>
                </a:path>
              </a:pathLst>
            </a:custGeom>
            <a:solidFill>
              <a:srgbClr val="FF4AB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947725" cy="985587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955280" y="0"/>
            <a:ext cx="10332720" cy="7549824"/>
            <a:chOff x="0" y="0"/>
            <a:chExt cx="3679711" cy="26886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79711" cy="2688660"/>
            </a:xfrm>
            <a:custGeom>
              <a:avLst/>
              <a:gdLst/>
              <a:ahLst/>
              <a:cxnLst/>
              <a:rect r="r" b="b" t="t" l="l"/>
              <a:pathLst>
                <a:path h="2688660" w="3679711">
                  <a:moveTo>
                    <a:pt x="0" y="0"/>
                  </a:moveTo>
                  <a:lnTo>
                    <a:pt x="3679711" y="0"/>
                  </a:lnTo>
                  <a:lnTo>
                    <a:pt x="3679711" y="2688660"/>
                  </a:lnTo>
                  <a:lnTo>
                    <a:pt x="0" y="2688660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3679711" cy="2669610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572000" y="7549824"/>
            <a:ext cx="13716000" cy="2737176"/>
            <a:chOff x="0" y="0"/>
            <a:chExt cx="4884573" cy="9747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84573" cy="974769"/>
            </a:xfrm>
            <a:custGeom>
              <a:avLst/>
              <a:gdLst/>
              <a:ahLst/>
              <a:cxnLst/>
              <a:rect r="r" b="b" t="t" l="l"/>
              <a:pathLst>
                <a:path h="974769" w="4884573">
                  <a:moveTo>
                    <a:pt x="0" y="0"/>
                  </a:moveTo>
                  <a:lnTo>
                    <a:pt x="4884573" y="0"/>
                  </a:lnTo>
                  <a:lnTo>
                    <a:pt x="4884573" y="974769"/>
                  </a:lnTo>
                  <a:lnTo>
                    <a:pt x="0" y="974769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4884573" cy="955719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484006" y="6060759"/>
            <a:ext cx="4113868" cy="395960"/>
          </a:xfrm>
          <a:custGeom>
            <a:avLst/>
            <a:gdLst/>
            <a:ahLst/>
            <a:cxnLst/>
            <a:rect r="r" b="b" t="t" l="l"/>
            <a:pathLst>
              <a:path h="395960" w="4113868">
                <a:moveTo>
                  <a:pt x="0" y="0"/>
                </a:moveTo>
                <a:lnTo>
                  <a:pt x="4113869" y="0"/>
                </a:lnTo>
                <a:lnTo>
                  <a:pt x="4113869" y="395960"/>
                </a:lnTo>
                <a:lnTo>
                  <a:pt x="0" y="39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656331" y="-64361"/>
            <a:ext cx="11209583" cy="4720176"/>
          </a:xfrm>
          <a:custGeom>
            <a:avLst/>
            <a:gdLst/>
            <a:ahLst/>
            <a:cxnLst/>
            <a:rect r="r" b="b" t="t" l="l"/>
            <a:pathLst>
              <a:path h="4720176" w="11209583">
                <a:moveTo>
                  <a:pt x="0" y="0"/>
                </a:moveTo>
                <a:lnTo>
                  <a:pt x="11209583" y="0"/>
                </a:lnTo>
                <a:lnTo>
                  <a:pt x="11209583" y="4720175"/>
                </a:lnTo>
                <a:lnTo>
                  <a:pt x="0" y="472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0258" y="86440"/>
            <a:ext cx="8534538" cy="10284430"/>
          </a:xfrm>
          <a:custGeom>
            <a:avLst/>
            <a:gdLst/>
            <a:ahLst/>
            <a:cxnLst/>
            <a:rect r="r" b="b" t="t" l="l"/>
            <a:pathLst>
              <a:path h="10284430" w="8534538">
                <a:moveTo>
                  <a:pt x="0" y="0"/>
                </a:moveTo>
                <a:lnTo>
                  <a:pt x="8534538" y="0"/>
                </a:lnTo>
                <a:lnTo>
                  <a:pt x="8534538" y="10284430"/>
                </a:lnTo>
                <a:lnTo>
                  <a:pt x="0" y="10284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064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551144" y="7949874"/>
            <a:ext cx="9052111" cy="8970413"/>
          </a:xfrm>
          <a:custGeom>
            <a:avLst/>
            <a:gdLst/>
            <a:ahLst/>
            <a:cxnLst/>
            <a:rect r="r" b="b" t="t" l="l"/>
            <a:pathLst>
              <a:path h="8970413" w="9052111">
                <a:moveTo>
                  <a:pt x="0" y="0"/>
                </a:moveTo>
                <a:lnTo>
                  <a:pt x="9052112" y="0"/>
                </a:lnTo>
                <a:lnTo>
                  <a:pt x="9052112" y="8970413"/>
                </a:lnTo>
                <a:lnTo>
                  <a:pt x="0" y="8970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567296" y="1178830"/>
            <a:ext cx="7030579" cy="317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b="true" sz="452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Visita feita</a:t>
            </a:r>
            <a:r>
              <a:rPr lang="en-US" sz="4521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521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+500 pontos</a:t>
            </a:r>
          </a:p>
          <a:p>
            <a:pPr algn="l">
              <a:lnSpc>
                <a:spcPts val="6330"/>
              </a:lnSpc>
            </a:pPr>
            <a:r>
              <a:rPr lang="en-US" b="true" sz="452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Ação realizada</a:t>
            </a:r>
            <a:r>
              <a:rPr lang="en-US" sz="4521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521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+250 pontos</a:t>
            </a:r>
          </a:p>
          <a:p>
            <a:pPr algn="l">
              <a:lnSpc>
                <a:spcPts val="6330"/>
              </a:lnSpc>
            </a:pPr>
            <a:r>
              <a:rPr lang="en-US" b="true" sz="452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Voluntário único</a:t>
            </a:r>
            <a:r>
              <a:rPr lang="en-US" sz="4521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521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+50 pontos</a:t>
            </a:r>
          </a:p>
          <a:p>
            <a:pPr algn="l">
              <a:lnSpc>
                <a:spcPts val="6330"/>
              </a:lnSpc>
            </a:pPr>
            <a:r>
              <a:rPr lang="en-US" b="true" sz="452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Fotos e vídeos</a:t>
            </a:r>
            <a:r>
              <a:rPr lang="en-US" sz="4521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521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+500 pontos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67296" y="5035551"/>
            <a:ext cx="7108689" cy="120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43"/>
              </a:lnSpc>
            </a:pPr>
            <a:r>
              <a:rPr lang="en-US" b="true" sz="3887">
                <a:solidFill>
                  <a:srgbClr val="111B40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CADA AÇÃO CONTA. </a:t>
            </a:r>
          </a:p>
          <a:p>
            <a:pPr algn="l">
              <a:lnSpc>
                <a:spcPts val="4743"/>
              </a:lnSpc>
            </a:pPr>
            <a:r>
              <a:rPr lang="en-US" b="true" sz="3887">
                <a:solidFill>
                  <a:srgbClr val="111B40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CADA PONTO FAZ A DIFERENÇA</a:t>
            </a:r>
            <a:r>
              <a:rPr lang="en-US" sz="3887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1B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28700"/>
            <a:ext cx="8580120" cy="6349516"/>
            <a:chOff x="0" y="0"/>
            <a:chExt cx="3055572" cy="22612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55572" cy="2261204"/>
            </a:xfrm>
            <a:custGeom>
              <a:avLst/>
              <a:gdLst/>
              <a:ahLst/>
              <a:cxnLst/>
              <a:rect r="r" b="b" t="t" l="l"/>
              <a:pathLst>
                <a:path h="2261204" w="3055572">
                  <a:moveTo>
                    <a:pt x="0" y="0"/>
                  </a:moveTo>
                  <a:lnTo>
                    <a:pt x="3055572" y="0"/>
                  </a:lnTo>
                  <a:lnTo>
                    <a:pt x="3055572" y="2261204"/>
                  </a:lnTo>
                  <a:lnTo>
                    <a:pt x="0" y="2261204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3055572" cy="2242154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580120" y="1028700"/>
            <a:ext cx="9707880" cy="9258300"/>
            <a:chOff x="0" y="0"/>
            <a:chExt cx="3457192" cy="32970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57192" cy="3297087"/>
            </a:xfrm>
            <a:custGeom>
              <a:avLst/>
              <a:gdLst/>
              <a:ahLst/>
              <a:cxnLst/>
              <a:rect r="r" b="b" t="t" l="l"/>
              <a:pathLst>
                <a:path h="3297087" w="3457192">
                  <a:moveTo>
                    <a:pt x="0" y="0"/>
                  </a:moveTo>
                  <a:lnTo>
                    <a:pt x="3457192" y="0"/>
                  </a:lnTo>
                  <a:lnTo>
                    <a:pt x="3457192" y="3297087"/>
                  </a:lnTo>
                  <a:lnTo>
                    <a:pt x="0" y="3297087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3457192" cy="3278037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8288000" cy="1028700"/>
            <a:chOff x="0" y="0"/>
            <a:chExt cx="6512764" cy="3663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12764" cy="366343"/>
            </a:xfrm>
            <a:custGeom>
              <a:avLst/>
              <a:gdLst/>
              <a:ahLst/>
              <a:cxnLst/>
              <a:rect r="r" b="b" t="t" l="l"/>
              <a:pathLst>
                <a:path h="366343" w="6512764">
                  <a:moveTo>
                    <a:pt x="0" y="0"/>
                  </a:moveTo>
                  <a:lnTo>
                    <a:pt x="6512764" y="0"/>
                  </a:lnTo>
                  <a:lnTo>
                    <a:pt x="6512764" y="366343"/>
                  </a:lnTo>
                  <a:lnTo>
                    <a:pt x="0" y="366343"/>
                  </a:lnTo>
                  <a:close/>
                </a:path>
              </a:pathLst>
            </a:custGeom>
            <a:solidFill>
              <a:srgbClr val="FF4AB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6512764" cy="34729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741856" y="6025789"/>
            <a:ext cx="5096409" cy="490529"/>
          </a:xfrm>
          <a:custGeom>
            <a:avLst/>
            <a:gdLst/>
            <a:ahLst/>
            <a:cxnLst/>
            <a:rect r="r" b="b" t="t" l="l"/>
            <a:pathLst>
              <a:path h="490529" w="5096409">
                <a:moveTo>
                  <a:pt x="0" y="0"/>
                </a:moveTo>
                <a:lnTo>
                  <a:pt x="5096408" y="0"/>
                </a:lnTo>
                <a:lnTo>
                  <a:pt x="5096408" y="490529"/>
                </a:lnTo>
                <a:lnTo>
                  <a:pt x="0" y="490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838569" y="7888880"/>
            <a:ext cx="9428086" cy="3970016"/>
          </a:xfrm>
          <a:custGeom>
            <a:avLst/>
            <a:gdLst/>
            <a:ahLst/>
            <a:cxnLst/>
            <a:rect r="r" b="b" t="t" l="l"/>
            <a:pathLst>
              <a:path h="3970016" w="9428086">
                <a:moveTo>
                  <a:pt x="0" y="0"/>
                </a:moveTo>
                <a:lnTo>
                  <a:pt x="9428086" y="0"/>
                </a:lnTo>
                <a:lnTo>
                  <a:pt x="9428086" y="3970016"/>
                </a:lnTo>
                <a:lnTo>
                  <a:pt x="0" y="39700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192294">
            <a:off x="15119800" y="1489555"/>
            <a:ext cx="1617919" cy="1513461"/>
          </a:xfrm>
          <a:custGeom>
            <a:avLst/>
            <a:gdLst/>
            <a:ahLst/>
            <a:cxnLst/>
            <a:rect r="r" b="b" t="t" l="l"/>
            <a:pathLst>
              <a:path h="1513461" w="1617919">
                <a:moveTo>
                  <a:pt x="0" y="0"/>
                </a:moveTo>
                <a:lnTo>
                  <a:pt x="1617919" y="0"/>
                </a:lnTo>
                <a:lnTo>
                  <a:pt x="1617919" y="1513461"/>
                </a:lnTo>
                <a:lnTo>
                  <a:pt x="0" y="1513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051421">
            <a:off x="10004860" y="5661467"/>
            <a:ext cx="1303319" cy="1219172"/>
          </a:xfrm>
          <a:custGeom>
            <a:avLst/>
            <a:gdLst/>
            <a:ahLst/>
            <a:cxnLst/>
            <a:rect r="r" b="b" t="t" l="l"/>
            <a:pathLst>
              <a:path h="1219172" w="1303319">
                <a:moveTo>
                  <a:pt x="0" y="0"/>
                </a:moveTo>
                <a:lnTo>
                  <a:pt x="1303319" y="0"/>
                </a:lnTo>
                <a:lnTo>
                  <a:pt x="1303319" y="1219173"/>
                </a:lnTo>
                <a:lnTo>
                  <a:pt x="0" y="1219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83096" y="3948712"/>
            <a:ext cx="5213929" cy="207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8"/>
              </a:lnSpc>
              <a:spcBef>
                <a:spcPct val="0"/>
              </a:spcBef>
            </a:pPr>
            <a:r>
              <a:rPr lang="en-US" b="true" sz="7978" i="true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BÔNUS DE AGILIDADE</a:t>
            </a:r>
            <a:r>
              <a:rPr lang="en-US" sz="7978">
                <a:solidFill>
                  <a:srgbClr val="2F1EB5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3096" y="2104934"/>
            <a:ext cx="4906421" cy="170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8"/>
              </a:lnSpc>
              <a:spcBef>
                <a:spcPct val="0"/>
              </a:spcBef>
            </a:pPr>
            <a:r>
              <a:rPr lang="en-US" sz="6558">
                <a:solidFill>
                  <a:srgbClr val="2F1EB5"/>
                </a:solidFill>
                <a:latin typeface="Barlow"/>
                <a:ea typeface="Barlow"/>
                <a:cs typeface="Barlow"/>
                <a:sym typeface="Barlow"/>
              </a:rPr>
              <a:t>Pontue ainda mais com 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68931" y="2041698"/>
            <a:ext cx="3887510" cy="2207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6"/>
              </a:lnSpc>
            </a:pPr>
            <a:r>
              <a:rPr lang="en-US" b="true" sz="14029">
                <a:solidFill>
                  <a:srgbClr val="F7D00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+15%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68931" y="3922312"/>
            <a:ext cx="3887510" cy="112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2"/>
              </a:lnSpc>
            </a:pPr>
            <a:r>
              <a:rPr lang="en-US" sz="708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até 30/06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68931" y="5681864"/>
            <a:ext cx="3930258" cy="2207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6"/>
              </a:lnSpc>
            </a:pPr>
            <a:r>
              <a:rPr lang="en-US" b="true" sz="14029">
                <a:solidFill>
                  <a:srgbClr val="F7D00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+10%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625230" y="7610387"/>
            <a:ext cx="3481935" cy="1113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0"/>
              </a:lnSpc>
            </a:pPr>
            <a:r>
              <a:rPr lang="en-US" sz="710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até 31/07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28700"/>
            <a:ext cx="10226040" cy="9258300"/>
            <a:chOff x="0" y="0"/>
            <a:chExt cx="3641720" cy="32970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1720" cy="3297087"/>
            </a:xfrm>
            <a:custGeom>
              <a:avLst/>
              <a:gdLst/>
              <a:ahLst/>
              <a:cxnLst/>
              <a:rect r="r" b="b" t="t" l="l"/>
              <a:pathLst>
                <a:path h="3297087" w="3641720">
                  <a:moveTo>
                    <a:pt x="0" y="0"/>
                  </a:moveTo>
                  <a:lnTo>
                    <a:pt x="3641720" y="0"/>
                  </a:lnTo>
                  <a:lnTo>
                    <a:pt x="3641720" y="3297087"/>
                  </a:lnTo>
                  <a:lnTo>
                    <a:pt x="0" y="3297087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3641720" cy="3278037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-6216793" y="4476527"/>
            <a:ext cx="13798845" cy="5810473"/>
          </a:xfrm>
          <a:custGeom>
            <a:avLst/>
            <a:gdLst/>
            <a:ahLst/>
            <a:cxnLst/>
            <a:rect r="r" b="b" t="t" l="l"/>
            <a:pathLst>
              <a:path h="5810473" w="13798845">
                <a:moveTo>
                  <a:pt x="0" y="0"/>
                </a:moveTo>
                <a:lnTo>
                  <a:pt x="13798845" y="0"/>
                </a:lnTo>
                <a:lnTo>
                  <a:pt x="13798845" y="5810473"/>
                </a:lnTo>
                <a:lnTo>
                  <a:pt x="0" y="5810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49917" y="4476527"/>
            <a:ext cx="4732135" cy="4781773"/>
          </a:xfrm>
          <a:custGeom>
            <a:avLst/>
            <a:gdLst/>
            <a:ahLst/>
            <a:cxnLst/>
            <a:rect r="r" b="b" t="t" l="l"/>
            <a:pathLst>
              <a:path h="4781773" w="4732135">
                <a:moveTo>
                  <a:pt x="0" y="0"/>
                </a:moveTo>
                <a:lnTo>
                  <a:pt x="4732135" y="0"/>
                </a:lnTo>
                <a:lnTo>
                  <a:pt x="4732135" y="4781773"/>
                </a:lnTo>
                <a:lnTo>
                  <a:pt x="0" y="4781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40324" y="5460210"/>
            <a:ext cx="5096409" cy="490529"/>
          </a:xfrm>
          <a:custGeom>
            <a:avLst/>
            <a:gdLst/>
            <a:ahLst/>
            <a:cxnLst/>
            <a:rect r="r" b="b" t="t" l="l"/>
            <a:pathLst>
              <a:path h="490529" w="5096409">
                <a:moveTo>
                  <a:pt x="0" y="0"/>
                </a:moveTo>
                <a:lnTo>
                  <a:pt x="5096409" y="0"/>
                </a:lnTo>
                <a:lnTo>
                  <a:pt x="5096409" y="490530"/>
                </a:lnTo>
                <a:lnTo>
                  <a:pt x="0" y="490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26040" y="7297615"/>
            <a:ext cx="8061960" cy="2989385"/>
            <a:chOff x="0" y="0"/>
            <a:chExt cx="2871043" cy="10645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71043" cy="1064586"/>
            </a:xfrm>
            <a:custGeom>
              <a:avLst/>
              <a:gdLst/>
              <a:ahLst/>
              <a:cxnLst/>
              <a:rect r="r" b="b" t="t" l="l"/>
              <a:pathLst>
                <a:path h="1064586" w="2871043">
                  <a:moveTo>
                    <a:pt x="0" y="0"/>
                  </a:moveTo>
                  <a:lnTo>
                    <a:pt x="2871043" y="0"/>
                  </a:lnTo>
                  <a:lnTo>
                    <a:pt x="2871043" y="1064586"/>
                  </a:lnTo>
                  <a:lnTo>
                    <a:pt x="0" y="1064586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871043" cy="1045536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0"/>
            <a:ext cx="18288000" cy="1028700"/>
            <a:chOff x="0" y="0"/>
            <a:chExt cx="6512764" cy="3663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12764" cy="366343"/>
            </a:xfrm>
            <a:custGeom>
              <a:avLst/>
              <a:gdLst/>
              <a:ahLst/>
              <a:cxnLst/>
              <a:rect r="r" b="b" t="t" l="l"/>
              <a:pathLst>
                <a:path h="366343" w="6512764">
                  <a:moveTo>
                    <a:pt x="0" y="0"/>
                  </a:moveTo>
                  <a:lnTo>
                    <a:pt x="6512764" y="0"/>
                  </a:lnTo>
                  <a:lnTo>
                    <a:pt x="6512764" y="366343"/>
                  </a:lnTo>
                  <a:lnTo>
                    <a:pt x="0" y="366343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6512764" cy="34729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739207" y="7967673"/>
            <a:ext cx="5035625" cy="1649269"/>
            <a:chOff x="0" y="0"/>
            <a:chExt cx="6714167" cy="21990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42667" cy="2199025"/>
            </a:xfrm>
            <a:custGeom>
              <a:avLst/>
              <a:gdLst/>
              <a:ahLst/>
              <a:cxnLst/>
              <a:rect r="r" b="b" t="t" l="l"/>
              <a:pathLst>
                <a:path h="2199025" w="2442667">
                  <a:moveTo>
                    <a:pt x="0" y="0"/>
                  </a:moveTo>
                  <a:lnTo>
                    <a:pt x="2442667" y="0"/>
                  </a:lnTo>
                  <a:lnTo>
                    <a:pt x="2442667" y="2199025"/>
                  </a:lnTo>
                  <a:lnTo>
                    <a:pt x="0" y="219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712922" y="526375"/>
              <a:ext cx="3001245" cy="1146276"/>
            </a:xfrm>
            <a:custGeom>
              <a:avLst/>
              <a:gdLst/>
              <a:ahLst/>
              <a:cxnLst/>
              <a:rect r="r" b="b" t="t" l="l"/>
              <a:pathLst>
                <a:path h="1146276" w="3001245">
                  <a:moveTo>
                    <a:pt x="0" y="0"/>
                  </a:moveTo>
                  <a:lnTo>
                    <a:pt x="3001245" y="0"/>
                  </a:lnTo>
                  <a:lnTo>
                    <a:pt x="3001245" y="1146276"/>
                  </a:lnTo>
                  <a:lnTo>
                    <a:pt x="0" y="114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3268039">
            <a:off x="16085073" y="3255314"/>
            <a:ext cx="1303319" cy="1219172"/>
          </a:xfrm>
          <a:custGeom>
            <a:avLst/>
            <a:gdLst/>
            <a:ahLst/>
            <a:cxnLst/>
            <a:rect r="r" b="b" t="t" l="l"/>
            <a:pathLst>
              <a:path h="1219172" w="1303319">
                <a:moveTo>
                  <a:pt x="0" y="0"/>
                </a:moveTo>
                <a:lnTo>
                  <a:pt x="1303319" y="0"/>
                </a:lnTo>
                <a:lnTo>
                  <a:pt x="1303319" y="1219172"/>
                </a:lnTo>
                <a:lnTo>
                  <a:pt x="0" y="121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448013" y="247458"/>
            <a:ext cx="1556053" cy="1562483"/>
          </a:xfrm>
          <a:custGeom>
            <a:avLst/>
            <a:gdLst/>
            <a:ahLst/>
            <a:cxnLst/>
            <a:rect r="r" b="b" t="t" l="l"/>
            <a:pathLst>
              <a:path h="1562483" w="1556053">
                <a:moveTo>
                  <a:pt x="0" y="0"/>
                </a:moveTo>
                <a:lnTo>
                  <a:pt x="1556054" y="0"/>
                </a:lnTo>
                <a:lnTo>
                  <a:pt x="1556054" y="1562484"/>
                </a:lnTo>
                <a:lnTo>
                  <a:pt x="0" y="15624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379360" y="2666861"/>
            <a:ext cx="5755319" cy="3202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20"/>
              </a:lnSpc>
            </a:pPr>
            <a:r>
              <a:rPr lang="en-US" b="true" sz="8745" i="true" strike="noStrike" u="none">
                <a:solidFill>
                  <a:srgbClr val="2F1EB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Juntos, </a:t>
            </a:r>
            <a:r>
              <a:rPr lang="en-US" b="true" sz="8745" i="true" strike="noStrike" u="none">
                <a:solidFill>
                  <a:srgbClr val="2F1EB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Jogamos pra Vencer</a:t>
            </a:r>
            <a:r>
              <a:rPr lang="en-US" sz="8745" strike="noStrike" u="none">
                <a:solidFill>
                  <a:srgbClr val="2F1EB5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49917" y="2255367"/>
            <a:ext cx="4732135" cy="1468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b="true" sz="3450" i="true">
                <a:solidFill>
                  <a:srgbClr val="111B40"/>
                </a:solidFill>
                <a:latin typeface="Barlow Heavy Italics"/>
                <a:ea typeface="Barlow Heavy Italics"/>
                <a:cs typeface="Barlow Heavy Italics"/>
                <a:sym typeface="Barlow Heavy Italics"/>
              </a:rPr>
              <a:t>ACOMPANHE TUDO </a:t>
            </a:r>
          </a:p>
          <a:p>
            <a:pPr algn="l">
              <a:lnSpc>
                <a:spcPts val="3899"/>
              </a:lnSpc>
            </a:pPr>
            <a:r>
              <a:rPr lang="en-US" b="true" sz="3450" i="true">
                <a:solidFill>
                  <a:srgbClr val="111B40"/>
                </a:solidFill>
                <a:latin typeface="Barlow Heavy Italics"/>
                <a:ea typeface="Barlow Heavy Italics"/>
                <a:cs typeface="Barlow Heavy Italics"/>
                <a:sym typeface="Barlow Heavy Italics"/>
              </a:rPr>
              <a:t>NO PORTAL E LEVE SUA EQUIPE MAIS LONGE!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132E3776A1247A90363368151DFF4" ma:contentTypeVersion="16" ma:contentTypeDescription="Crie um novo documento." ma:contentTypeScope="" ma:versionID="a962771bf088c127dca7dcd71e63fb08">
  <xsd:schema xmlns:xsd="http://www.w3.org/2001/XMLSchema" xmlns:xs="http://www.w3.org/2001/XMLSchema" xmlns:p="http://schemas.microsoft.com/office/2006/metadata/properties" xmlns:ns2="a923982f-d409-4719-b7e2-5359fcf6200d" xmlns:ns3="d6745f4d-7b49-479c-a1f9-32b222a7ac3b" targetNamespace="http://schemas.microsoft.com/office/2006/metadata/properties" ma:root="true" ma:fieldsID="d3b2c30337f3fe104c80f6854a593fa3" ns2:_="" ns3:_="">
    <xsd:import namespace="a923982f-d409-4719-b7e2-5359fcf6200d"/>
    <xsd:import namespace="d6745f4d-7b49-479c-a1f9-32b222a7a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982f-d409-4719-b7e2-5359fcf62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a0ac124d-5430-4444-b94a-4a207a2bbe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5f4d-7b49-479c-a1f9-32b222a7ac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71cad1-d02e-4818-9aeb-89b05d345b87}" ma:internalName="TaxCatchAll" ma:showField="CatchAllData" ma:web="d6745f4d-7b49-479c-a1f9-32b222a7a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3982f-d409-4719-b7e2-5359fcf6200d">
      <Terms xmlns="http://schemas.microsoft.com/office/infopath/2007/PartnerControls"/>
    </lcf76f155ced4ddcb4097134ff3c332f>
    <TaxCatchAll xmlns="d6745f4d-7b49-479c-a1f9-32b222a7ac3b" xsi:nil="true"/>
  </documentManagement>
</p:properties>
</file>

<file path=customXml/itemProps1.xml><?xml version="1.0" encoding="utf-8"?>
<ds:datastoreItem xmlns:ds="http://schemas.openxmlformats.org/officeDocument/2006/customXml" ds:itemID="{754E76D8-5A98-4D43-A786-E38E165A2DC2}"/>
</file>

<file path=customXml/itemProps2.xml><?xml version="1.0" encoding="utf-8"?>
<ds:datastoreItem xmlns:ds="http://schemas.openxmlformats.org/officeDocument/2006/customXml" ds:itemID="{F59D7F46-3AD7-42DA-966A-B814B75869DD}"/>
</file>

<file path=customXml/itemProps3.xml><?xml version="1.0" encoding="utf-8"?>
<ds:datastoreItem xmlns:ds="http://schemas.openxmlformats.org/officeDocument/2006/customXml" ds:itemID="{5BEC2D90-900B-498C-A889-959F340CCD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1831.002_JogosVolunt25_PPT03</dc:title>
  <cp:revision>1</cp:revision>
  <dcterms:created xsi:type="dcterms:W3CDTF">2006-08-16T00:00:00Z</dcterms:created>
  <dcterms:modified xsi:type="dcterms:W3CDTF">2011-08-01T06:04:30Z</dcterms:modified>
  <dc:identifier>DAGmDqPddS8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</Properties>
</file>