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24384000" cy="13716000"/>
  <p:notesSz cx="6858000" cy="9144000"/>
  <p:embeddedFontLst>
    <p:embeddedFont>
      <p:font typeface="Helvetica Neue" panose="020B0604020202020204" charset="0"/>
      <p:regular r:id="rId27"/>
      <p:bold r:id="rId28"/>
      <p:italic r:id="rId29"/>
      <p:boldItalic r:id="rId30"/>
    </p:embeddedFont>
    <p:embeddedFont>
      <p:font typeface="Helvetica Neue Light"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174"/>
    <a:srgbClr val="162F39"/>
    <a:srgbClr val="6CA9AC"/>
    <a:srgbClr val="96C2C4"/>
    <a:srgbClr val="BFDADB"/>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23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9d01e8149_1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c9d01e8149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2582e566d_0_2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380" name="Google Shape;380;g72582e566d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2582e566d_0_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72582e566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c9d01e8149_1_1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c9d01e8149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1883deeaa_0_9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g71883deea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c9d01e8149_0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gc9d01e8149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5e463bdd6_0_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55e463bdd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f17696f8c_2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3f17696f8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8b56b9fb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c8b56b9f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1883deeaa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71883dee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0c05f4466_1_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50c05f4466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883deeaa_0_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g71883deea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a3368be7c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8a3368be7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 name="Google Shape;11;p2"/>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 name="Google Shape;12;p2"/>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6"/>
        <p:cNvGrpSpPr/>
        <p:nvPr/>
      </p:nvGrpSpPr>
      <p:grpSpPr>
        <a:xfrm>
          <a:off x="0" y="0"/>
          <a:ext cx="0" cy="0"/>
          <a:chOff x="0" y="0"/>
          <a:chExt cx="0" cy="0"/>
        </a:xfrm>
      </p:grpSpPr>
      <p:sp>
        <p:nvSpPr>
          <p:cNvPr id="47" name="Google Shape;47;p11"/>
          <p:cNvSpPr txBox="1">
            <a:spLocks noGrp="1"/>
          </p:cNvSpPr>
          <p:nvPr>
            <p:ph type="body" idx="1"/>
          </p:nvPr>
        </p:nvSpPr>
        <p:spPr>
          <a:xfrm>
            <a:off x="1689100" y="1778000"/>
            <a:ext cx="21005799" cy="10147300"/>
          </a:xfrm>
          <a:prstGeom prst="rect">
            <a:avLst/>
          </a:prstGeom>
          <a:noFill/>
          <a:ln>
            <a:noFill/>
          </a:ln>
        </p:spPr>
        <p:txBody>
          <a:bodyPr spcFirstLastPara="1" wrap="square" lIns="50800" tIns="50800" rIns="50800" bIns="50800" anchor="ctr" anchorCtr="0">
            <a:noAutofit/>
          </a:bodyPr>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8" name="Google Shape;48;p11"/>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9"/>
        <p:cNvGrpSpPr/>
        <p:nvPr/>
      </p:nvGrpSpPr>
      <p:grpSpPr>
        <a:xfrm>
          <a:off x="0" y="0"/>
          <a:ext cx="0" cy="0"/>
          <a:chOff x="0" y="0"/>
          <a:chExt cx="0" cy="0"/>
        </a:xfrm>
      </p:grpSpPr>
      <p:sp>
        <p:nvSpPr>
          <p:cNvPr id="50" name="Google Shape;50;p12"/>
          <p:cNvSpPr>
            <a:spLocks noGrp="1"/>
          </p:cNvSpPr>
          <p:nvPr>
            <p:ph type="pic" idx="2"/>
          </p:nvPr>
        </p:nvSpPr>
        <p:spPr>
          <a:xfrm>
            <a:off x="15760700" y="70485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1" name="Google Shape;51;p12"/>
          <p:cNvSpPr>
            <a:spLocks noGrp="1"/>
          </p:cNvSpPr>
          <p:nvPr>
            <p:ph type="pic" idx="3"/>
          </p:nvPr>
        </p:nvSpPr>
        <p:spPr>
          <a:xfrm>
            <a:off x="15760700" y="1130300"/>
            <a:ext cx="7404100" cy="5549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2" name="Google Shape;52;p12"/>
          <p:cNvSpPr>
            <a:spLocks noGrp="1"/>
          </p:cNvSpPr>
          <p:nvPr>
            <p:ph type="pic" idx="4"/>
          </p:nvPr>
        </p:nvSpPr>
        <p:spPr>
          <a:xfrm>
            <a:off x="1206500" y="1130300"/>
            <a:ext cx="14173200" cy="11468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Google Shape;53;p12"/>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4"/>
        <p:cNvGrpSpPr/>
        <p:nvPr/>
      </p:nvGrpSpPr>
      <p:grpSpPr>
        <a:xfrm>
          <a:off x="0" y="0"/>
          <a:ext cx="0" cy="0"/>
          <a:chOff x="0" y="0"/>
          <a:chExt cx="0" cy="0"/>
        </a:xfrm>
      </p:grpSpPr>
      <p:sp>
        <p:nvSpPr>
          <p:cNvPr id="55" name="Google Shape;55;p13"/>
          <p:cNvSpPr txBox="1">
            <a:spLocks noGrp="1"/>
          </p:cNvSpPr>
          <p:nvPr>
            <p:ph type="body" idx="1"/>
          </p:nvPr>
        </p:nvSpPr>
        <p:spPr>
          <a:xfrm>
            <a:off x="2387600" y="8953500"/>
            <a:ext cx="19621500" cy="68580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3800"/>
              <a:buFont typeface="Helvetica Neue"/>
              <a:buNone/>
              <a:defRPr sz="3800" b="0" i="0" u="none" strike="noStrike" cap="none">
                <a:solidFill>
                  <a:srgbClr val="000000"/>
                </a:solidFill>
                <a:latin typeface="Helvetica Neue"/>
                <a:ea typeface="Helvetica Neue"/>
                <a:cs typeface="Helvetica Neue"/>
                <a:sym typeface="Helvetica Neue"/>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6" name="Google Shape;56;p13"/>
          <p:cNvSpPr txBox="1">
            <a:spLocks noGrp="1"/>
          </p:cNvSpPr>
          <p:nvPr>
            <p:ph type="body" idx="2"/>
          </p:nvPr>
        </p:nvSpPr>
        <p:spPr>
          <a:xfrm>
            <a:off x="2387600" y="6045200"/>
            <a:ext cx="19621500" cy="889000"/>
          </a:xfrm>
          <a:prstGeom prst="rect">
            <a:avLst/>
          </a:prstGeom>
          <a:noFill/>
          <a:ln>
            <a:noFill/>
          </a:ln>
        </p:spPr>
        <p:txBody>
          <a:bodyPr spcFirstLastPara="1" wrap="square" lIns="50800" tIns="50800" rIns="50800" bIns="50800" anchor="ctr" anchorCtr="0">
            <a:noAutofit/>
          </a:bodyPr>
          <a:lstStyle>
            <a:lvl1pPr marL="457200" marR="0" lvl="0" indent="-228600" algn="ctr" rtl="0">
              <a:lnSpc>
                <a:spcPct val="100000"/>
              </a:lnSpc>
              <a:spcBef>
                <a:spcPts val="0"/>
              </a:spcBef>
              <a:spcAft>
                <a:spcPts val="0"/>
              </a:spcAft>
              <a:buClr>
                <a:srgbClr val="000000"/>
              </a:buClr>
              <a:buSzPts val="5200"/>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7" name="Google Shape;57;p13"/>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8"/>
        <p:cNvGrpSpPr/>
        <p:nvPr/>
      </p:nvGrpSpPr>
      <p:grpSpPr>
        <a:xfrm>
          <a:off x="0" y="0"/>
          <a:ext cx="0" cy="0"/>
          <a:chOff x="0" y="0"/>
          <a:chExt cx="0" cy="0"/>
        </a:xfrm>
      </p:grpSpPr>
      <p:sp>
        <p:nvSpPr>
          <p:cNvPr id="59" name="Google Shape;59;p14"/>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0" name="Google Shape;60;p14"/>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5" name="Google Shape;65;p16"/>
          <p:cNvSpPr txBox="1">
            <a:spLocks noGrp="1"/>
          </p:cNvSpPr>
          <p:nvPr>
            <p:ph type="body" idx="1"/>
          </p:nvPr>
        </p:nvSpPr>
        <p:spPr>
          <a:xfrm>
            <a:off x="4833937" y="7072312"/>
            <a:ext cx="14716126" cy="1589485"/>
          </a:xfrm>
          <a:prstGeom prst="rect">
            <a:avLst/>
          </a:prstGeom>
          <a:noFill/>
          <a:ln>
            <a:noFill/>
          </a:ln>
        </p:spPr>
        <p:txBody>
          <a:bodyPr spcFirstLastPara="1" wrap="square" lIns="71425" tIns="71425" rIns="71425" bIns="71425" anchor="t" anchorCtr="0">
            <a:noAutofit/>
          </a:bodyPr>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6" name="Google Shape;66;p16"/>
          <p:cNvSpPr txBox="1">
            <a:spLocks noGrp="1"/>
          </p:cNvSpPr>
          <p:nvPr>
            <p:ph type="sldNum" idx="12"/>
          </p:nvPr>
        </p:nvSpPr>
        <p:spPr>
          <a:xfrm>
            <a:off x="11935814" y="13010554"/>
            <a:ext cx="494513" cy="511176"/>
          </a:xfrm>
          <a:prstGeom prst="rect">
            <a:avLst/>
          </a:prstGeom>
          <a:noFill/>
          <a:ln>
            <a:noFill/>
          </a:ln>
        </p:spPr>
        <p:txBody>
          <a:bodyPr spcFirstLastPara="1" wrap="square" lIns="71425" tIns="71425" rIns="71425" bIns="71425"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cSld name="TITLE_AND_BODY_1">
    <p:spTree>
      <p:nvGrpSpPr>
        <p:cNvPr id="1" name="Shape 67"/>
        <p:cNvGrpSpPr/>
        <p:nvPr/>
      </p:nvGrpSpPr>
      <p:grpSpPr>
        <a:xfrm>
          <a:off x="0" y="0"/>
          <a:ext cx="0" cy="0"/>
          <a:chOff x="0" y="0"/>
          <a:chExt cx="0" cy="0"/>
        </a:xfrm>
      </p:grpSpPr>
      <p:sp>
        <p:nvSpPr>
          <p:cNvPr id="68" name="Google Shape;68;p17"/>
          <p:cNvSpPr txBox="1">
            <a:spLocks noGrp="1"/>
          </p:cNvSpPr>
          <p:nvPr>
            <p:ph type="sldNum" idx="12"/>
          </p:nvPr>
        </p:nvSpPr>
        <p:spPr>
          <a:xfrm>
            <a:off x="11959031" y="13081000"/>
            <a:ext cx="453300" cy="4698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Subtitl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833937" y="2303859"/>
            <a:ext cx="14716126" cy="4643438"/>
          </a:xfrm>
          <a:prstGeom prst="rect">
            <a:avLst/>
          </a:prstGeom>
          <a:noFill/>
          <a:ln>
            <a:noFill/>
          </a:ln>
        </p:spPr>
        <p:txBody>
          <a:bodyPr spcFirstLastPara="1" wrap="square" lIns="71425" tIns="71425" rIns="71425" bIns="71425" anchor="b"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5" name="Google Shape;15;p3"/>
          <p:cNvSpPr txBox="1">
            <a:spLocks noGrp="1"/>
          </p:cNvSpPr>
          <p:nvPr>
            <p:ph type="body" idx="1"/>
          </p:nvPr>
        </p:nvSpPr>
        <p:spPr>
          <a:xfrm>
            <a:off x="4833937" y="7072312"/>
            <a:ext cx="14716126" cy="1589485"/>
          </a:xfrm>
          <a:prstGeom prst="rect">
            <a:avLst/>
          </a:prstGeom>
          <a:noFill/>
          <a:ln>
            <a:noFill/>
          </a:ln>
        </p:spPr>
        <p:txBody>
          <a:bodyPr spcFirstLastPara="1" wrap="square" lIns="71425" tIns="71425" rIns="71425" bIns="71425" anchor="t" anchorCtr="0">
            <a:noAutofit/>
          </a:bodyPr>
          <a:lstStyle>
            <a:lvl1pPr marL="457200" marR="0" lvl="0"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6" name="Google Shape;16;p3"/>
          <p:cNvSpPr txBox="1">
            <a:spLocks noGrp="1"/>
          </p:cNvSpPr>
          <p:nvPr>
            <p:ph type="sldNum" idx="12"/>
          </p:nvPr>
        </p:nvSpPr>
        <p:spPr>
          <a:xfrm>
            <a:off x="11935814" y="13010554"/>
            <a:ext cx="494513" cy="511176"/>
          </a:xfrm>
          <a:prstGeom prst="rect">
            <a:avLst/>
          </a:prstGeom>
          <a:noFill/>
          <a:ln>
            <a:noFill/>
          </a:ln>
        </p:spPr>
        <p:txBody>
          <a:bodyPr spcFirstLastPara="1" wrap="square" lIns="71425" tIns="71425" rIns="71425" bIns="71425"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833937" y="2303858"/>
            <a:ext cx="14716126" cy="4643439"/>
          </a:xfrm>
          <a:prstGeom prst="rect">
            <a:avLst/>
          </a:prstGeom>
          <a:noFill/>
          <a:ln>
            <a:noFill/>
          </a:ln>
        </p:spPr>
        <p:txBody>
          <a:bodyPr spcFirstLastPara="1" wrap="square" lIns="71425" tIns="71425" rIns="71425" bIns="71425" anchor="b"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 name="Google Shape;19;p4"/>
          <p:cNvSpPr txBox="1">
            <a:spLocks noGrp="1"/>
          </p:cNvSpPr>
          <p:nvPr>
            <p:ph type="body" idx="1"/>
          </p:nvPr>
        </p:nvSpPr>
        <p:spPr>
          <a:xfrm>
            <a:off x="4833937" y="7072311"/>
            <a:ext cx="14716126" cy="1589486"/>
          </a:xfrm>
          <a:prstGeom prst="rect">
            <a:avLst/>
          </a:prstGeom>
          <a:noFill/>
          <a:ln>
            <a:noFill/>
          </a:ln>
        </p:spPr>
        <p:txBody>
          <a:bodyPr spcFirstLastPara="1" wrap="square" lIns="71425" tIns="71425" rIns="71425" bIns="71425" anchor="t" anchorCtr="0">
            <a:noAutofit/>
          </a:bodyPr>
          <a:lstStyle>
            <a:lvl1pPr marL="457200" marR="0" lvl="0"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0" name="Google Shape;20;p4"/>
          <p:cNvSpPr txBox="1">
            <a:spLocks noGrp="1"/>
          </p:cNvSpPr>
          <p:nvPr>
            <p:ph type="sldNum" idx="12"/>
          </p:nvPr>
        </p:nvSpPr>
        <p:spPr>
          <a:xfrm>
            <a:off x="11935826" y="13010554"/>
            <a:ext cx="494489" cy="502310"/>
          </a:xfrm>
          <a:prstGeom prst="rect">
            <a:avLst/>
          </a:prstGeom>
          <a:noFill/>
          <a:ln>
            <a:noFill/>
          </a:ln>
        </p:spPr>
        <p:txBody>
          <a:bodyPr spcFirstLastPara="1" wrap="square" lIns="71425" tIns="71425" rIns="71425" bIns="71425"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21"/>
        <p:cNvGrpSpPr/>
        <p:nvPr/>
      </p:nvGrpSpPr>
      <p:grpSpPr>
        <a:xfrm>
          <a:off x="0" y="0"/>
          <a:ext cx="0" cy="0"/>
          <a:chOff x="0" y="0"/>
          <a:chExt cx="0" cy="0"/>
        </a:xfrm>
      </p:grpSpPr>
      <p:sp>
        <p:nvSpPr>
          <p:cNvPr id="22" name="Google Shape;22;p5"/>
          <p:cNvSpPr>
            <a:spLocks noGrp="1"/>
          </p:cNvSpPr>
          <p:nvPr>
            <p:ph type="pic" idx="2"/>
          </p:nvPr>
        </p:nvSpPr>
        <p:spPr>
          <a:xfrm>
            <a:off x="3125968" y="673100"/>
            <a:ext cx="18135601" cy="8737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 name="Google Shape;23;p5"/>
          <p:cNvSpPr txBox="1">
            <a:spLocks noGrp="1"/>
          </p:cNvSpPr>
          <p:nvPr>
            <p:ph type="title"/>
          </p:nvPr>
        </p:nvSpPr>
        <p:spPr>
          <a:xfrm>
            <a:off x="635000" y="9448800"/>
            <a:ext cx="23114000" cy="2006600"/>
          </a:xfrm>
          <a:prstGeom prst="rect">
            <a:avLst/>
          </a:prstGeom>
          <a:noFill/>
          <a:ln>
            <a:noFill/>
          </a:ln>
        </p:spPr>
        <p:txBody>
          <a:bodyPr spcFirstLastPara="1" wrap="square" lIns="50800" tIns="50800" rIns="50800" bIns="50800" anchor="b"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4" name="Google Shape;24;p5"/>
          <p:cNvSpPr txBox="1">
            <a:spLocks noGrp="1"/>
          </p:cNvSpPr>
          <p:nvPr>
            <p:ph type="body" idx="1"/>
          </p:nvPr>
        </p:nvSpPr>
        <p:spPr>
          <a:xfrm>
            <a:off x="635000" y="11518900"/>
            <a:ext cx="23114000" cy="158750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Google Shape;25;p5"/>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8" name="Google Shape;28;p6"/>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9"/>
        <p:cNvGrpSpPr/>
        <p:nvPr/>
      </p:nvGrpSpPr>
      <p:grpSpPr>
        <a:xfrm>
          <a:off x="0" y="0"/>
          <a:ext cx="0" cy="0"/>
          <a:chOff x="0" y="0"/>
          <a:chExt cx="0" cy="0"/>
        </a:xfrm>
      </p:grpSpPr>
      <p:sp>
        <p:nvSpPr>
          <p:cNvPr id="30" name="Google Shape;30;p7"/>
          <p:cNvSpPr>
            <a:spLocks noGrp="1"/>
          </p:cNvSpPr>
          <p:nvPr>
            <p:ph type="pic" idx="2"/>
          </p:nvPr>
        </p:nvSpPr>
        <p:spPr>
          <a:xfrm>
            <a:off x="13165980" y="1104900"/>
            <a:ext cx="9525001" cy="11506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1" name="Google Shape;31;p7"/>
          <p:cNvSpPr txBox="1">
            <a:spLocks noGrp="1"/>
          </p:cNvSpPr>
          <p:nvPr>
            <p:ph type="title"/>
          </p:nvPr>
        </p:nvSpPr>
        <p:spPr>
          <a:xfrm>
            <a:off x="1651000" y="1104900"/>
            <a:ext cx="10223500" cy="5613400"/>
          </a:xfrm>
          <a:prstGeom prst="rect">
            <a:avLst/>
          </a:prstGeom>
          <a:noFill/>
          <a:ln>
            <a:noFill/>
          </a:ln>
        </p:spPr>
        <p:txBody>
          <a:bodyPr spcFirstLastPara="1" wrap="square" lIns="50800" tIns="50800" rIns="50800" bIns="50800" anchor="b" anchorCtr="0">
            <a:noAutofit/>
          </a:bodyPr>
          <a:lstStyle>
            <a:lvl1pPr marR="0" lvl="0" algn="ctr" rtl="0">
              <a:lnSpc>
                <a:spcPct val="100000"/>
              </a:lnSpc>
              <a:spcBef>
                <a:spcPts val="0"/>
              </a:spcBef>
              <a:spcAft>
                <a:spcPts val="0"/>
              </a:spcAft>
              <a:buClr>
                <a:srgbClr val="000000"/>
              </a:buClr>
              <a:buSzPts val="8400"/>
              <a:buFont typeface="Helvetica Neue Light"/>
              <a:buNone/>
              <a:defRPr sz="84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2" name="Google Shape;32;p7"/>
          <p:cNvSpPr txBox="1">
            <a:spLocks noGrp="1"/>
          </p:cNvSpPr>
          <p:nvPr>
            <p:ph type="body" idx="1"/>
          </p:nvPr>
        </p:nvSpPr>
        <p:spPr>
          <a:xfrm>
            <a:off x="1651000" y="6845300"/>
            <a:ext cx="10223500" cy="5765800"/>
          </a:xfrm>
          <a:prstGeom prst="rect">
            <a:avLst/>
          </a:prstGeom>
          <a:noFill/>
          <a:ln>
            <a:noFill/>
          </a:ln>
        </p:spPr>
        <p:txBody>
          <a:bodyPr spcFirstLastPara="1" wrap="square" lIns="50800" tIns="50800" rIns="50800" bIns="50800" anchor="t" anchorCtr="0">
            <a:noAutofit/>
          </a:bodyPr>
          <a:lstStyle>
            <a:lvl1pPr marL="457200" marR="0" lvl="0"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4400"/>
              <a:buFont typeface="Helvetica Neue Light"/>
              <a:buNone/>
              <a:defRPr sz="44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3" name="Google Shape;33;p7"/>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689100" y="9525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6" name="Google Shape;36;p8"/>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1689100" y="9525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9" name="Google Shape;39;p9"/>
          <p:cNvSpPr txBox="1">
            <a:spLocks noGrp="1"/>
          </p:cNvSpPr>
          <p:nvPr>
            <p:ph type="body" idx="1"/>
          </p:nvPr>
        </p:nvSpPr>
        <p:spPr>
          <a:xfrm>
            <a:off x="1689100" y="3238500"/>
            <a:ext cx="21005799" cy="9207500"/>
          </a:xfrm>
          <a:prstGeom prst="rect">
            <a:avLst/>
          </a:prstGeom>
          <a:noFill/>
          <a:ln>
            <a:noFill/>
          </a:ln>
        </p:spPr>
        <p:txBody>
          <a:bodyPr spcFirstLastPara="1" wrap="square" lIns="50800" tIns="50800" rIns="50800" bIns="50800" anchor="ctr" anchorCtr="0">
            <a:noAutofit/>
          </a:bodyPr>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0" name="Google Shape;40;p9"/>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41"/>
        <p:cNvGrpSpPr/>
        <p:nvPr/>
      </p:nvGrpSpPr>
      <p:grpSpPr>
        <a:xfrm>
          <a:off x="0" y="0"/>
          <a:ext cx="0" cy="0"/>
          <a:chOff x="0" y="0"/>
          <a:chExt cx="0" cy="0"/>
        </a:xfrm>
      </p:grpSpPr>
      <p:sp>
        <p:nvSpPr>
          <p:cNvPr id="42" name="Google Shape;42;p10"/>
          <p:cNvSpPr>
            <a:spLocks noGrp="1"/>
          </p:cNvSpPr>
          <p:nvPr>
            <p:ph type="pic" idx="2"/>
          </p:nvPr>
        </p:nvSpPr>
        <p:spPr>
          <a:xfrm>
            <a:off x="13169900" y="3238500"/>
            <a:ext cx="9525000" cy="9207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3" name="Google Shape;43;p10"/>
          <p:cNvSpPr txBox="1">
            <a:spLocks noGrp="1"/>
          </p:cNvSpPr>
          <p:nvPr>
            <p:ph type="title"/>
          </p:nvPr>
        </p:nvSpPr>
        <p:spPr>
          <a:xfrm>
            <a:off x="1689100" y="9525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4" name="Google Shape;44;p10"/>
          <p:cNvSpPr txBox="1">
            <a:spLocks noGrp="1"/>
          </p:cNvSpPr>
          <p:nvPr>
            <p:ph type="body" idx="1"/>
          </p:nvPr>
        </p:nvSpPr>
        <p:spPr>
          <a:xfrm>
            <a:off x="1689100" y="3238500"/>
            <a:ext cx="10007600" cy="9207500"/>
          </a:xfrm>
          <a:prstGeom prst="rect">
            <a:avLst/>
          </a:prstGeom>
          <a:noFill/>
          <a:ln>
            <a:noFill/>
          </a:ln>
        </p:spPr>
        <p:txBody>
          <a:bodyPr spcFirstLastPara="1" wrap="square" lIns="50800" tIns="50800" rIns="50800" bIns="50800" anchor="ctr" anchorCtr="0">
            <a:noAutofit/>
          </a:bodyPr>
          <a:lstStyle>
            <a:lvl1pPr marL="457200" marR="0" lvl="0"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1pPr>
            <a:lvl2pPr marL="914400" marR="0" lvl="1"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2pPr>
            <a:lvl3pPr marL="1371600" marR="0" lvl="2"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3pPr>
            <a:lvl4pPr marL="1828800" marR="0" lvl="3"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4pPr>
            <a:lvl5pPr marL="2286000" marR="0" lvl="4" indent="-442912" algn="l" rtl="0">
              <a:lnSpc>
                <a:spcPct val="100000"/>
              </a:lnSpc>
              <a:spcBef>
                <a:spcPts val="4500"/>
              </a:spcBef>
              <a:spcAft>
                <a:spcPts val="0"/>
              </a:spcAft>
              <a:buClr>
                <a:srgbClr val="000000"/>
              </a:buClr>
              <a:buSzPts val="3375"/>
              <a:buFont typeface="Helvetica Neue Light"/>
              <a:buChar char="•"/>
              <a:defRPr sz="45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5" name="Google Shape;45;p10"/>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89100" y="952500"/>
            <a:ext cx="21005799" cy="2286000"/>
          </a:xfrm>
          <a:prstGeom prst="rect">
            <a:avLst/>
          </a:prstGeom>
          <a:noFill/>
          <a:ln>
            <a:noFill/>
          </a:ln>
        </p:spPr>
        <p:txBody>
          <a:bodyPr spcFirstLastPara="1" wrap="square" lIns="50800" tIns="50800" rIns="50800" bIns="50800"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1689100" y="3238500"/>
            <a:ext cx="21005799" cy="9207500"/>
          </a:xfrm>
          <a:prstGeom prst="rect">
            <a:avLst/>
          </a:prstGeom>
          <a:noFill/>
          <a:ln>
            <a:noFill/>
          </a:ln>
        </p:spPr>
        <p:txBody>
          <a:bodyPr spcFirstLastPara="1" wrap="square" lIns="50800" tIns="50800" rIns="50800" bIns="50800" anchor="ctr" anchorCtr="0">
            <a:noAutofit/>
          </a:bodyPr>
          <a:lstStyle>
            <a:lvl1pPr marL="457200" marR="0" lvl="0"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1pPr>
            <a:lvl2pPr marL="914400" marR="0" lvl="1"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2pPr>
            <a:lvl3pPr marL="1371600" marR="0" lvl="2"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3pPr>
            <a:lvl4pPr marL="1828800" marR="0" lvl="3"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4pPr>
            <a:lvl5pPr marL="2286000" marR="0" lvl="4"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5pPr>
            <a:lvl6pPr marL="2743200" marR="0" lvl="5"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6pPr>
            <a:lvl7pPr marL="3200400" marR="0" lvl="6"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7pPr>
            <a:lvl8pPr marL="3657600" marR="0" lvl="7"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8pPr>
            <a:lvl9pPr marL="4114800" marR="0" lvl="8" indent="-476250" algn="l" rtl="0">
              <a:lnSpc>
                <a:spcPct val="100000"/>
              </a:lnSpc>
              <a:spcBef>
                <a:spcPts val="5900"/>
              </a:spcBef>
              <a:spcAft>
                <a:spcPts val="0"/>
              </a:spcAft>
              <a:buClr>
                <a:srgbClr val="000000"/>
              </a:buClr>
              <a:buSzPts val="3900"/>
              <a:buFont typeface="Helvetica Neue Light"/>
              <a:buChar char="•"/>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11959031" y="13081000"/>
            <a:ext cx="453238" cy="4699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‹nº›</a:t>
            </a:fld>
            <a:endParaRPr sz="14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2.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3.xml"/><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slide" Target="slide8.xml"/><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openxmlformats.org/officeDocument/2006/relationships/notesSlide" Target="../notesSlides/notesSlide3.xml"/><Relationship Id="rId16" Type="http://schemas.openxmlformats.org/officeDocument/2006/relationships/slide" Target="slide21.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0.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 Target="slide9.xml"/><Relationship Id="rId9" Type="http://schemas.openxmlformats.org/officeDocument/2006/relationships/slide" Target="slide14.xml"/><Relationship Id="rId1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8"/>
          <p:cNvPicPr preferRelativeResize="0"/>
          <p:nvPr/>
        </p:nvPicPr>
        <p:blipFill rotWithShape="1">
          <a:blip r:embed="rId3">
            <a:alphaModFix/>
          </a:blip>
          <a:srcRect t="7862" b="7870"/>
          <a:stretch/>
        </p:blipFill>
        <p:spPr>
          <a:xfrm>
            <a:off x="0" y="0"/>
            <a:ext cx="24384000" cy="13716000"/>
          </a:xfrm>
          <a:prstGeom prst="rect">
            <a:avLst/>
          </a:prstGeom>
          <a:noFill/>
          <a:ln>
            <a:noFill/>
          </a:ln>
        </p:spPr>
      </p:pic>
      <p:sp>
        <p:nvSpPr>
          <p:cNvPr id="74" name="Google Shape;74;p18"/>
          <p:cNvSpPr/>
          <p:nvPr/>
        </p:nvSpPr>
        <p:spPr>
          <a:xfrm>
            <a:off x="0" y="9229450"/>
            <a:ext cx="1413000" cy="3099300"/>
          </a:xfrm>
          <a:prstGeom prst="rect">
            <a:avLst/>
          </a:prstGeom>
          <a:solidFill>
            <a:srgbClr val="FED17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8"/>
          <p:cNvSpPr/>
          <p:nvPr/>
        </p:nvSpPr>
        <p:spPr>
          <a:xfrm>
            <a:off x="1489200" y="9229450"/>
            <a:ext cx="11204100" cy="3099300"/>
          </a:xfrm>
          <a:prstGeom prst="rect">
            <a:avLst/>
          </a:prstGeom>
          <a:solidFill>
            <a:srgbClr val="162F3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8"/>
          <p:cNvSpPr txBox="1"/>
          <p:nvPr/>
        </p:nvSpPr>
        <p:spPr>
          <a:xfrm>
            <a:off x="2331086" y="10180750"/>
            <a:ext cx="10107300" cy="11967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FFFFFF"/>
              </a:buClr>
              <a:buSzPts val="7000"/>
              <a:buFont typeface="Helvetica Neue"/>
              <a:buNone/>
            </a:pPr>
            <a:r>
              <a:rPr lang="en-US" sz="7000" b="1" i="0" u="none" strike="noStrike" cap="none" dirty="0">
                <a:solidFill>
                  <a:srgbClr val="FFFFFF"/>
                </a:solidFill>
                <a:latin typeface="Helvetica Neue"/>
                <a:ea typeface="Helvetica Neue"/>
                <a:cs typeface="Helvetica Neue"/>
                <a:sym typeface="Helvetica Neue"/>
              </a:rPr>
              <a:t>Manual do </a:t>
            </a:r>
            <a:r>
              <a:rPr lang="en-US" sz="7000" b="1" dirty="0" err="1">
                <a:solidFill>
                  <a:srgbClr val="FFFFFF"/>
                </a:solidFill>
                <a:latin typeface="Helvetica Neue"/>
                <a:ea typeface="Helvetica Neue"/>
                <a:cs typeface="Helvetica Neue"/>
                <a:sym typeface="Helvetica Neue"/>
              </a:rPr>
              <a:t>Voluntário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3"/>
        <p:cNvGrpSpPr/>
        <p:nvPr/>
      </p:nvGrpSpPr>
      <p:grpSpPr>
        <a:xfrm>
          <a:off x="0" y="0"/>
          <a:ext cx="0" cy="0"/>
          <a:chOff x="0" y="0"/>
          <a:chExt cx="0" cy="0"/>
        </a:xfrm>
      </p:grpSpPr>
      <p:pic>
        <p:nvPicPr>
          <p:cNvPr id="3" name="Imagem 2">
            <a:extLst>
              <a:ext uri="{FF2B5EF4-FFF2-40B4-BE49-F238E27FC236}">
                <a16:creationId xmlns:a16="http://schemas.microsoft.com/office/drawing/2014/main" id="{7E19EDC8-B3E6-4CDD-B7C2-9FA7B6AE36F0}"/>
              </a:ext>
            </a:extLst>
          </p:cNvPr>
          <p:cNvPicPr>
            <a:picLocks noChangeAspect="1"/>
          </p:cNvPicPr>
          <p:nvPr/>
        </p:nvPicPr>
        <p:blipFill rotWithShape="1">
          <a:blip r:embed="rId3"/>
          <a:srcRect t="10929" b="8539"/>
          <a:stretch/>
        </p:blipFill>
        <p:spPr>
          <a:xfrm>
            <a:off x="9879321" y="3507329"/>
            <a:ext cx="4523425" cy="7883976"/>
          </a:xfrm>
          <a:prstGeom prst="rect">
            <a:avLst/>
          </a:prstGeom>
        </p:spPr>
      </p:pic>
      <p:sp>
        <p:nvSpPr>
          <p:cNvPr id="285" name="Google Shape;285;p27"/>
          <p:cNvSpPr txBox="1"/>
          <p:nvPr/>
        </p:nvSpPr>
        <p:spPr>
          <a:xfrm>
            <a:off x="1590563" y="820465"/>
            <a:ext cx="14499956"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a:solidFill>
                  <a:srgbClr val="162F39"/>
                </a:solidFill>
                <a:latin typeface="Helvetica Neue"/>
                <a:ea typeface="Helvetica Neue"/>
                <a:cs typeface="Helvetica Neue"/>
                <a:sym typeface="Helvetica Neue"/>
              </a:rPr>
              <a:t>Mobile</a:t>
            </a:r>
            <a:endParaRPr dirty="0">
              <a:solidFill>
                <a:srgbClr val="162F39"/>
              </a:solidFill>
            </a:endParaRPr>
          </a:p>
        </p:txBody>
      </p:sp>
      <p:sp>
        <p:nvSpPr>
          <p:cNvPr id="286" name="Google Shape;286;p27"/>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287" name="Google Shape;287;p27"/>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sp>
        <p:nvSpPr>
          <p:cNvPr id="289" name="Google Shape;289;p27"/>
          <p:cNvSpPr/>
          <p:nvPr/>
        </p:nvSpPr>
        <p:spPr>
          <a:xfrm>
            <a:off x="9710539" y="3507329"/>
            <a:ext cx="837698" cy="74020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90" name="Google Shape;290;p27"/>
          <p:cNvSpPr/>
          <p:nvPr/>
        </p:nvSpPr>
        <p:spPr>
          <a:xfrm>
            <a:off x="13672939" y="3507329"/>
            <a:ext cx="837698" cy="74020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291" name="Google Shape;291;p27"/>
          <p:cNvCxnSpPr/>
          <p:nvPr/>
        </p:nvCxnSpPr>
        <p:spPr>
          <a:xfrm rot="10800000" flipH="1">
            <a:off x="5336086" y="4127838"/>
            <a:ext cx="1" cy="667908"/>
          </a:xfrm>
          <a:prstGeom prst="straightConnector1">
            <a:avLst/>
          </a:prstGeom>
          <a:noFill/>
          <a:ln w="38100" cap="flat" cmpd="sng">
            <a:solidFill>
              <a:srgbClr val="FED174"/>
            </a:solidFill>
            <a:prstDash val="dot"/>
            <a:miter lim="400000"/>
            <a:headEnd type="none" w="sm" len="sm"/>
            <a:tailEnd type="none" w="sm" len="sm"/>
          </a:ln>
        </p:spPr>
      </p:cxnSp>
      <p:cxnSp>
        <p:nvCxnSpPr>
          <p:cNvPr id="292" name="Google Shape;292;p27"/>
          <p:cNvCxnSpPr/>
          <p:nvPr/>
        </p:nvCxnSpPr>
        <p:spPr>
          <a:xfrm>
            <a:off x="5320150" y="4095253"/>
            <a:ext cx="4285879" cy="1"/>
          </a:xfrm>
          <a:prstGeom prst="straightConnector1">
            <a:avLst/>
          </a:prstGeom>
          <a:noFill/>
          <a:ln w="38100" cap="flat" cmpd="sng">
            <a:solidFill>
              <a:srgbClr val="FED174"/>
            </a:solidFill>
            <a:prstDash val="dot"/>
            <a:miter lim="400000"/>
            <a:headEnd type="none" w="sm" len="sm"/>
            <a:tailEnd type="none" w="sm" len="sm"/>
          </a:ln>
        </p:spPr>
      </p:cxnSp>
      <p:cxnSp>
        <p:nvCxnSpPr>
          <p:cNvPr id="293" name="Google Shape;293;p27"/>
          <p:cNvCxnSpPr/>
          <p:nvPr/>
        </p:nvCxnSpPr>
        <p:spPr>
          <a:xfrm>
            <a:off x="14591148" y="4095253"/>
            <a:ext cx="4285879" cy="1"/>
          </a:xfrm>
          <a:prstGeom prst="straightConnector1">
            <a:avLst/>
          </a:prstGeom>
          <a:noFill/>
          <a:ln w="38100" cap="flat" cmpd="sng">
            <a:solidFill>
              <a:srgbClr val="FED174"/>
            </a:solidFill>
            <a:prstDash val="dot"/>
            <a:miter lim="400000"/>
            <a:headEnd type="none" w="sm" len="sm"/>
            <a:tailEnd type="none" w="sm" len="sm"/>
          </a:ln>
        </p:spPr>
      </p:cxnSp>
      <p:cxnSp>
        <p:nvCxnSpPr>
          <p:cNvPr id="294" name="Google Shape;294;p27"/>
          <p:cNvCxnSpPr/>
          <p:nvPr/>
        </p:nvCxnSpPr>
        <p:spPr>
          <a:xfrm rot="10800000" flipH="1">
            <a:off x="18874286" y="4127838"/>
            <a:ext cx="1" cy="667908"/>
          </a:xfrm>
          <a:prstGeom prst="straightConnector1">
            <a:avLst/>
          </a:prstGeom>
          <a:noFill/>
          <a:ln w="38100" cap="flat" cmpd="sng">
            <a:solidFill>
              <a:srgbClr val="FED174"/>
            </a:solidFill>
            <a:prstDash val="dot"/>
            <a:miter lim="400000"/>
            <a:headEnd type="none" w="sm" len="sm"/>
            <a:tailEnd type="none" w="sm" len="sm"/>
          </a:ln>
        </p:spPr>
      </p:cxnSp>
      <p:sp>
        <p:nvSpPr>
          <p:cNvPr id="295" name="Google Shape;295;p27"/>
          <p:cNvSpPr txBox="1"/>
          <p:nvPr/>
        </p:nvSpPr>
        <p:spPr>
          <a:xfrm>
            <a:off x="15548020" y="3294279"/>
            <a:ext cx="3376500" cy="564287"/>
          </a:xfrm>
          <a:prstGeom prst="rect">
            <a:avLst/>
          </a:prstGeom>
          <a:noFill/>
          <a:ln>
            <a:noFill/>
          </a:ln>
        </p:spPr>
        <p:txBody>
          <a:bodyPr spcFirstLastPara="1" wrap="square" lIns="71400" tIns="71400" rIns="71400" bIns="71400" anchor="t" anchorCtr="0">
            <a:noAutofit/>
          </a:bodyPr>
          <a:lstStyle/>
          <a:p>
            <a:pPr marL="0" marR="0" lvl="0" indent="0" algn="r" rtl="0">
              <a:lnSpc>
                <a:spcPct val="100000"/>
              </a:lnSpc>
              <a:spcBef>
                <a:spcPts val="0"/>
              </a:spcBef>
              <a:spcAft>
                <a:spcPts val="0"/>
              </a:spcAft>
              <a:buClr>
                <a:srgbClr val="7F317F"/>
              </a:buClr>
              <a:buSzPts val="2800"/>
              <a:buFont typeface="Helvetica Neue"/>
              <a:buNone/>
            </a:pPr>
            <a:r>
              <a:rPr lang="en-US" sz="2800" b="1" i="0" u="none" strike="noStrike" cap="none" dirty="0">
                <a:solidFill>
                  <a:srgbClr val="162F39"/>
                </a:solidFill>
                <a:latin typeface="Helvetica Neue"/>
                <a:ea typeface="Helvetica Neue"/>
                <a:cs typeface="Helvetica Neue"/>
                <a:sym typeface="Helvetica Neue"/>
              </a:rPr>
              <a:t>Menu </a:t>
            </a:r>
            <a:r>
              <a:rPr lang="en-US" sz="2800" b="1" i="0" u="none" strike="noStrike" cap="none" dirty="0" err="1">
                <a:solidFill>
                  <a:srgbClr val="162F39"/>
                </a:solidFill>
                <a:latin typeface="Helvetica Neue"/>
                <a:ea typeface="Helvetica Neue"/>
                <a:cs typeface="Helvetica Neue"/>
                <a:sym typeface="Helvetica Neue"/>
              </a:rPr>
              <a:t>Usuário</a:t>
            </a:r>
            <a:r>
              <a:rPr lang="en-US" sz="2800" b="1" i="0" u="none" strike="noStrike" cap="none" dirty="0">
                <a:solidFill>
                  <a:srgbClr val="162F39"/>
                </a:solidFill>
                <a:latin typeface="Helvetica Neue"/>
                <a:ea typeface="Helvetica Neue"/>
                <a:cs typeface="Helvetica Neue"/>
                <a:sym typeface="Helvetica Neue"/>
              </a:rPr>
              <a:t> </a:t>
            </a:r>
            <a:endParaRPr dirty="0">
              <a:solidFill>
                <a:srgbClr val="162F39"/>
              </a:solidFill>
            </a:endParaRPr>
          </a:p>
        </p:txBody>
      </p:sp>
      <p:sp>
        <p:nvSpPr>
          <p:cNvPr id="296" name="Google Shape;296;p27"/>
          <p:cNvSpPr txBox="1"/>
          <p:nvPr/>
        </p:nvSpPr>
        <p:spPr>
          <a:xfrm>
            <a:off x="5286421" y="3294279"/>
            <a:ext cx="3376500" cy="564287"/>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7F317F"/>
              </a:buClr>
              <a:buSzPts val="2800"/>
              <a:buFont typeface="Helvetica Neue"/>
              <a:buNone/>
            </a:pPr>
            <a:r>
              <a:rPr lang="en-US" sz="2800" b="1" i="0" u="none" strike="noStrike" cap="none" dirty="0">
                <a:solidFill>
                  <a:srgbClr val="162F39"/>
                </a:solidFill>
                <a:latin typeface="Helvetica Neue"/>
                <a:ea typeface="Helvetica Neue"/>
                <a:cs typeface="Helvetica Neue"/>
                <a:sym typeface="Helvetica Neue"/>
              </a:rPr>
              <a:t>Menu </a:t>
            </a:r>
            <a:r>
              <a:rPr lang="en-US" sz="2800" b="1" dirty="0" err="1">
                <a:solidFill>
                  <a:srgbClr val="162F39"/>
                </a:solidFill>
                <a:latin typeface="Helvetica Neue"/>
                <a:ea typeface="Helvetica Neue"/>
                <a:cs typeface="Helvetica Neue"/>
                <a:sym typeface="Helvetica Neue"/>
              </a:rPr>
              <a:t>Institucional</a:t>
            </a:r>
            <a:endParaRPr dirty="0">
              <a:solidFill>
                <a:srgbClr val="162F39"/>
              </a:solidFill>
            </a:endParaRPr>
          </a:p>
        </p:txBody>
      </p:sp>
      <p:sp>
        <p:nvSpPr>
          <p:cNvPr id="297" name="Google Shape;297;p27"/>
          <p:cNvSpPr txBox="1"/>
          <p:nvPr/>
        </p:nvSpPr>
        <p:spPr>
          <a:xfrm>
            <a:off x="10503750" y="2786279"/>
            <a:ext cx="3376500" cy="564287"/>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7F317F"/>
              </a:buClr>
              <a:buSzPts val="2800"/>
              <a:buFont typeface="Helvetica Neue"/>
              <a:buNone/>
            </a:pPr>
            <a:r>
              <a:rPr lang="en-US" sz="2800" b="1" i="0" u="none" strike="noStrike" cap="none" dirty="0">
                <a:solidFill>
                  <a:srgbClr val="162F39"/>
                </a:solidFill>
                <a:latin typeface="Helvetica Neue"/>
                <a:ea typeface="Helvetica Neue"/>
                <a:cs typeface="Helvetica Neue"/>
                <a:sym typeface="Helvetica Neue"/>
              </a:rPr>
              <a:t>Home</a:t>
            </a:r>
            <a:endParaRPr dirty="0">
              <a:solidFill>
                <a:srgbClr val="162F39"/>
              </a:solidFill>
            </a:endParaRPr>
          </a:p>
        </p:txBody>
      </p:sp>
      <p:pic>
        <p:nvPicPr>
          <p:cNvPr id="300" name="Google Shape;300;p27"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pic>
        <p:nvPicPr>
          <p:cNvPr id="5" name="Imagem 4">
            <a:extLst>
              <a:ext uri="{FF2B5EF4-FFF2-40B4-BE49-F238E27FC236}">
                <a16:creationId xmlns:a16="http://schemas.microsoft.com/office/drawing/2014/main" id="{9550D31E-2ACF-415F-A21C-728C9A7C23B5}"/>
              </a:ext>
            </a:extLst>
          </p:cNvPr>
          <p:cNvPicPr>
            <a:picLocks noChangeAspect="1"/>
          </p:cNvPicPr>
          <p:nvPr/>
        </p:nvPicPr>
        <p:blipFill rotWithShape="1">
          <a:blip r:embed="rId6"/>
          <a:srcRect t="10564" b="8580"/>
          <a:stretch/>
        </p:blipFill>
        <p:spPr>
          <a:xfrm>
            <a:off x="15845408" y="4461792"/>
            <a:ext cx="4347407" cy="7607599"/>
          </a:xfrm>
          <a:prstGeom prst="rect">
            <a:avLst/>
          </a:prstGeom>
        </p:spPr>
      </p:pic>
      <p:pic>
        <p:nvPicPr>
          <p:cNvPr id="7" name="Imagem 6">
            <a:extLst>
              <a:ext uri="{FF2B5EF4-FFF2-40B4-BE49-F238E27FC236}">
                <a16:creationId xmlns:a16="http://schemas.microsoft.com/office/drawing/2014/main" id="{D1EA6BBE-9CAC-43FA-8538-54CA437256AB}"/>
              </a:ext>
            </a:extLst>
          </p:cNvPr>
          <p:cNvPicPr>
            <a:picLocks noChangeAspect="1"/>
          </p:cNvPicPr>
          <p:nvPr/>
        </p:nvPicPr>
        <p:blipFill rotWithShape="1">
          <a:blip r:embed="rId7"/>
          <a:srcRect t="10879" b="8588"/>
          <a:stretch/>
        </p:blipFill>
        <p:spPr>
          <a:xfrm>
            <a:off x="4015168" y="4828330"/>
            <a:ext cx="4523425" cy="7883975"/>
          </a:xfrm>
          <a:prstGeom prst="rect">
            <a:avLst/>
          </a:prstGeom>
        </p:spPr>
      </p:pic>
      <p:sp>
        <p:nvSpPr>
          <p:cNvPr id="288" name="Google Shape;288;p27"/>
          <p:cNvSpPr/>
          <p:nvPr/>
        </p:nvSpPr>
        <p:spPr>
          <a:xfrm>
            <a:off x="17512939" y="6381549"/>
            <a:ext cx="2679876" cy="1126156"/>
          </a:xfrm>
          <a:prstGeom prst="rect">
            <a:avLst/>
          </a:prstGeom>
          <a:solidFill>
            <a:srgbClr val="EAEBE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E3E3E3"/>
              </a:solidFill>
              <a:latin typeface="Helvetica Neue Light"/>
              <a:ea typeface="Helvetica Neue Light"/>
              <a:cs typeface="Helvetica Neue Light"/>
              <a:sym typeface="Helvetica Neue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8" descr="Image"/>
          <p:cNvPicPr preferRelativeResize="0"/>
          <p:nvPr/>
        </p:nvPicPr>
        <p:blipFill rotWithShape="1">
          <a:blip r:embed="rId3">
            <a:alphaModFix/>
          </a:blip>
          <a:srcRect/>
          <a:stretch/>
        </p:blipFill>
        <p:spPr>
          <a:xfrm>
            <a:off x="13197214" y="3457196"/>
            <a:ext cx="3251201" cy="9258301"/>
          </a:xfrm>
          <a:prstGeom prst="rect">
            <a:avLst/>
          </a:prstGeom>
          <a:noFill/>
          <a:ln>
            <a:noFill/>
          </a:ln>
          <a:effectLst>
            <a:outerShdw blurRad="63500" dist="25400" dir="5400000" rotWithShape="0">
              <a:srgbClr val="53585F">
                <a:alpha val="74901"/>
              </a:srgbClr>
            </a:outerShdw>
          </a:effectLst>
        </p:spPr>
      </p:pic>
      <p:pic>
        <p:nvPicPr>
          <p:cNvPr id="306" name="Google Shape;306;p28" descr="Captura de Tela 2018-08-22 às 11.31.47.png"/>
          <p:cNvPicPr preferRelativeResize="0"/>
          <p:nvPr/>
        </p:nvPicPr>
        <p:blipFill rotWithShape="1">
          <a:blip r:embed="rId4">
            <a:alphaModFix/>
          </a:blip>
          <a:srcRect b="25576"/>
          <a:stretch/>
        </p:blipFill>
        <p:spPr>
          <a:xfrm>
            <a:off x="17452431" y="8272981"/>
            <a:ext cx="5752007" cy="3508739"/>
          </a:xfrm>
          <a:prstGeom prst="rect">
            <a:avLst/>
          </a:prstGeom>
          <a:noFill/>
          <a:ln>
            <a:noFill/>
          </a:ln>
          <a:effectLst>
            <a:outerShdw blurRad="63500" dist="25400" dir="5400000" rotWithShape="0">
              <a:srgbClr val="53585F">
                <a:alpha val="73725"/>
              </a:srgbClr>
            </a:outerShdw>
          </a:effectLst>
        </p:spPr>
      </p:pic>
      <p:sp>
        <p:nvSpPr>
          <p:cNvPr id="307" name="Google Shape;307;p28"/>
          <p:cNvSpPr txBox="1"/>
          <p:nvPr/>
        </p:nvSpPr>
        <p:spPr>
          <a:xfrm>
            <a:off x="1590563" y="807765"/>
            <a:ext cx="13796298"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Interagindo</a:t>
            </a:r>
            <a:r>
              <a:rPr lang="en-US" sz="5500" b="1" i="0" u="none" strike="noStrike" cap="none" dirty="0">
                <a:solidFill>
                  <a:srgbClr val="162F39"/>
                </a:solidFill>
                <a:latin typeface="Helvetica Neue"/>
                <a:ea typeface="Helvetica Neue"/>
                <a:cs typeface="Helvetica Neue"/>
                <a:sym typeface="Helvetica Neue"/>
              </a:rPr>
              <a:t> com Outros </a:t>
            </a:r>
            <a:r>
              <a:rPr lang="en-US" sz="5500" b="1" i="0" u="none" strike="noStrike" cap="none" dirty="0" err="1">
                <a:solidFill>
                  <a:srgbClr val="162F39"/>
                </a:solidFill>
                <a:latin typeface="Helvetica Neue"/>
                <a:ea typeface="Helvetica Neue"/>
                <a:cs typeface="Helvetica Neue"/>
                <a:sym typeface="Helvetica Neue"/>
              </a:rPr>
              <a:t>Voluntários</a:t>
            </a:r>
            <a:endParaRPr dirty="0">
              <a:solidFill>
                <a:srgbClr val="162F39"/>
              </a:solidFill>
            </a:endParaRPr>
          </a:p>
        </p:txBody>
      </p:sp>
      <p:sp>
        <p:nvSpPr>
          <p:cNvPr id="308" name="Google Shape;308;p28"/>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309" name="Google Shape;309;p28"/>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pic>
        <p:nvPicPr>
          <p:cNvPr id="310" name="Google Shape;310;p28" descr="Captura de Tela 2018-08-21 às 19.11.53.png"/>
          <p:cNvPicPr preferRelativeResize="0"/>
          <p:nvPr/>
        </p:nvPicPr>
        <p:blipFill rotWithShape="1">
          <a:blip r:embed="rId5">
            <a:alphaModFix/>
          </a:blip>
          <a:srcRect l="3385" t="1320" r="2034" b="1319"/>
          <a:stretch/>
        </p:blipFill>
        <p:spPr>
          <a:xfrm>
            <a:off x="3107742" y="3828597"/>
            <a:ext cx="6676166" cy="6824087"/>
          </a:xfrm>
          <a:prstGeom prst="rect">
            <a:avLst/>
          </a:prstGeom>
          <a:noFill/>
          <a:ln>
            <a:noFill/>
          </a:ln>
          <a:effectLst>
            <a:outerShdw blurRad="63500" dist="25400" dir="5400000" rotWithShape="0">
              <a:srgbClr val="53585F">
                <a:alpha val="74901"/>
              </a:srgbClr>
            </a:outerShdw>
          </a:effectLst>
        </p:spPr>
      </p:pic>
      <p:sp>
        <p:nvSpPr>
          <p:cNvPr id="311" name="Google Shape;311;p28"/>
          <p:cNvSpPr/>
          <p:nvPr/>
        </p:nvSpPr>
        <p:spPr>
          <a:xfrm>
            <a:off x="7660887" y="7212221"/>
            <a:ext cx="2009484" cy="504457"/>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12" name="Google Shape;312;p28"/>
          <p:cNvSpPr/>
          <p:nvPr/>
        </p:nvSpPr>
        <p:spPr>
          <a:xfrm>
            <a:off x="3167766" y="7163406"/>
            <a:ext cx="929774" cy="602088"/>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13" name="Google Shape;313;p28"/>
          <p:cNvSpPr/>
          <p:nvPr/>
        </p:nvSpPr>
        <p:spPr>
          <a:xfrm>
            <a:off x="13229259" y="9542604"/>
            <a:ext cx="3357843" cy="61877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14" name="Google Shape;314;p28"/>
          <p:cNvSpPr/>
          <p:nvPr/>
        </p:nvSpPr>
        <p:spPr>
          <a:xfrm>
            <a:off x="17449606" y="8714971"/>
            <a:ext cx="1194886" cy="504457"/>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15" name="Google Shape;315;p28"/>
          <p:cNvSpPr txBox="1"/>
          <p:nvPr/>
        </p:nvSpPr>
        <p:spPr>
          <a:xfrm>
            <a:off x="640234" y="6356368"/>
            <a:ext cx="2072984" cy="906476"/>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Converse pelo </a:t>
            </a:r>
            <a:r>
              <a:rPr lang="en-US" sz="2600" b="1" i="1" u="none" strike="noStrike" cap="none">
                <a:solidFill>
                  <a:srgbClr val="000000"/>
                </a:solidFill>
                <a:latin typeface="Helvetica Neue"/>
                <a:ea typeface="Helvetica Neue"/>
                <a:cs typeface="Helvetica Neue"/>
                <a:sym typeface="Helvetica Neue"/>
              </a:rPr>
              <a:t>"Chat".</a:t>
            </a:r>
            <a:endParaRPr/>
          </a:p>
        </p:txBody>
      </p:sp>
      <p:cxnSp>
        <p:nvCxnSpPr>
          <p:cNvPr id="316" name="Google Shape;316;p28"/>
          <p:cNvCxnSpPr/>
          <p:nvPr/>
        </p:nvCxnSpPr>
        <p:spPr>
          <a:xfrm>
            <a:off x="742811" y="7477149"/>
            <a:ext cx="2386921" cy="1"/>
          </a:xfrm>
          <a:prstGeom prst="straightConnector1">
            <a:avLst/>
          </a:prstGeom>
          <a:noFill/>
          <a:ln w="38100" cap="flat" cmpd="sng">
            <a:solidFill>
              <a:srgbClr val="FED174"/>
            </a:solidFill>
            <a:prstDash val="dot"/>
            <a:miter lim="400000"/>
            <a:headEnd type="none" w="sm" len="sm"/>
            <a:tailEnd type="none" w="sm" len="sm"/>
          </a:ln>
        </p:spPr>
      </p:cxnSp>
      <p:cxnSp>
        <p:nvCxnSpPr>
          <p:cNvPr id="317" name="Google Shape;317;p28"/>
          <p:cNvCxnSpPr/>
          <p:nvPr/>
        </p:nvCxnSpPr>
        <p:spPr>
          <a:xfrm rot="10800000" flipH="1">
            <a:off x="9711684" y="6286300"/>
            <a:ext cx="1265268" cy="1265268"/>
          </a:xfrm>
          <a:prstGeom prst="straightConnector1">
            <a:avLst/>
          </a:prstGeom>
          <a:noFill/>
          <a:ln w="38100" cap="flat" cmpd="sng">
            <a:solidFill>
              <a:srgbClr val="FED174"/>
            </a:solidFill>
            <a:prstDash val="dot"/>
            <a:miter lim="400000"/>
            <a:headEnd type="none" w="sm" len="sm"/>
            <a:tailEnd type="none" w="sm" len="sm"/>
          </a:ln>
        </p:spPr>
      </p:cxnSp>
      <p:sp>
        <p:nvSpPr>
          <p:cNvPr id="318" name="Google Shape;318;p28"/>
          <p:cNvSpPr txBox="1"/>
          <p:nvPr/>
        </p:nvSpPr>
        <p:spPr>
          <a:xfrm>
            <a:off x="10178499" y="5379295"/>
            <a:ext cx="2072984" cy="904823"/>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1" i="1" u="none" strike="noStrike" cap="none">
                <a:solidFill>
                  <a:srgbClr val="000000"/>
                </a:solidFill>
                <a:latin typeface="Helvetica Neue"/>
                <a:ea typeface="Helvetica Neue"/>
                <a:cs typeface="Helvetica Neue"/>
                <a:sym typeface="Helvetica Neue"/>
              </a:rPr>
              <a:t>"Adicione aos amigos"</a:t>
            </a:r>
            <a:endParaRPr/>
          </a:p>
        </p:txBody>
      </p:sp>
      <p:sp>
        <p:nvSpPr>
          <p:cNvPr id="319" name="Google Shape;319;p28"/>
          <p:cNvSpPr txBox="1"/>
          <p:nvPr/>
        </p:nvSpPr>
        <p:spPr>
          <a:xfrm>
            <a:off x="5708099" y="11735408"/>
            <a:ext cx="4615552" cy="906808"/>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Envie "</a:t>
            </a:r>
            <a:r>
              <a:rPr lang="en-US" sz="2600" b="1" i="1" u="none" strike="noStrike" cap="none">
                <a:solidFill>
                  <a:srgbClr val="000000"/>
                </a:solidFill>
                <a:latin typeface="Helvetica Neue"/>
                <a:ea typeface="Helvetica Neue"/>
                <a:cs typeface="Helvetica Neue"/>
                <a:sym typeface="Helvetica Neue"/>
              </a:rPr>
              <a:t>Selos</a:t>
            </a:r>
            <a:r>
              <a:rPr lang="en-US" sz="2600" b="0" i="1" u="none" strike="noStrike" cap="none">
                <a:solidFill>
                  <a:srgbClr val="000000"/>
                </a:solidFill>
                <a:latin typeface="Helvetica Neue"/>
                <a:ea typeface="Helvetica Neue"/>
                <a:cs typeface="Helvetica Neue"/>
                <a:sym typeface="Helvetica Neue"/>
              </a:rPr>
              <a:t>"para elogiar voluntários que se destacam. </a:t>
            </a:r>
            <a:endParaRPr/>
          </a:p>
        </p:txBody>
      </p:sp>
      <p:cxnSp>
        <p:nvCxnSpPr>
          <p:cNvPr id="320" name="Google Shape;320;p28"/>
          <p:cNvCxnSpPr/>
          <p:nvPr/>
        </p:nvCxnSpPr>
        <p:spPr>
          <a:xfrm>
            <a:off x="6967412" y="8521863"/>
            <a:ext cx="956832" cy="3144564"/>
          </a:xfrm>
          <a:prstGeom prst="straightConnector1">
            <a:avLst/>
          </a:prstGeom>
          <a:noFill/>
          <a:ln w="38100" cap="flat" cmpd="sng">
            <a:solidFill>
              <a:srgbClr val="FED174"/>
            </a:solidFill>
            <a:prstDash val="dot"/>
            <a:miter lim="400000"/>
            <a:headEnd type="none" w="sm" len="sm"/>
            <a:tailEnd type="none" w="sm" len="sm"/>
          </a:ln>
        </p:spPr>
      </p:cxnSp>
      <p:sp>
        <p:nvSpPr>
          <p:cNvPr id="321" name="Google Shape;321;p28"/>
          <p:cNvSpPr txBox="1"/>
          <p:nvPr/>
        </p:nvSpPr>
        <p:spPr>
          <a:xfrm>
            <a:off x="17275938" y="5827204"/>
            <a:ext cx="5751900" cy="17226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No seu menu pessoal, em:</a:t>
            </a:r>
            <a:br>
              <a:rPr lang="en-US" sz="2600" b="0" i="1" u="none" strike="noStrike" cap="none">
                <a:solidFill>
                  <a:srgbClr val="000000"/>
                </a:solidFill>
                <a:latin typeface="Helvetica Neue"/>
                <a:ea typeface="Helvetica Neue"/>
                <a:cs typeface="Helvetica Neue"/>
                <a:sym typeface="Helvetica Neue"/>
              </a:rPr>
            </a:br>
            <a:r>
              <a:rPr lang="en-US" sz="2600" b="0" i="1" u="none" strike="noStrike" cap="none">
                <a:solidFill>
                  <a:srgbClr val="000000"/>
                </a:solidFill>
                <a:latin typeface="Helvetica Neue"/>
                <a:ea typeface="Helvetica Neue"/>
                <a:cs typeface="Helvetica Neue"/>
                <a:sym typeface="Helvetica Neue"/>
              </a:rPr>
              <a:t>”</a:t>
            </a:r>
            <a:r>
              <a:rPr lang="en-US" sz="2600" b="1" i="1" u="none" strike="noStrike" cap="none">
                <a:solidFill>
                  <a:srgbClr val="000000"/>
                </a:solidFill>
                <a:latin typeface="Helvetica Neue"/>
                <a:ea typeface="Helvetica Neue"/>
                <a:cs typeface="Helvetica Neue"/>
                <a:sym typeface="Helvetica Neue"/>
              </a:rPr>
              <a:t>Meus Amigos</a:t>
            </a:r>
            <a:r>
              <a:rPr lang="en-US" sz="2600" b="0" i="1" u="none" strike="noStrike" cap="none">
                <a:solidFill>
                  <a:srgbClr val="000000"/>
                </a:solidFill>
                <a:latin typeface="Helvetica Neue"/>
                <a:ea typeface="Helvetica Neue"/>
                <a:cs typeface="Helvetica Neue"/>
                <a:sym typeface="Helvetica Neue"/>
              </a:rPr>
              <a:t>” verá a </a:t>
            </a:r>
            <a:r>
              <a:rPr lang="en-US" sz="2600" b="1" i="1" u="none" strike="noStrike" cap="none">
                <a:solidFill>
                  <a:srgbClr val="000000"/>
                </a:solidFill>
                <a:latin typeface="Helvetica Neue"/>
                <a:ea typeface="Helvetica Neue"/>
                <a:cs typeface="Helvetica Neue"/>
                <a:sym typeface="Helvetica Neue"/>
              </a:rPr>
              <a:t>lista de seus contatos</a:t>
            </a:r>
            <a:r>
              <a:rPr lang="en-US" sz="2600" b="0" i="1" u="none" strike="noStrike" cap="none">
                <a:solidFill>
                  <a:srgbClr val="000000"/>
                </a:solidFill>
                <a:latin typeface="Helvetica Neue"/>
                <a:ea typeface="Helvetica Neue"/>
                <a:cs typeface="Helvetica Neue"/>
                <a:sym typeface="Helvetica Neue"/>
              </a:rPr>
              <a:t> na rede e pode acompanhar </a:t>
            </a:r>
            <a:r>
              <a:rPr lang="en-US" sz="2600" b="1" i="1" u="none" strike="noStrike" cap="none">
                <a:solidFill>
                  <a:srgbClr val="000000"/>
                </a:solidFill>
                <a:latin typeface="Helvetica Neue"/>
                <a:ea typeface="Helvetica Neue"/>
                <a:cs typeface="Helvetica Neue"/>
                <a:sym typeface="Helvetica Neue"/>
              </a:rPr>
              <a:t>novas solicitações de amizade</a:t>
            </a:r>
            <a:r>
              <a:rPr lang="en-US" sz="2600" b="0" i="1" u="none" strike="noStrike" cap="none">
                <a:solidFill>
                  <a:srgbClr val="000000"/>
                </a:solidFill>
                <a:latin typeface="Helvetica Neue"/>
                <a:ea typeface="Helvetica Neue"/>
                <a:cs typeface="Helvetica Neue"/>
                <a:sym typeface="Helvetica Neue"/>
              </a:rPr>
              <a:t>. </a:t>
            </a:r>
            <a:endParaRPr/>
          </a:p>
        </p:txBody>
      </p:sp>
      <p:sp>
        <p:nvSpPr>
          <p:cNvPr id="322" name="Google Shape;322;p28"/>
          <p:cNvSpPr/>
          <p:nvPr/>
        </p:nvSpPr>
        <p:spPr>
          <a:xfrm>
            <a:off x="5927707" y="7802361"/>
            <a:ext cx="1194887" cy="618771"/>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23" name="Google Shape;323;p28"/>
          <p:cNvSpPr txBox="1"/>
          <p:nvPr/>
        </p:nvSpPr>
        <p:spPr>
          <a:xfrm>
            <a:off x="1254387" y="2262466"/>
            <a:ext cx="16092484" cy="490297"/>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Ao visitar o perfil de um voluntário, você pode solicitar amizade, enviar mensagens privadas e conhecer suas ações.</a:t>
            </a:r>
            <a:endParaRPr/>
          </a:p>
        </p:txBody>
      </p:sp>
      <p:cxnSp>
        <p:nvCxnSpPr>
          <p:cNvPr id="324" name="Google Shape;324;p28"/>
          <p:cNvCxnSpPr/>
          <p:nvPr/>
        </p:nvCxnSpPr>
        <p:spPr>
          <a:xfrm rot="10800000" flipH="1">
            <a:off x="18300017" y="7507970"/>
            <a:ext cx="1501200" cy="1091700"/>
          </a:xfrm>
          <a:prstGeom prst="straightConnector1">
            <a:avLst/>
          </a:prstGeom>
          <a:noFill/>
          <a:ln w="38100" cap="flat" cmpd="sng">
            <a:solidFill>
              <a:srgbClr val="FED174"/>
            </a:solidFill>
            <a:prstDash val="dot"/>
            <a:miter lim="400000"/>
            <a:headEnd type="none" w="sm" len="sm"/>
            <a:tailEnd type="none" w="sm" len="sm"/>
          </a:ln>
        </p:spPr>
      </p:cxnSp>
      <p:pic>
        <p:nvPicPr>
          <p:cNvPr id="325" name="Google Shape;325;p28" descr="Google Shape;106;p19">
            <a:hlinkClick r:id="rId6" action="ppaction://hlinksldjump"/>
          </p:cNvPr>
          <p:cNvPicPr preferRelativeResize="0"/>
          <p:nvPr/>
        </p:nvPicPr>
        <p:blipFill rotWithShape="1">
          <a:blip r:embed="rId7">
            <a:alphaModFix/>
          </a:blip>
          <a:srcRect/>
          <a:stretch/>
        </p:blipFill>
        <p:spPr>
          <a:xfrm>
            <a:off x="22473395" y="1015252"/>
            <a:ext cx="644101" cy="644101"/>
          </a:xfrm>
          <a:prstGeom prst="rect">
            <a:avLst/>
          </a:prstGeom>
          <a:noFill/>
          <a:ln>
            <a:noFill/>
          </a:ln>
        </p:spPr>
      </p:pic>
      <p:grpSp>
        <p:nvGrpSpPr>
          <p:cNvPr id="326" name="Google Shape;326;p28"/>
          <p:cNvGrpSpPr/>
          <p:nvPr/>
        </p:nvGrpSpPr>
        <p:grpSpPr>
          <a:xfrm>
            <a:off x="16559347" y="6580544"/>
            <a:ext cx="724871" cy="3446822"/>
            <a:chOff x="0" y="0"/>
            <a:chExt cx="724871" cy="3446822"/>
          </a:xfrm>
        </p:grpSpPr>
        <p:cxnSp>
          <p:nvCxnSpPr>
            <p:cNvPr id="327" name="Google Shape;327;p28"/>
            <p:cNvCxnSpPr/>
            <p:nvPr/>
          </p:nvCxnSpPr>
          <p:spPr>
            <a:xfrm rot="10800000">
              <a:off x="544421" y="22303"/>
              <a:ext cx="0" cy="3424200"/>
            </a:xfrm>
            <a:prstGeom prst="straightConnector1">
              <a:avLst/>
            </a:prstGeom>
            <a:noFill/>
            <a:ln w="38100" cap="flat" cmpd="sng">
              <a:solidFill>
                <a:srgbClr val="FED174"/>
              </a:solidFill>
              <a:prstDash val="dot"/>
              <a:miter lim="400000"/>
              <a:headEnd type="none" w="sm" len="sm"/>
              <a:tailEnd type="none" w="sm" len="sm"/>
            </a:ln>
          </p:spPr>
        </p:cxnSp>
        <p:cxnSp>
          <p:nvCxnSpPr>
            <p:cNvPr id="328" name="Google Shape;328;p28"/>
            <p:cNvCxnSpPr/>
            <p:nvPr/>
          </p:nvCxnSpPr>
          <p:spPr>
            <a:xfrm>
              <a:off x="0" y="3446822"/>
              <a:ext cx="566400" cy="0"/>
            </a:xfrm>
            <a:prstGeom prst="straightConnector1">
              <a:avLst/>
            </a:prstGeom>
            <a:noFill/>
            <a:ln w="38100" cap="flat" cmpd="sng">
              <a:solidFill>
                <a:srgbClr val="FED174"/>
              </a:solidFill>
              <a:prstDash val="dot"/>
              <a:miter lim="400000"/>
              <a:headEnd type="none" w="sm" len="sm"/>
              <a:tailEnd type="none" w="sm" len="sm"/>
            </a:ln>
          </p:spPr>
        </p:cxnSp>
        <p:cxnSp>
          <p:nvCxnSpPr>
            <p:cNvPr id="329" name="Google Shape;329;p28"/>
            <p:cNvCxnSpPr/>
            <p:nvPr/>
          </p:nvCxnSpPr>
          <p:spPr>
            <a:xfrm>
              <a:off x="525371" y="0"/>
              <a:ext cx="199500" cy="0"/>
            </a:xfrm>
            <a:prstGeom prst="straightConnector1">
              <a:avLst/>
            </a:prstGeom>
            <a:noFill/>
            <a:ln w="38100" cap="flat" cmpd="sng">
              <a:solidFill>
                <a:srgbClr val="FED174"/>
              </a:solidFill>
              <a:prstDash val="dot"/>
              <a:miter lim="400000"/>
              <a:headEnd type="none" w="sm" len="sm"/>
              <a:tailEnd type="none" w="sm" len="sm"/>
            </a:ln>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15" name="Imagem 14">
            <a:extLst>
              <a:ext uri="{FF2B5EF4-FFF2-40B4-BE49-F238E27FC236}">
                <a16:creationId xmlns:a16="http://schemas.microsoft.com/office/drawing/2014/main" id="{973CEAF7-98A3-45F0-AE35-DF8FD03E3252}"/>
              </a:ext>
            </a:extLst>
          </p:cNvPr>
          <p:cNvPicPr>
            <a:picLocks noChangeAspect="1"/>
          </p:cNvPicPr>
          <p:nvPr/>
        </p:nvPicPr>
        <p:blipFill rotWithShape="1">
          <a:blip r:embed="rId3"/>
          <a:srcRect t="10929" b="8539"/>
          <a:stretch/>
        </p:blipFill>
        <p:spPr>
          <a:xfrm>
            <a:off x="1637590" y="4996634"/>
            <a:ext cx="4523425" cy="7883976"/>
          </a:xfrm>
          <a:prstGeom prst="rect">
            <a:avLst/>
          </a:prstGeom>
          <a:ln>
            <a:solidFill>
              <a:schemeClr val="bg1">
                <a:lumMod val="50000"/>
              </a:schemeClr>
            </a:solidFill>
          </a:ln>
        </p:spPr>
      </p:pic>
      <p:sp>
        <p:nvSpPr>
          <p:cNvPr id="335" name="Google Shape;335;p29"/>
          <p:cNvSpPr txBox="1"/>
          <p:nvPr/>
        </p:nvSpPr>
        <p:spPr>
          <a:xfrm>
            <a:off x="1590563" y="807765"/>
            <a:ext cx="10409861"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Expandindo</a:t>
            </a:r>
            <a:r>
              <a:rPr lang="en-US" sz="5500" b="1" i="0" u="none" strike="noStrike" cap="none" dirty="0">
                <a:solidFill>
                  <a:srgbClr val="162F39"/>
                </a:solidFill>
                <a:latin typeface="Helvetica Neue"/>
                <a:ea typeface="Helvetica Neue"/>
                <a:cs typeface="Helvetica Neue"/>
                <a:sym typeface="Helvetica Neue"/>
              </a:rPr>
              <a:t> a Rede</a:t>
            </a:r>
            <a:endParaRPr dirty="0">
              <a:solidFill>
                <a:srgbClr val="162F39"/>
              </a:solidFill>
            </a:endParaRPr>
          </a:p>
        </p:txBody>
      </p:sp>
      <p:sp>
        <p:nvSpPr>
          <p:cNvPr id="336" name="Google Shape;336;p29"/>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337" name="Google Shape;337;p29"/>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sp>
        <p:nvSpPr>
          <p:cNvPr id="338" name="Google Shape;338;p29"/>
          <p:cNvSpPr/>
          <p:nvPr/>
        </p:nvSpPr>
        <p:spPr>
          <a:xfrm>
            <a:off x="1350330" y="3149067"/>
            <a:ext cx="5401752" cy="1500406"/>
          </a:xfrm>
          <a:prstGeom prst="roundRect">
            <a:avLst>
              <a:gd name="adj" fmla="val 30472"/>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39" name="Google Shape;339;p29"/>
          <p:cNvSpPr txBox="1"/>
          <p:nvPr/>
        </p:nvSpPr>
        <p:spPr>
          <a:xfrm>
            <a:off x="1896972" y="3496228"/>
            <a:ext cx="4593028" cy="806084"/>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0" u="none" strike="noStrike" cap="none" dirty="0" err="1">
                <a:solidFill>
                  <a:srgbClr val="FFFFFF"/>
                </a:solidFill>
                <a:latin typeface="Helvetica Neue"/>
                <a:ea typeface="Helvetica Neue"/>
                <a:cs typeface="Helvetica Neue"/>
                <a:sym typeface="Helvetica Neue"/>
              </a:rPr>
              <a:t>Dica</a:t>
            </a:r>
            <a:r>
              <a:rPr lang="en-US" sz="2300" b="1" i="0" u="none" strike="noStrike" cap="none" dirty="0">
                <a:solidFill>
                  <a:srgbClr val="FFFFFF"/>
                </a:solidFill>
                <a:latin typeface="Helvetica Neue"/>
                <a:ea typeface="Helvetica Neue"/>
                <a:cs typeface="Helvetica Neue"/>
                <a:sym typeface="Helvetica Neue"/>
              </a:rPr>
              <a:t>:</a:t>
            </a:r>
            <a:r>
              <a:rPr lang="en-US" sz="2300" b="0" i="0" u="none" strike="noStrike" cap="none" dirty="0">
                <a:solidFill>
                  <a:srgbClr val="FFFFFF"/>
                </a:solidFill>
                <a:latin typeface="Helvetica Neue"/>
                <a:ea typeface="Helvetica Neue"/>
                <a:cs typeface="Helvetica Neue"/>
                <a:sym typeface="Helvetica Neue"/>
              </a:rPr>
              <a:t> utilize a </a:t>
            </a:r>
            <a:r>
              <a:rPr lang="en-US" sz="2300" b="1" i="0" u="none" strike="noStrike" cap="none" dirty="0">
                <a:solidFill>
                  <a:srgbClr val="FFFFFF"/>
                </a:solidFill>
                <a:latin typeface="Helvetica Neue"/>
                <a:ea typeface="Helvetica Neue"/>
                <a:cs typeface="Helvetica Neue"/>
                <a:sym typeface="Helvetica Neue"/>
              </a:rPr>
              <a:t>BUSCA</a:t>
            </a:r>
            <a:r>
              <a:rPr lang="en-US" sz="2300" b="0" i="0" u="none" strike="noStrike" cap="none" dirty="0">
                <a:solidFill>
                  <a:srgbClr val="FFFFFF"/>
                </a:solidFill>
                <a:latin typeface="Helvetica Neue"/>
                <a:ea typeface="Helvetica Neue"/>
                <a:cs typeface="Helvetica Neue"/>
                <a:sym typeface="Helvetica Neue"/>
              </a:rPr>
              <a:t> para</a:t>
            </a:r>
            <a:endParaRPr dirty="0"/>
          </a:p>
          <a:p>
            <a:pPr marL="0" marR="0" lvl="0" indent="0" algn="l" rtl="0">
              <a:lnSpc>
                <a:spcPct val="100000"/>
              </a:lnSpc>
              <a:spcBef>
                <a:spcPts val="0"/>
              </a:spcBef>
              <a:spcAft>
                <a:spcPts val="0"/>
              </a:spcAft>
              <a:buClr>
                <a:srgbClr val="FFFFFF"/>
              </a:buClr>
              <a:buSzPts val="2300"/>
              <a:buFont typeface="Helvetica Neue"/>
              <a:buNone/>
            </a:pPr>
            <a:r>
              <a:rPr lang="en-US" sz="2300" b="0" i="0" u="none" strike="noStrike" cap="none" dirty="0" err="1">
                <a:solidFill>
                  <a:srgbClr val="FFFFFF"/>
                </a:solidFill>
                <a:latin typeface="Helvetica Neue"/>
                <a:ea typeface="Helvetica Neue"/>
                <a:cs typeface="Helvetica Neue"/>
                <a:sym typeface="Helvetica Neue"/>
              </a:rPr>
              <a:t>encontrar</a:t>
            </a:r>
            <a:r>
              <a:rPr lang="en-US" sz="2300" b="0" i="0" u="none" strike="noStrike" cap="none" dirty="0">
                <a:solidFill>
                  <a:srgbClr val="FFFFFF"/>
                </a:solidFill>
                <a:latin typeface="Helvetica Neue"/>
                <a:ea typeface="Helvetica Neue"/>
                <a:cs typeface="Helvetica Neue"/>
                <a:sym typeface="Helvetica Neue"/>
              </a:rPr>
              <a:t> </a:t>
            </a:r>
            <a:r>
              <a:rPr lang="en-US" sz="2300" b="0" i="0" u="none" strike="noStrike" cap="none" dirty="0" err="1">
                <a:solidFill>
                  <a:srgbClr val="FFFFFF"/>
                </a:solidFill>
                <a:latin typeface="Helvetica Neue"/>
                <a:ea typeface="Helvetica Neue"/>
                <a:cs typeface="Helvetica Neue"/>
                <a:sym typeface="Helvetica Neue"/>
              </a:rPr>
              <a:t>pessoas</a:t>
            </a:r>
            <a:r>
              <a:rPr lang="en-US" sz="2300" b="0" i="0" u="none" strike="noStrike" cap="none" dirty="0">
                <a:solidFill>
                  <a:srgbClr val="FFFFFF"/>
                </a:solidFill>
                <a:latin typeface="Helvetica Neue"/>
                <a:ea typeface="Helvetica Neue"/>
                <a:cs typeface="Helvetica Neue"/>
                <a:sym typeface="Helvetica Neue"/>
              </a:rPr>
              <a:t> que </a:t>
            </a:r>
            <a:r>
              <a:rPr lang="en-US" sz="2300" b="0" i="0" u="none" strike="noStrike" cap="none" dirty="0" err="1">
                <a:solidFill>
                  <a:srgbClr val="FFFFFF"/>
                </a:solidFill>
                <a:latin typeface="Helvetica Neue"/>
                <a:ea typeface="Helvetica Neue"/>
                <a:cs typeface="Helvetica Neue"/>
                <a:sym typeface="Helvetica Neue"/>
              </a:rPr>
              <a:t>procura</a:t>
            </a:r>
            <a:r>
              <a:rPr lang="en-US" sz="2300" b="0" i="0" u="none" strike="noStrike" cap="none" dirty="0">
                <a:solidFill>
                  <a:srgbClr val="FFFFFF"/>
                </a:solidFill>
                <a:latin typeface="Helvetica Neue"/>
                <a:ea typeface="Helvetica Neue"/>
                <a:cs typeface="Helvetica Neue"/>
                <a:sym typeface="Helvetica Neue"/>
              </a:rPr>
              <a:t>.</a:t>
            </a:r>
            <a:endParaRPr dirty="0"/>
          </a:p>
        </p:txBody>
      </p:sp>
      <p:sp>
        <p:nvSpPr>
          <p:cNvPr id="341" name="Google Shape;341;p29"/>
          <p:cNvSpPr txBox="1"/>
          <p:nvPr/>
        </p:nvSpPr>
        <p:spPr>
          <a:xfrm>
            <a:off x="15362341" y="5617196"/>
            <a:ext cx="7157700" cy="2126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Ajude a aumentar esta rede do bem trazendo novos amigos, em "</a:t>
            </a:r>
            <a:r>
              <a:rPr lang="en-US" sz="2600" b="1" i="1" u="none" strike="noStrike" cap="none">
                <a:solidFill>
                  <a:srgbClr val="000000"/>
                </a:solidFill>
                <a:latin typeface="Helvetica Neue"/>
                <a:ea typeface="Helvetica Neue"/>
                <a:cs typeface="Helvetica Neue"/>
                <a:sym typeface="Helvetica Neue"/>
              </a:rPr>
              <a:t>Convidar para a Rede</a:t>
            </a:r>
            <a:r>
              <a:rPr lang="en-US" sz="2600" b="0" i="1" u="none" strike="noStrike" cap="none">
                <a:solidFill>
                  <a:srgbClr val="000000"/>
                </a:solidFill>
                <a:latin typeface="Helvetica Neue"/>
                <a:ea typeface="Helvetica Neue"/>
                <a:cs typeface="Helvetica Neue"/>
                <a:sym typeface="Helvetica Neue"/>
              </a:rPr>
              <a:t>”. </a:t>
            </a:r>
            <a:endParaRPr/>
          </a:p>
          <a:p>
            <a:pPr marL="0" marR="0" lvl="0" indent="0" algn="l" rtl="0">
              <a:lnSpc>
                <a:spcPct val="100000"/>
              </a:lnSpc>
              <a:spcBef>
                <a:spcPts val="0"/>
              </a:spcBef>
              <a:spcAft>
                <a:spcPts val="0"/>
              </a:spcAft>
              <a:buClr>
                <a:srgbClr val="000000"/>
              </a:buClr>
              <a:buSzPts val="2600"/>
              <a:buFont typeface="Helvetica Neue"/>
              <a:buNone/>
            </a:pPr>
            <a:endParaRPr sz="2600" b="0" i="1"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Obs: </a:t>
            </a:r>
            <a:r>
              <a:rPr lang="en-US" sz="2600" b="0" i="1" u="none" strike="noStrike" cap="none">
                <a:solidFill>
                  <a:srgbClr val="000000"/>
                </a:solidFill>
                <a:latin typeface="Helvetica Neue"/>
                <a:ea typeface="Helvetica Neue"/>
                <a:cs typeface="Helvetica Neue"/>
                <a:sym typeface="Helvetica Neue"/>
              </a:rPr>
              <a:t>A opção de enviar convites precisa estar habilitada na plataforma. </a:t>
            </a:r>
            <a:endParaRPr/>
          </a:p>
        </p:txBody>
      </p:sp>
      <p:sp>
        <p:nvSpPr>
          <p:cNvPr id="342" name="Google Shape;342;p29"/>
          <p:cNvSpPr/>
          <p:nvPr/>
        </p:nvSpPr>
        <p:spPr>
          <a:xfrm>
            <a:off x="4893754" y="5133297"/>
            <a:ext cx="576000" cy="48390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pic>
        <p:nvPicPr>
          <p:cNvPr id="343" name="Google Shape;343;p29" descr="Image"/>
          <p:cNvPicPr preferRelativeResize="0"/>
          <p:nvPr/>
        </p:nvPicPr>
        <p:blipFill rotWithShape="1">
          <a:blip r:embed="rId4">
            <a:alphaModFix/>
          </a:blip>
          <a:srcRect/>
          <a:stretch/>
        </p:blipFill>
        <p:spPr>
          <a:xfrm>
            <a:off x="10200014" y="3101596"/>
            <a:ext cx="3251201" cy="9258301"/>
          </a:xfrm>
          <a:prstGeom prst="rect">
            <a:avLst/>
          </a:prstGeom>
          <a:noFill/>
          <a:ln>
            <a:noFill/>
          </a:ln>
          <a:effectLst>
            <a:outerShdw blurRad="63500" dist="25400" dir="5400000" rotWithShape="0">
              <a:srgbClr val="53585F">
                <a:alpha val="74901"/>
              </a:srgbClr>
            </a:outerShdw>
          </a:effectLst>
        </p:spPr>
      </p:pic>
      <p:sp>
        <p:nvSpPr>
          <p:cNvPr id="344" name="Google Shape;344;p29"/>
          <p:cNvSpPr/>
          <p:nvPr/>
        </p:nvSpPr>
        <p:spPr>
          <a:xfrm>
            <a:off x="10146693" y="9872804"/>
            <a:ext cx="3357843" cy="61877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dirty="0">
              <a:solidFill>
                <a:srgbClr val="FFFFFF"/>
              </a:solidFill>
              <a:highlight>
                <a:srgbClr val="FFFF00"/>
              </a:highlight>
              <a:latin typeface="Helvetica Neue Light"/>
              <a:ea typeface="Helvetica Neue Light"/>
              <a:cs typeface="Helvetica Neue Light"/>
              <a:sym typeface="Helvetica Neue Light"/>
            </a:endParaRPr>
          </a:p>
        </p:txBody>
      </p:sp>
      <p:cxnSp>
        <p:nvCxnSpPr>
          <p:cNvPr id="345" name="Google Shape;345;p29"/>
          <p:cNvCxnSpPr/>
          <p:nvPr/>
        </p:nvCxnSpPr>
        <p:spPr>
          <a:xfrm>
            <a:off x="13569359" y="10182189"/>
            <a:ext cx="1850100" cy="0"/>
          </a:xfrm>
          <a:prstGeom prst="straightConnector1">
            <a:avLst/>
          </a:prstGeom>
          <a:noFill/>
          <a:ln w="63500" cap="flat" cmpd="sng">
            <a:solidFill>
              <a:srgbClr val="FED174"/>
            </a:solidFill>
            <a:prstDash val="dot"/>
            <a:miter lim="400000"/>
            <a:headEnd type="none" w="sm" len="sm"/>
            <a:tailEnd type="none" w="sm" len="sm"/>
          </a:ln>
        </p:spPr>
      </p:cxnSp>
      <p:pic>
        <p:nvPicPr>
          <p:cNvPr id="346" name="Google Shape;346;p29" descr="Google Shape;106;p19">
            <a:hlinkClick r:id="rId5" action="ppaction://hlinksldjump"/>
          </p:cNvPr>
          <p:cNvPicPr preferRelativeResize="0"/>
          <p:nvPr/>
        </p:nvPicPr>
        <p:blipFill rotWithShape="1">
          <a:blip r:embed="rId6">
            <a:alphaModFix/>
          </a:blip>
          <a:srcRect/>
          <a:stretch/>
        </p:blipFill>
        <p:spPr>
          <a:xfrm>
            <a:off x="22473395" y="1015252"/>
            <a:ext cx="644101" cy="644101"/>
          </a:xfrm>
          <a:prstGeom prst="rect">
            <a:avLst/>
          </a:prstGeom>
          <a:noFill/>
          <a:ln>
            <a:noFill/>
          </a:ln>
        </p:spPr>
      </p:pic>
      <p:pic>
        <p:nvPicPr>
          <p:cNvPr id="3" name="Imagem 2">
            <a:extLst>
              <a:ext uri="{FF2B5EF4-FFF2-40B4-BE49-F238E27FC236}">
                <a16:creationId xmlns:a16="http://schemas.microsoft.com/office/drawing/2014/main" id="{D2114C3F-A7C5-4004-9C80-8AF71AFA225A}"/>
              </a:ext>
            </a:extLst>
          </p:cNvPr>
          <p:cNvPicPr>
            <a:picLocks noChangeAspect="1"/>
          </p:cNvPicPr>
          <p:nvPr/>
        </p:nvPicPr>
        <p:blipFill rotWithShape="1">
          <a:blip r:embed="rId7"/>
          <a:srcRect l="32665" t="10669" r="32351" b="54211"/>
          <a:stretch/>
        </p:blipFill>
        <p:spPr>
          <a:xfrm>
            <a:off x="15362341" y="8375843"/>
            <a:ext cx="7055440" cy="3984046"/>
          </a:xfrm>
          <a:prstGeom prst="rect">
            <a:avLst/>
          </a:prstGeom>
          <a:ln>
            <a:solidFill>
              <a:schemeClr val="bg1">
                <a:lumMod val="50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0"/>
          <p:cNvPicPr preferRelativeResize="0"/>
          <p:nvPr/>
        </p:nvPicPr>
        <p:blipFill>
          <a:blip r:embed="rId3">
            <a:alphaModFix/>
          </a:blip>
          <a:stretch>
            <a:fillRect/>
          </a:stretch>
        </p:blipFill>
        <p:spPr>
          <a:xfrm>
            <a:off x="2447075" y="4152175"/>
            <a:ext cx="8783326" cy="9152575"/>
          </a:xfrm>
          <a:prstGeom prst="rect">
            <a:avLst/>
          </a:prstGeom>
          <a:noFill/>
          <a:ln>
            <a:noFill/>
          </a:ln>
        </p:spPr>
      </p:pic>
      <p:sp>
        <p:nvSpPr>
          <p:cNvPr id="352" name="Google Shape;352;p30"/>
          <p:cNvSpPr txBox="1"/>
          <p:nvPr/>
        </p:nvSpPr>
        <p:spPr>
          <a:xfrm>
            <a:off x="1590563" y="807765"/>
            <a:ext cx="204240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Participando</a:t>
            </a:r>
            <a:r>
              <a:rPr lang="en-US" sz="5500" b="1" i="0" u="none" strike="noStrike" cap="none" dirty="0">
                <a:solidFill>
                  <a:srgbClr val="162F39"/>
                </a:solidFill>
                <a:latin typeface="Helvetica Neue"/>
                <a:ea typeface="Helvetica Neue"/>
                <a:cs typeface="Helvetica Neue"/>
                <a:sym typeface="Helvetica Neue"/>
              </a:rPr>
              <a:t> das </a:t>
            </a:r>
            <a:r>
              <a:rPr lang="en-US" sz="5500" b="1" i="0" u="none" strike="noStrike" cap="none" dirty="0" err="1">
                <a:solidFill>
                  <a:srgbClr val="162F39"/>
                </a:solidFill>
                <a:latin typeface="Helvetica Neue"/>
                <a:ea typeface="Helvetica Neue"/>
                <a:cs typeface="Helvetica Neue"/>
                <a:sym typeface="Helvetica Neue"/>
              </a:rPr>
              <a:t>Ações</a:t>
            </a:r>
            <a:endParaRPr dirty="0">
              <a:solidFill>
                <a:srgbClr val="162F39"/>
              </a:solidFill>
            </a:endParaRPr>
          </a:p>
        </p:txBody>
      </p:sp>
      <p:sp>
        <p:nvSpPr>
          <p:cNvPr id="353" name="Google Shape;353;p30"/>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354" name="Google Shape;354;p30"/>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pic>
        <p:nvPicPr>
          <p:cNvPr id="355" name="Google Shape;355;p30"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356" name="Google Shape;356;p30"/>
          <p:cNvSpPr txBox="1"/>
          <p:nvPr/>
        </p:nvSpPr>
        <p:spPr>
          <a:xfrm>
            <a:off x="12365963" y="8892625"/>
            <a:ext cx="4950900" cy="10683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Use o </a:t>
            </a:r>
            <a:r>
              <a:rPr lang="en-US" sz="2300" b="1" i="1">
                <a:latin typeface="Helvetica Neue"/>
                <a:ea typeface="Helvetica Neue"/>
                <a:cs typeface="Helvetica Neue"/>
                <a:sym typeface="Helvetica Neue"/>
              </a:rPr>
              <a:t>Chat</a:t>
            </a:r>
            <a:r>
              <a:rPr lang="en-US" sz="2300" i="1">
                <a:latin typeface="Helvetica Neue"/>
                <a:ea typeface="Helvetica Neue"/>
                <a:cs typeface="Helvetica Neue"/>
                <a:sym typeface="Helvetica Neue"/>
              </a:rPr>
              <a:t> e interaja com o líder e outros participantes.</a:t>
            </a:r>
            <a:endParaRPr/>
          </a:p>
        </p:txBody>
      </p:sp>
      <p:sp>
        <p:nvSpPr>
          <p:cNvPr id="357" name="Google Shape;357;p30"/>
          <p:cNvSpPr txBox="1"/>
          <p:nvPr/>
        </p:nvSpPr>
        <p:spPr>
          <a:xfrm>
            <a:off x="12245250" y="7459363"/>
            <a:ext cx="4589100" cy="6441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 Publique</a:t>
            </a:r>
            <a:r>
              <a:rPr lang="en-US" sz="2300" b="1" i="1">
                <a:latin typeface="Helvetica Neue"/>
                <a:ea typeface="Helvetica Neue"/>
                <a:cs typeface="Helvetica Neue"/>
                <a:sym typeface="Helvetica Neue"/>
              </a:rPr>
              <a:t> Fotos </a:t>
            </a:r>
            <a:r>
              <a:rPr lang="en-US" sz="2300" i="1">
                <a:latin typeface="Helvetica Neue"/>
                <a:ea typeface="Helvetica Neue"/>
                <a:cs typeface="Helvetica Neue"/>
                <a:sym typeface="Helvetica Neue"/>
              </a:rPr>
              <a:t>e</a:t>
            </a:r>
            <a:r>
              <a:rPr lang="en-US" sz="2300" b="1" i="1">
                <a:latin typeface="Helvetica Neue"/>
                <a:ea typeface="Helvetica Neue"/>
                <a:cs typeface="Helvetica Neue"/>
                <a:sym typeface="Helvetica Neue"/>
              </a:rPr>
              <a:t> Documentos! </a:t>
            </a:r>
            <a:endParaRPr/>
          </a:p>
        </p:txBody>
      </p:sp>
      <p:sp>
        <p:nvSpPr>
          <p:cNvPr id="358" name="Google Shape;358;p30"/>
          <p:cNvSpPr txBox="1"/>
          <p:nvPr/>
        </p:nvSpPr>
        <p:spPr>
          <a:xfrm>
            <a:off x="12483325" y="10987275"/>
            <a:ext cx="4589100" cy="11439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Ajude a promover a ação usando os recursos em </a:t>
            </a:r>
            <a:r>
              <a:rPr lang="en-US" sz="2300" b="1" i="1">
                <a:latin typeface="Helvetica Neue"/>
                <a:ea typeface="Helvetica Neue"/>
                <a:cs typeface="Helvetica Neue"/>
                <a:sym typeface="Helvetica Neue"/>
              </a:rPr>
              <a:t>“Compartilhar”</a:t>
            </a:r>
            <a:r>
              <a:rPr lang="en-US" sz="2300" i="1">
                <a:latin typeface="Helvetica Neue"/>
                <a:ea typeface="Helvetica Neue"/>
                <a:cs typeface="Helvetica Neue"/>
                <a:sym typeface="Helvetica Neue"/>
              </a:rPr>
              <a:t>!</a:t>
            </a:r>
            <a:endParaRPr/>
          </a:p>
        </p:txBody>
      </p:sp>
      <p:sp>
        <p:nvSpPr>
          <p:cNvPr id="359" name="Google Shape;359;p30"/>
          <p:cNvSpPr txBox="1"/>
          <p:nvPr/>
        </p:nvSpPr>
        <p:spPr>
          <a:xfrm>
            <a:off x="12454075" y="12157800"/>
            <a:ext cx="4950900" cy="11469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Você gostou da iniciativa? Valorize-a dando um </a:t>
            </a:r>
            <a:r>
              <a:rPr lang="en-US" sz="2300" b="1" i="1">
                <a:latin typeface="Helvetica Neue"/>
                <a:ea typeface="Helvetica Neue"/>
                <a:cs typeface="Helvetica Neue"/>
                <a:sym typeface="Helvetica Neue"/>
              </a:rPr>
              <a:t>Selo de reconhecimento</a:t>
            </a:r>
            <a:r>
              <a:rPr lang="en-US" sz="2300" i="1">
                <a:latin typeface="Helvetica Neue"/>
                <a:ea typeface="Helvetica Neue"/>
                <a:cs typeface="Helvetica Neue"/>
                <a:sym typeface="Helvetica Neue"/>
              </a:rPr>
              <a:t> e incentivo.</a:t>
            </a:r>
            <a:endParaRPr/>
          </a:p>
        </p:txBody>
      </p:sp>
      <p:sp>
        <p:nvSpPr>
          <p:cNvPr id="360" name="Google Shape;360;p30"/>
          <p:cNvSpPr txBox="1"/>
          <p:nvPr/>
        </p:nvSpPr>
        <p:spPr>
          <a:xfrm>
            <a:off x="2336150" y="2541025"/>
            <a:ext cx="18620400" cy="8640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solidFill>
                  <a:srgbClr val="000000"/>
                </a:solidFill>
                <a:latin typeface="Helvetica Neue"/>
                <a:ea typeface="Helvetica Neue"/>
                <a:cs typeface="Helvetica Neue"/>
                <a:sym typeface="Helvetica Neue"/>
              </a:rPr>
              <a:t>Para participar você só precisa </a:t>
            </a:r>
            <a:r>
              <a:rPr lang="en-US" sz="2600" b="1" i="1">
                <a:solidFill>
                  <a:srgbClr val="000000"/>
                </a:solidFill>
                <a:latin typeface="Helvetica Neue"/>
                <a:ea typeface="Helvetica Neue"/>
                <a:cs typeface="Helvetica Neue"/>
                <a:sym typeface="Helvetica Neue"/>
              </a:rPr>
              <a:t>estar logado</a:t>
            </a:r>
            <a:r>
              <a:rPr lang="en-US" sz="2600" i="1">
                <a:solidFill>
                  <a:srgbClr val="000000"/>
                </a:solidFill>
                <a:latin typeface="Helvetica Neue"/>
                <a:ea typeface="Helvetica Neue"/>
                <a:cs typeface="Helvetica Neue"/>
                <a:sym typeface="Helvetica Neue"/>
              </a:rPr>
              <a:t>, acessar a ação e depois clicar em </a:t>
            </a:r>
            <a:r>
              <a:rPr lang="en-US" sz="2600" b="1" i="1">
                <a:solidFill>
                  <a:srgbClr val="000000"/>
                </a:solidFill>
                <a:latin typeface="Helvetica Neue"/>
                <a:ea typeface="Helvetica Neue"/>
                <a:cs typeface="Helvetica Neue"/>
                <a:sym typeface="Helvetica Neue"/>
              </a:rPr>
              <a:t>“Quero participar!”</a:t>
            </a:r>
            <a:r>
              <a:rPr lang="en-US" sz="2600" i="1">
                <a:solidFill>
                  <a:srgbClr val="000000"/>
                </a:solidFill>
                <a:latin typeface="Helvetica Neue"/>
                <a:ea typeface="Helvetica Neue"/>
                <a:cs typeface="Helvetica Neue"/>
                <a:sym typeface="Helvetica Neue"/>
              </a:rPr>
              <a:t>.</a:t>
            </a:r>
            <a:endParaRPr sz="2600" b="1" i="1">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Helvetica Neue"/>
              <a:buNone/>
            </a:pP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Helvetica Neue"/>
              <a:buNone/>
            </a:pPr>
            <a:endParaRPr sz="2300">
              <a:latin typeface="Helvetica Neue"/>
              <a:ea typeface="Helvetica Neue"/>
              <a:cs typeface="Helvetica Neue"/>
              <a:sym typeface="Helvetica Neue"/>
            </a:endParaRPr>
          </a:p>
        </p:txBody>
      </p:sp>
      <p:grpSp>
        <p:nvGrpSpPr>
          <p:cNvPr id="361" name="Google Shape;361;p30"/>
          <p:cNvGrpSpPr/>
          <p:nvPr/>
        </p:nvGrpSpPr>
        <p:grpSpPr>
          <a:xfrm>
            <a:off x="1266495" y="2381093"/>
            <a:ext cx="803700" cy="803700"/>
            <a:chOff x="0" y="0"/>
            <a:chExt cx="803700" cy="803700"/>
          </a:xfrm>
          <a:solidFill>
            <a:srgbClr val="162F39"/>
          </a:solidFill>
        </p:grpSpPr>
        <p:sp>
          <p:nvSpPr>
            <p:cNvPr id="362" name="Google Shape;362;p30"/>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363" name="Google Shape;363;p30"/>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364" name="Google Shape;364;p30"/>
          <p:cNvSpPr txBox="1"/>
          <p:nvPr/>
        </p:nvSpPr>
        <p:spPr>
          <a:xfrm>
            <a:off x="2336150" y="3489175"/>
            <a:ext cx="8863200" cy="8640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dirty="0">
                <a:latin typeface="Helvetica Neue"/>
                <a:ea typeface="Helvetica Neue"/>
                <a:cs typeface="Helvetica Neue"/>
                <a:sym typeface="Helvetica Neue"/>
              </a:rPr>
              <a:t>Como </a:t>
            </a:r>
            <a:r>
              <a:rPr lang="en-US" sz="2600" i="1" dirty="0" err="1">
                <a:latin typeface="Helvetica Neue"/>
                <a:ea typeface="Helvetica Neue"/>
                <a:cs typeface="Helvetica Neue"/>
                <a:sym typeface="Helvetica Neue"/>
              </a:rPr>
              <a:t>participante</a:t>
            </a:r>
            <a:r>
              <a:rPr lang="en-US" sz="2600" i="1" dirty="0">
                <a:latin typeface="Helvetica Neue"/>
                <a:ea typeface="Helvetica Neue"/>
                <a:cs typeface="Helvetica Neue"/>
                <a:sym typeface="Helvetica Neue"/>
              </a:rPr>
              <a:t> da </a:t>
            </a:r>
            <a:r>
              <a:rPr lang="en-US" sz="2600" i="1" dirty="0" err="1">
                <a:latin typeface="Helvetica Neue"/>
                <a:ea typeface="Helvetica Neue"/>
                <a:cs typeface="Helvetica Neue"/>
                <a:sym typeface="Helvetica Neue"/>
              </a:rPr>
              <a:t>ação</a:t>
            </a:r>
            <a:r>
              <a:rPr lang="en-US" sz="2600" i="1" dirty="0">
                <a:latin typeface="Helvetica Neue"/>
                <a:ea typeface="Helvetica Neue"/>
                <a:cs typeface="Helvetica Neue"/>
                <a:sym typeface="Helvetica Neue"/>
              </a:rPr>
              <a:t>, </a:t>
            </a:r>
            <a:r>
              <a:rPr lang="en-US" sz="2600" i="1" dirty="0" err="1">
                <a:latin typeface="Helvetica Neue"/>
                <a:ea typeface="Helvetica Neue"/>
                <a:cs typeface="Helvetica Neue"/>
                <a:sym typeface="Helvetica Neue"/>
              </a:rPr>
              <a:t>você</a:t>
            </a:r>
            <a:r>
              <a:rPr lang="en-US" sz="2600" i="1" dirty="0">
                <a:latin typeface="Helvetica Neue"/>
                <a:ea typeface="Helvetica Neue"/>
                <a:cs typeface="Helvetica Neue"/>
                <a:sym typeface="Helvetica Neue"/>
              </a:rPr>
              <a:t> </a:t>
            </a:r>
            <a:r>
              <a:rPr lang="en-US" sz="2600" i="1" dirty="0" err="1">
                <a:latin typeface="Helvetica Neue"/>
                <a:ea typeface="Helvetica Neue"/>
                <a:cs typeface="Helvetica Neue"/>
                <a:sym typeface="Helvetica Neue"/>
              </a:rPr>
              <a:t>pode</a:t>
            </a:r>
            <a:r>
              <a:rPr lang="en-US" sz="2600" i="1" dirty="0">
                <a:latin typeface="Helvetica Neue"/>
                <a:ea typeface="Helvetica Neue"/>
                <a:cs typeface="Helvetica Neue"/>
                <a:sym typeface="Helvetica Neue"/>
              </a:rPr>
              <a:t>:</a:t>
            </a:r>
            <a:endParaRPr sz="2300" dirty="0">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300" dirty="0">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300" dirty="0">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Helvetica Neue"/>
              <a:buNone/>
            </a:pPr>
            <a:endParaRPr sz="2300" dirty="0">
              <a:latin typeface="Helvetica Neue"/>
              <a:ea typeface="Helvetica Neue"/>
              <a:cs typeface="Helvetica Neue"/>
              <a:sym typeface="Helvetica Neue"/>
            </a:endParaRPr>
          </a:p>
        </p:txBody>
      </p:sp>
      <p:grpSp>
        <p:nvGrpSpPr>
          <p:cNvPr id="365" name="Google Shape;365;p30"/>
          <p:cNvGrpSpPr/>
          <p:nvPr/>
        </p:nvGrpSpPr>
        <p:grpSpPr>
          <a:xfrm>
            <a:off x="1266495" y="3405443"/>
            <a:ext cx="803700" cy="803700"/>
            <a:chOff x="0" y="0"/>
            <a:chExt cx="803700" cy="803700"/>
          </a:xfrm>
          <a:solidFill>
            <a:srgbClr val="162F39"/>
          </a:solidFill>
        </p:grpSpPr>
        <p:sp>
          <p:nvSpPr>
            <p:cNvPr id="366" name="Google Shape;366;p30"/>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367" name="Google Shape;367;p30"/>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2</a:t>
              </a:r>
              <a:endParaRPr dirty="0"/>
            </a:p>
          </p:txBody>
        </p:sp>
      </p:grpSp>
      <p:pic>
        <p:nvPicPr>
          <p:cNvPr id="368" name="Google Shape;368;p30"/>
          <p:cNvPicPr preferRelativeResize="0"/>
          <p:nvPr/>
        </p:nvPicPr>
        <p:blipFill>
          <a:blip r:embed="rId6">
            <a:alphaModFix/>
          </a:blip>
          <a:stretch>
            <a:fillRect/>
          </a:stretch>
        </p:blipFill>
        <p:spPr>
          <a:xfrm>
            <a:off x="19096525" y="2372935"/>
            <a:ext cx="3962400" cy="1866900"/>
          </a:xfrm>
          <a:prstGeom prst="rect">
            <a:avLst/>
          </a:prstGeom>
          <a:noFill/>
          <a:ln>
            <a:noFill/>
          </a:ln>
        </p:spPr>
      </p:pic>
      <p:sp>
        <p:nvSpPr>
          <p:cNvPr id="369" name="Google Shape;369;p30"/>
          <p:cNvSpPr txBox="1"/>
          <p:nvPr/>
        </p:nvSpPr>
        <p:spPr>
          <a:xfrm>
            <a:off x="12245250" y="5437250"/>
            <a:ext cx="8461800" cy="18669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Confirme sua participação na ação! No dia/local da ação, clique em </a:t>
            </a:r>
            <a:r>
              <a:rPr lang="en-US" sz="2300" b="1" i="1">
                <a:latin typeface="Helvetica Neue"/>
                <a:ea typeface="Helvetica Neue"/>
                <a:cs typeface="Helvetica Neue"/>
                <a:sym typeface="Helvetica Neue"/>
              </a:rPr>
              <a:t>"Check-in"</a:t>
            </a:r>
            <a:r>
              <a:rPr lang="en-US" sz="2300" i="1">
                <a:latin typeface="Helvetica Neue"/>
                <a:ea typeface="Helvetica Neue"/>
                <a:cs typeface="Helvetica Neue"/>
                <a:sym typeface="Helvetica Neue"/>
              </a:rPr>
              <a:t> (você precisa estar dentro de um raio de até 1km do endereço informado pelo líder). Se a ação for virtual, clique em </a:t>
            </a:r>
            <a:r>
              <a:rPr lang="en-US" sz="2300" b="1" i="1">
                <a:latin typeface="Helvetica Neue"/>
                <a:ea typeface="Helvetica Neue"/>
                <a:cs typeface="Helvetica Neue"/>
                <a:sym typeface="Helvetica Neue"/>
              </a:rPr>
              <a:t>"Eu fiz"</a:t>
            </a:r>
            <a:r>
              <a:rPr lang="en-US" sz="2300" i="1">
                <a:latin typeface="Helvetica Neue"/>
                <a:ea typeface="Helvetica Neue"/>
                <a:cs typeface="Helvetica Neue"/>
                <a:sym typeface="Helvetica Neue"/>
              </a:rPr>
              <a:t>.</a:t>
            </a:r>
            <a:endParaRPr/>
          </a:p>
        </p:txBody>
      </p:sp>
      <p:sp>
        <p:nvSpPr>
          <p:cNvPr id="370" name="Google Shape;370;p30"/>
          <p:cNvSpPr/>
          <p:nvPr/>
        </p:nvSpPr>
        <p:spPr>
          <a:xfrm>
            <a:off x="17949650" y="9616500"/>
            <a:ext cx="5471100" cy="2957400"/>
          </a:xfrm>
          <a:prstGeom prst="roundRect">
            <a:avLst>
              <a:gd name="adj" fmla="val 23877"/>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371" name="Google Shape;371;p30"/>
          <p:cNvSpPr txBox="1"/>
          <p:nvPr/>
        </p:nvSpPr>
        <p:spPr>
          <a:xfrm>
            <a:off x="18452425" y="9870598"/>
            <a:ext cx="4606500" cy="2465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FFFFFF"/>
              </a:buClr>
              <a:buSzPts val="2600"/>
              <a:buFont typeface="Helvetica Neue"/>
              <a:buNone/>
            </a:pPr>
            <a:r>
              <a:rPr lang="en-US" sz="2600" b="1" i="1" dirty="0" err="1">
                <a:solidFill>
                  <a:srgbClr val="FFFFFF"/>
                </a:solidFill>
                <a:latin typeface="Helvetica Neue"/>
                <a:ea typeface="Helvetica Neue"/>
                <a:cs typeface="Helvetica Neue"/>
                <a:sym typeface="Helvetica Neue"/>
              </a:rPr>
              <a:t>Atenção</a:t>
            </a:r>
            <a:r>
              <a:rPr lang="en-US" sz="2600" b="1" i="1" u="none" strike="noStrike" cap="none" dirty="0">
                <a:solidFill>
                  <a:srgbClr val="FFFFFF"/>
                </a:solidFill>
                <a:latin typeface="Helvetica Neue"/>
                <a:ea typeface="Helvetica Neue"/>
                <a:cs typeface="Helvetica Neue"/>
                <a:sym typeface="Helvetica Neue"/>
              </a:rPr>
              <a:t>:</a:t>
            </a:r>
            <a:r>
              <a:rPr lang="en-US" sz="2600" b="0" i="1" u="none" strike="noStrike" cap="none" dirty="0">
                <a:solidFill>
                  <a:srgbClr val="FFFFFF"/>
                </a:solidFill>
                <a:latin typeface="Helvetica Neue"/>
                <a:ea typeface="Helvetica Neue"/>
                <a:cs typeface="Helvetica Neue"/>
                <a:sym typeface="Helvetica Neue"/>
              </a:rPr>
              <a:t> se por </a:t>
            </a:r>
            <a:r>
              <a:rPr lang="en-US" sz="2600" b="0" i="1" u="none" strike="noStrike" cap="none" dirty="0" err="1">
                <a:solidFill>
                  <a:srgbClr val="FFFFFF"/>
                </a:solidFill>
                <a:latin typeface="Helvetica Neue"/>
                <a:ea typeface="Helvetica Neue"/>
                <a:cs typeface="Helvetica Neue"/>
                <a:sym typeface="Helvetica Neue"/>
              </a:rPr>
              <a:t>algum</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motivo</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você</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não</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puder</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mais</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participar</a:t>
            </a:r>
            <a:r>
              <a:rPr lang="en-US" sz="2600" b="0" i="1" u="none" strike="noStrike" cap="none" dirty="0">
                <a:solidFill>
                  <a:srgbClr val="FFFFFF"/>
                </a:solidFill>
                <a:latin typeface="Helvetica Neue"/>
                <a:ea typeface="Helvetica Neue"/>
                <a:cs typeface="Helvetica Neue"/>
                <a:sym typeface="Helvetica Neue"/>
              </a:rPr>
              <a:t>, basta</a:t>
            </a:r>
            <a:r>
              <a:rPr lang="en-US" sz="2600" i="1"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clicar</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em</a:t>
            </a:r>
            <a:r>
              <a:rPr lang="en-US" sz="2600" b="0" i="1" u="none" strike="noStrike" cap="none" dirty="0">
                <a:solidFill>
                  <a:srgbClr val="FFFFFF"/>
                </a:solidFill>
                <a:latin typeface="Helvetica Neue"/>
                <a:ea typeface="Helvetica Neue"/>
                <a:cs typeface="Helvetica Neue"/>
                <a:sym typeface="Helvetica Neue"/>
              </a:rPr>
              <a:t> </a:t>
            </a:r>
            <a:r>
              <a:rPr lang="en-US" sz="2600" b="1" i="1" u="none" strike="noStrike" cap="none" dirty="0">
                <a:solidFill>
                  <a:srgbClr val="FFFFFF"/>
                </a:solidFill>
                <a:latin typeface="Helvetica Neue"/>
                <a:ea typeface="Helvetica Neue"/>
                <a:cs typeface="Helvetica Neue"/>
                <a:sym typeface="Helvetica Neue"/>
              </a:rPr>
              <a:t>“</a:t>
            </a:r>
            <a:r>
              <a:rPr lang="en-US" sz="2600" b="1" i="1" u="none" strike="noStrike" cap="none" dirty="0" err="1">
                <a:solidFill>
                  <a:srgbClr val="FFFFFF"/>
                </a:solidFill>
                <a:latin typeface="Helvetica Neue"/>
                <a:ea typeface="Helvetica Neue"/>
                <a:cs typeface="Helvetica Neue"/>
                <a:sym typeface="Helvetica Neue"/>
              </a:rPr>
              <a:t>Inscrito</a:t>
            </a:r>
            <a:r>
              <a:rPr lang="en-US" sz="2600" b="1" i="1" u="none" strike="noStrike" cap="none" dirty="0">
                <a:solidFill>
                  <a:srgbClr val="FFFFFF"/>
                </a:solidFill>
                <a:latin typeface="Helvetica Neue"/>
                <a:ea typeface="Helvetica Neue"/>
                <a:cs typeface="Helvetica Neue"/>
                <a:sym typeface="Helvetica Neue"/>
              </a:rPr>
              <a:t>”/ </a:t>
            </a:r>
            <a:r>
              <a:rPr lang="en-US" sz="2600" b="1" i="1" dirty="0">
                <a:solidFill>
                  <a:srgbClr val="FFFFFF"/>
                </a:solidFill>
                <a:latin typeface="Helvetica Neue"/>
                <a:ea typeface="Helvetica Neue"/>
                <a:cs typeface="Helvetica Neue"/>
                <a:sym typeface="Helvetica Neue"/>
              </a:rPr>
              <a:t>“meu </a:t>
            </a:r>
            <a:r>
              <a:rPr lang="en-US" sz="2600" b="1" i="1" dirty="0" err="1">
                <a:solidFill>
                  <a:srgbClr val="FFFFFF"/>
                </a:solidFill>
                <a:latin typeface="Helvetica Neue"/>
                <a:ea typeface="Helvetica Neue"/>
                <a:cs typeface="Helvetica Neue"/>
                <a:sym typeface="Helvetica Neue"/>
              </a:rPr>
              <a:t>formulário</a:t>
            </a:r>
            <a:r>
              <a:rPr lang="en-US" sz="2600" b="1" i="1" dirty="0">
                <a:solidFill>
                  <a:srgbClr val="FFFFFF"/>
                </a:solidFill>
                <a:latin typeface="Helvetica Neue"/>
                <a:ea typeface="Helvetica Neue"/>
                <a:cs typeface="Helvetica Neue"/>
                <a:sym typeface="Helvetica Neue"/>
              </a:rPr>
              <a:t> de </a:t>
            </a:r>
            <a:r>
              <a:rPr lang="en-US" sz="2600" b="1" i="1" dirty="0" err="1">
                <a:solidFill>
                  <a:srgbClr val="FFFFFF"/>
                </a:solidFill>
                <a:latin typeface="Helvetica Neue"/>
                <a:ea typeface="Helvetica Neue"/>
                <a:cs typeface="Helvetica Neue"/>
                <a:sym typeface="Helvetica Neue"/>
              </a:rPr>
              <a:t>inscrição</a:t>
            </a:r>
            <a:r>
              <a:rPr lang="en-US" sz="2600" b="1" i="1" dirty="0">
                <a:solidFill>
                  <a:srgbClr val="FFFFFF"/>
                </a:solidFill>
                <a:latin typeface="Helvetica Neue"/>
                <a:ea typeface="Helvetica Neue"/>
                <a:cs typeface="Helvetica Neue"/>
                <a:sym typeface="Helvetica Neue"/>
              </a:rPr>
              <a:t>”</a:t>
            </a:r>
            <a:r>
              <a:rPr lang="en-US" sz="2600" b="0" i="1" u="none" strike="noStrike" cap="none" dirty="0">
                <a:solidFill>
                  <a:srgbClr val="FFFFFF"/>
                </a:solidFill>
                <a:latin typeface="Helvetica Neue"/>
                <a:ea typeface="Helvetica Neue"/>
                <a:cs typeface="Helvetica Neue"/>
                <a:sym typeface="Helvetica Neue"/>
              </a:rPr>
              <a:t> para </a:t>
            </a:r>
            <a:r>
              <a:rPr lang="en-US" sz="2600" b="0" i="1" u="none" strike="noStrike" cap="none" dirty="0" err="1">
                <a:solidFill>
                  <a:srgbClr val="FFFFFF"/>
                </a:solidFill>
                <a:latin typeface="Helvetica Neue"/>
                <a:ea typeface="Helvetica Neue"/>
                <a:cs typeface="Helvetica Neue"/>
                <a:sym typeface="Helvetica Neue"/>
              </a:rPr>
              <a:t>cancelar</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sua</a:t>
            </a:r>
            <a:r>
              <a:rPr lang="en-US" sz="2600" b="0" i="1" u="none" strike="noStrike" cap="none" dirty="0">
                <a:solidFill>
                  <a:srgbClr val="FFFFFF"/>
                </a:solidFill>
                <a:latin typeface="Helvetica Neue"/>
                <a:ea typeface="Helvetica Neue"/>
                <a:cs typeface="Helvetica Neue"/>
                <a:sym typeface="Helvetica Neue"/>
              </a:rPr>
              <a:t> </a:t>
            </a:r>
            <a:r>
              <a:rPr lang="en-US" sz="2600" b="0" i="1" u="none" strike="noStrike" cap="none" dirty="0" err="1">
                <a:solidFill>
                  <a:srgbClr val="FFFFFF"/>
                </a:solidFill>
                <a:latin typeface="Helvetica Neue"/>
                <a:ea typeface="Helvetica Neue"/>
                <a:cs typeface="Helvetica Neue"/>
                <a:sym typeface="Helvetica Neue"/>
              </a:rPr>
              <a:t>inscrição</a:t>
            </a:r>
            <a:r>
              <a:rPr lang="en-US" sz="2600" b="0" i="1" u="none" strike="noStrike" cap="none" dirty="0">
                <a:solidFill>
                  <a:srgbClr val="FFFFFF"/>
                </a:solidFill>
                <a:latin typeface="Helvetica Neue"/>
                <a:ea typeface="Helvetica Neue"/>
                <a:cs typeface="Helvetica Neue"/>
                <a:sym typeface="Helvetica Neue"/>
              </a:rPr>
              <a:t>.</a:t>
            </a:r>
            <a:endParaRPr dirty="0"/>
          </a:p>
        </p:txBody>
      </p:sp>
      <p:cxnSp>
        <p:nvCxnSpPr>
          <p:cNvPr id="372" name="Google Shape;372;p30"/>
          <p:cNvCxnSpPr>
            <a:stCxn id="369" idx="1"/>
          </p:cNvCxnSpPr>
          <p:nvPr/>
        </p:nvCxnSpPr>
        <p:spPr>
          <a:xfrm flipH="1">
            <a:off x="10774050" y="6370700"/>
            <a:ext cx="1471200" cy="443100"/>
          </a:xfrm>
          <a:prstGeom prst="straightConnector1">
            <a:avLst/>
          </a:prstGeom>
          <a:noFill/>
          <a:ln w="38100" cap="flat" cmpd="sng">
            <a:solidFill>
              <a:srgbClr val="162F39"/>
            </a:solidFill>
            <a:prstDash val="dot"/>
            <a:round/>
            <a:headEnd type="none" w="med" len="med"/>
            <a:tailEnd type="none" w="med" len="med"/>
          </a:ln>
        </p:spPr>
      </p:cxnSp>
      <p:cxnSp>
        <p:nvCxnSpPr>
          <p:cNvPr id="373" name="Google Shape;373;p30"/>
          <p:cNvCxnSpPr>
            <a:stCxn id="357" idx="1"/>
          </p:cNvCxnSpPr>
          <p:nvPr/>
        </p:nvCxnSpPr>
        <p:spPr>
          <a:xfrm flipH="1">
            <a:off x="11034450" y="7781413"/>
            <a:ext cx="1210800" cy="240300"/>
          </a:xfrm>
          <a:prstGeom prst="straightConnector1">
            <a:avLst/>
          </a:prstGeom>
          <a:noFill/>
          <a:ln w="38100" cap="flat" cmpd="sng">
            <a:solidFill>
              <a:srgbClr val="162F39"/>
            </a:solidFill>
            <a:prstDash val="dot"/>
            <a:round/>
            <a:headEnd type="none" w="med" len="med"/>
            <a:tailEnd type="none" w="med" len="med"/>
          </a:ln>
        </p:spPr>
      </p:cxnSp>
      <p:cxnSp>
        <p:nvCxnSpPr>
          <p:cNvPr id="374" name="Google Shape;374;p30"/>
          <p:cNvCxnSpPr>
            <a:stCxn id="356" idx="1"/>
          </p:cNvCxnSpPr>
          <p:nvPr/>
        </p:nvCxnSpPr>
        <p:spPr>
          <a:xfrm rot="10800000">
            <a:off x="8399363" y="8369275"/>
            <a:ext cx="3966600" cy="1057500"/>
          </a:xfrm>
          <a:prstGeom prst="straightConnector1">
            <a:avLst/>
          </a:prstGeom>
          <a:noFill/>
          <a:ln w="38100" cap="flat" cmpd="sng">
            <a:solidFill>
              <a:srgbClr val="162F39"/>
            </a:solidFill>
            <a:prstDash val="dot"/>
            <a:round/>
            <a:headEnd type="none" w="med" len="med"/>
            <a:tailEnd type="none" w="med" len="med"/>
          </a:ln>
        </p:spPr>
      </p:cxnSp>
      <p:cxnSp>
        <p:nvCxnSpPr>
          <p:cNvPr id="375" name="Google Shape;375;p30"/>
          <p:cNvCxnSpPr/>
          <p:nvPr/>
        </p:nvCxnSpPr>
        <p:spPr>
          <a:xfrm flipH="1">
            <a:off x="11255225" y="12741675"/>
            <a:ext cx="1094700" cy="165600"/>
          </a:xfrm>
          <a:prstGeom prst="straightConnector1">
            <a:avLst/>
          </a:prstGeom>
          <a:noFill/>
          <a:ln w="38100" cap="flat" cmpd="sng">
            <a:solidFill>
              <a:srgbClr val="162F39"/>
            </a:solidFill>
            <a:prstDash val="dot"/>
            <a:round/>
            <a:headEnd type="none" w="med" len="med"/>
            <a:tailEnd type="none" w="med" len="med"/>
          </a:ln>
        </p:spPr>
      </p:cxnSp>
      <p:cxnSp>
        <p:nvCxnSpPr>
          <p:cNvPr id="376" name="Google Shape;376;p30"/>
          <p:cNvCxnSpPr/>
          <p:nvPr/>
        </p:nvCxnSpPr>
        <p:spPr>
          <a:xfrm flipH="1">
            <a:off x="11302475" y="11335375"/>
            <a:ext cx="1094700" cy="165600"/>
          </a:xfrm>
          <a:prstGeom prst="straightConnector1">
            <a:avLst/>
          </a:prstGeom>
          <a:noFill/>
          <a:ln w="38100" cap="flat" cmpd="sng">
            <a:solidFill>
              <a:srgbClr val="162F39"/>
            </a:solidFill>
            <a:prstDash val="dot"/>
            <a:round/>
            <a:headEnd type="none" w="med" len="med"/>
            <a:tailEnd type="none" w="med" len="med"/>
          </a:ln>
        </p:spPr>
      </p:cxnSp>
      <p:cxnSp>
        <p:nvCxnSpPr>
          <p:cNvPr id="377" name="Google Shape;377;p30"/>
          <p:cNvCxnSpPr>
            <a:stCxn id="368" idx="1"/>
          </p:cNvCxnSpPr>
          <p:nvPr/>
        </p:nvCxnSpPr>
        <p:spPr>
          <a:xfrm rot="10800000">
            <a:off x="17550625" y="2838085"/>
            <a:ext cx="1545900" cy="468300"/>
          </a:xfrm>
          <a:prstGeom prst="straightConnector1">
            <a:avLst/>
          </a:prstGeom>
          <a:noFill/>
          <a:ln w="38100" cap="flat" cmpd="sng">
            <a:solidFill>
              <a:srgbClr val="162F39"/>
            </a:solidFill>
            <a:prstDash val="dot"/>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1"/>
          <p:cNvSpPr txBox="1"/>
          <p:nvPr/>
        </p:nvSpPr>
        <p:spPr>
          <a:xfrm>
            <a:off x="1590563" y="807765"/>
            <a:ext cx="135051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dirty="0">
                <a:solidFill>
                  <a:srgbClr val="162F39"/>
                </a:solidFill>
                <a:latin typeface="Helvetica Neue"/>
                <a:ea typeface="Helvetica Neue"/>
                <a:cs typeface="Helvetica Neue"/>
                <a:sym typeface="Helvetica Neue"/>
              </a:rPr>
              <a:t>Outros </a:t>
            </a:r>
            <a:r>
              <a:rPr lang="en-US" sz="5500" b="1" dirty="0" err="1">
                <a:solidFill>
                  <a:srgbClr val="162F39"/>
                </a:solidFill>
                <a:latin typeface="Helvetica Neue"/>
                <a:ea typeface="Helvetica Neue"/>
                <a:cs typeface="Helvetica Neue"/>
                <a:sym typeface="Helvetica Neue"/>
              </a:rPr>
              <a:t>tipos</a:t>
            </a:r>
            <a:r>
              <a:rPr lang="en-US" sz="5500" b="1" dirty="0">
                <a:solidFill>
                  <a:srgbClr val="162F39"/>
                </a:solidFill>
                <a:latin typeface="Helvetica Neue"/>
                <a:ea typeface="Helvetica Neue"/>
                <a:cs typeface="Helvetica Neue"/>
                <a:sym typeface="Helvetica Neue"/>
              </a:rPr>
              <a:t> de </a:t>
            </a:r>
            <a:r>
              <a:rPr lang="en-US" sz="5500" b="1" dirty="0" err="1">
                <a:solidFill>
                  <a:srgbClr val="162F39"/>
                </a:solidFill>
                <a:latin typeface="Helvetica Neue"/>
                <a:ea typeface="Helvetica Neue"/>
                <a:cs typeface="Helvetica Neue"/>
                <a:sym typeface="Helvetica Neue"/>
              </a:rPr>
              <a:t>participação</a:t>
            </a:r>
            <a:endParaRPr dirty="0">
              <a:solidFill>
                <a:srgbClr val="162F39"/>
              </a:solidFill>
            </a:endParaRPr>
          </a:p>
        </p:txBody>
      </p:sp>
      <p:cxnSp>
        <p:nvCxnSpPr>
          <p:cNvPr id="383" name="Google Shape;383;p31"/>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384" name="Google Shape;384;p31"/>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pic>
        <p:nvPicPr>
          <p:cNvPr id="385" name="Google Shape;385;p31" descr="Google Shape;106;p19">
            <a:hlinkClick r:id="rId3" action="ppaction://hlinksldjump"/>
          </p:cNvPr>
          <p:cNvPicPr preferRelativeResize="0"/>
          <p:nvPr/>
        </p:nvPicPr>
        <p:blipFill rotWithShape="1">
          <a:blip r:embed="rId4">
            <a:alphaModFix/>
          </a:blip>
          <a:srcRect/>
          <a:stretch/>
        </p:blipFill>
        <p:spPr>
          <a:xfrm>
            <a:off x="22314895" y="1125177"/>
            <a:ext cx="644101" cy="644101"/>
          </a:xfrm>
          <a:prstGeom prst="rect">
            <a:avLst/>
          </a:prstGeom>
          <a:noFill/>
          <a:ln>
            <a:noFill/>
          </a:ln>
        </p:spPr>
      </p:pic>
      <p:sp>
        <p:nvSpPr>
          <p:cNvPr id="386" name="Google Shape;386;p31"/>
          <p:cNvSpPr txBox="1"/>
          <p:nvPr/>
        </p:nvSpPr>
        <p:spPr>
          <a:xfrm>
            <a:off x="1268475" y="2372925"/>
            <a:ext cx="21690600" cy="6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i="1">
                <a:solidFill>
                  <a:schemeClr val="dk1"/>
                </a:solidFill>
                <a:latin typeface="Helvetica Neue"/>
                <a:ea typeface="Helvetica Neue"/>
                <a:cs typeface="Helvetica Neue"/>
                <a:sym typeface="Helvetica Neue"/>
              </a:rPr>
              <a:t>Em algumas ações (conforme programa da empresa), ao clicar em “Quero participar”, o usuário poderá escolher a forma de participar na ação.</a:t>
            </a:r>
            <a:endParaRPr sz="2300" i="1">
              <a:solidFill>
                <a:schemeClr val="dk1"/>
              </a:solidFill>
              <a:latin typeface="Helvetica Neue"/>
              <a:ea typeface="Helvetica Neue"/>
              <a:cs typeface="Helvetica Neue"/>
              <a:sym typeface="Helvetica Neue"/>
            </a:endParaRPr>
          </a:p>
        </p:txBody>
      </p:sp>
      <p:sp>
        <p:nvSpPr>
          <p:cNvPr id="387" name="Google Shape;387;p31"/>
          <p:cNvSpPr txBox="1"/>
          <p:nvPr/>
        </p:nvSpPr>
        <p:spPr>
          <a:xfrm>
            <a:off x="1268475" y="3125475"/>
            <a:ext cx="12714600" cy="6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i="1">
                <a:solidFill>
                  <a:schemeClr val="dk1"/>
                </a:solidFill>
                <a:latin typeface="Helvetica Neue"/>
                <a:ea typeface="Helvetica Neue"/>
                <a:cs typeface="Helvetica Neue"/>
                <a:sym typeface="Helvetica Neue"/>
              </a:rPr>
              <a:t>Para ações do tipo </a:t>
            </a:r>
            <a:r>
              <a:rPr lang="en-US" sz="2300" b="1" i="1">
                <a:solidFill>
                  <a:schemeClr val="dk1"/>
                </a:solidFill>
                <a:latin typeface="Helvetica Neue"/>
                <a:ea typeface="Helvetica Neue"/>
                <a:cs typeface="Helvetica Neue"/>
                <a:sym typeface="Helvetica Neue"/>
              </a:rPr>
              <a:t>Sacolinha</a:t>
            </a:r>
            <a:r>
              <a:rPr lang="en-US" sz="2300" i="1">
                <a:solidFill>
                  <a:schemeClr val="dk1"/>
                </a:solidFill>
                <a:latin typeface="Helvetica Neue"/>
                <a:ea typeface="Helvetica Neue"/>
                <a:cs typeface="Helvetica Neue"/>
                <a:sym typeface="Helvetica Neue"/>
              </a:rPr>
              <a:t> ou </a:t>
            </a:r>
            <a:r>
              <a:rPr lang="en-US" sz="2300" b="1" i="1">
                <a:solidFill>
                  <a:schemeClr val="dk1"/>
                </a:solidFill>
                <a:latin typeface="Helvetica Neue"/>
                <a:ea typeface="Helvetica Neue"/>
                <a:cs typeface="Helvetica Neue"/>
                <a:sym typeface="Helvetica Neue"/>
              </a:rPr>
              <a:t>Controle de vagas por ocasião</a:t>
            </a:r>
            <a:r>
              <a:rPr lang="en-US" sz="2300" i="1">
                <a:solidFill>
                  <a:schemeClr val="dk1"/>
                </a:solidFill>
                <a:latin typeface="Helvetica Neue"/>
                <a:ea typeface="Helvetica Neue"/>
                <a:cs typeface="Helvetica Neue"/>
                <a:sym typeface="Helvetica Neue"/>
              </a:rPr>
              <a:t>, selecione a opção deseja e clique em “Salvar”</a:t>
            </a:r>
            <a:endParaRPr sz="2300" i="1">
              <a:solidFill>
                <a:schemeClr val="dk1"/>
              </a:solidFill>
              <a:latin typeface="Helvetica Neue"/>
              <a:ea typeface="Helvetica Neue"/>
              <a:cs typeface="Helvetica Neue"/>
              <a:sym typeface="Helvetica Neue"/>
            </a:endParaRPr>
          </a:p>
        </p:txBody>
      </p:sp>
      <p:pic>
        <p:nvPicPr>
          <p:cNvPr id="388" name="Google Shape;388;p31"/>
          <p:cNvPicPr preferRelativeResize="0"/>
          <p:nvPr/>
        </p:nvPicPr>
        <p:blipFill>
          <a:blip r:embed="rId5">
            <a:alphaModFix/>
          </a:blip>
          <a:stretch>
            <a:fillRect/>
          </a:stretch>
        </p:blipFill>
        <p:spPr>
          <a:xfrm>
            <a:off x="14920837" y="4035825"/>
            <a:ext cx="7579275" cy="2804332"/>
          </a:xfrm>
          <a:prstGeom prst="rect">
            <a:avLst/>
          </a:prstGeom>
          <a:noFill/>
          <a:ln>
            <a:noFill/>
          </a:ln>
        </p:spPr>
      </p:pic>
      <p:sp>
        <p:nvSpPr>
          <p:cNvPr id="389" name="Google Shape;389;p31"/>
          <p:cNvSpPr txBox="1"/>
          <p:nvPr/>
        </p:nvSpPr>
        <p:spPr>
          <a:xfrm>
            <a:off x="14596650" y="7778525"/>
            <a:ext cx="8497200" cy="9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i="1">
                <a:solidFill>
                  <a:schemeClr val="dk1"/>
                </a:solidFill>
                <a:latin typeface="Helvetica Neue"/>
                <a:ea typeface="Helvetica Neue"/>
                <a:cs typeface="Helvetica Neue"/>
                <a:sym typeface="Helvetica Neue"/>
              </a:rPr>
              <a:t>Em </a:t>
            </a:r>
            <a:r>
              <a:rPr lang="en-US" sz="2300" b="1" i="1">
                <a:solidFill>
                  <a:schemeClr val="dk1"/>
                </a:solidFill>
                <a:latin typeface="Helvetica Neue"/>
                <a:ea typeface="Helvetica Neue"/>
                <a:cs typeface="Helvetica Neue"/>
                <a:sym typeface="Helvetica Neue"/>
              </a:rPr>
              <a:t>Doação Financeira</a:t>
            </a:r>
            <a:r>
              <a:rPr lang="en-US" sz="2300" i="1">
                <a:solidFill>
                  <a:schemeClr val="dk1"/>
                </a:solidFill>
                <a:latin typeface="Helvetica Neue"/>
                <a:ea typeface="Helvetica Neue"/>
                <a:cs typeface="Helvetica Neue"/>
                <a:sym typeface="Helvetica Neue"/>
              </a:rPr>
              <a:t>, clique ou informe o valor que deseja doar e preencha as informações de pagamento.</a:t>
            </a:r>
            <a:endParaRPr sz="2300" i="1">
              <a:solidFill>
                <a:schemeClr val="dk1"/>
              </a:solidFill>
              <a:latin typeface="Helvetica Neue"/>
              <a:ea typeface="Helvetica Neue"/>
              <a:cs typeface="Helvetica Neue"/>
              <a:sym typeface="Helvetica Neue"/>
            </a:endParaRPr>
          </a:p>
        </p:txBody>
      </p:sp>
      <p:pic>
        <p:nvPicPr>
          <p:cNvPr id="390" name="Google Shape;390;p31"/>
          <p:cNvPicPr preferRelativeResize="0"/>
          <p:nvPr/>
        </p:nvPicPr>
        <p:blipFill>
          <a:blip r:embed="rId6">
            <a:alphaModFix/>
          </a:blip>
          <a:stretch>
            <a:fillRect/>
          </a:stretch>
        </p:blipFill>
        <p:spPr>
          <a:xfrm>
            <a:off x="14599725" y="8997350"/>
            <a:ext cx="4143375" cy="4219575"/>
          </a:xfrm>
          <a:prstGeom prst="rect">
            <a:avLst/>
          </a:prstGeom>
          <a:noFill/>
          <a:ln>
            <a:noFill/>
          </a:ln>
        </p:spPr>
      </p:pic>
      <p:pic>
        <p:nvPicPr>
          <p:cNvPr id="391" name="Google Shape;391;p31"/>
          <p:cNvPicPr preferRelativeResize="0"/>
          <p:nvPr/>
        </p:nvPicPr>
        <p:blipFill>
          <a:blip r:embed="rId7">
            <a:alphaModFix/>
          </a:blip>
          <a:stretch>
            <a:fillRect/>
          </a:stretch>
        </p:blipFill>
        <p:spPr>
          <a:xfrm>
            <a:off x="19136150" y="9249763"/>
            <a:ext cx="4057650" cy="3714750"/>
          </a:xfrm>
          <a:prstGeom prst="rect">
            <a:avLst/>
          </a:prstGeom>
          <a:noFill/>
          <a:ln>
            <a:noFill/>
          </a:ln>
        </p:spPr>
      </p:pic>
      <p:sp>
        <p:nvSpPr>
          <p:cNvPr id="392" name="Google Shape;392;p31"/>
          <p:cNvSpPr/>
          <p:nvPr/>
        </p:nvSpPr>
        <p:spPr>
          <a:xfrm>
            <a:off x="3204850" y="5764350"/>
            <a:ext cx="306000" cy="373800"/>
          </a:xfrm>
          <a:prstGeom prst="rect">
            <a:avLst/>
          </a:prstGeom>
          <a:noFill/>
          <a:ln w="38100" cap="flat" cmpd="sng">
            <a:solidFill>
              <a:srgbClr val="DE6A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1"/>
          <p:cNvSpPr txBox="1"/>
          <p:nvPr/>
        </p:nvSpPr>
        <p:spPr>
          <a:xfrm>
            <a:off x="14461875" y="3068963"/>
            <a:ext cx="8497200" cy="9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i="1">
                <a:solidFill>
                  <a:schemeClr val="dk1"/>
                </a:solidFill>
                <a:latin typeface="Helvetica Neue"/>
                <a:ea typeface="Helvetica Neue"/>
                <a:cs typeface="Helvetica Neue"/>
                <a:sym typeface="Helvetica Neue"/>
              </a:rPr>
              <a:t>Para campanhas de </a:t>
            </a:r>
            <a:r>
              <a:rPr lang="en-US" sz="2300" b="1" i="1">
                <a:solidFill>
                  <a:schemeClr val="dk1"/>
                </a:solidFill>
                <a:latin typeface="Helvetica Neue"/>
                <a:ea typeface="Helvetica Neue"/>
                <a:cs typeface="Helvetica Neue"/>
                <a:sym typeface="Helvetica Neue"/>
              </a:rPr>
              <a:t>Arrecadação</a:t>
            </a:r>
            <a:r>
              <a:rPr lang="en-US" sz="2300" i="1">
                <a:solidFill>
                  <a:schemeClr val="dk1"/>
                </a:solidFill>
                <a:latin typeface="Helvetica Neue"/>
                <a:ea typeface="Helvetica Neue"/>
                <a:cs typeface="Helvetica Neue"/>
                <a:sym typeface="Helvetica Neue"/>
              </a:rPr>
              <a:t>, preencha a quantidade que será doada e clique em “Salvar”</a:t>
            </a:r>
            <a:endParaRPr sz="2300" i="1">
              <a:solidFill>
                <a:schemeClr val="dk1"/>
              </a:solidFill>
              <a:latin typeface="Helvetica Neue"/>
              <a:ea typeface="Helvetica Neue"/>
              <a:cs typeface="Helvetica Neue"/>
              <a:sym typeface="Helvetica Neue"/>
            </a:endParaRPr>
          </a:p>
        </p:txBody>
      </p:sp>
      <p:grpSp>
        <p:nvGrpSpPr>
          <p:cNvPr id="394" name="Google Shape;394;p31"/>
          <p:cNvGrpSpPr/>
          <p:nvPr/>
        </p:nvGrpSpPr>
        <p:grpSpPr>
          <a:xfrm>
            <a:off x="653675" y="4134662"/>
            <a:ext cx="6667501" cy="3443463"/>
            <a:chOff x="348875" y="4210862"/>
            <a:chExt cx="6667501" cy="3443463"/>
          </a:xfrm>
        </p:grpSpPr>
        <p:pic>
          <p:nvPicPr>
            <p:cNvPr id="395" name="Google Shape;395;p31"/>
            <p:cNvPicPr preferRelativeResize="0"/>
            <p:nvPr/>
          </p:nvPicPr>
          <p:blipFill>
            <a:blip r:embed="rId8">
              <a:alphaModFix/>
            </a:blip>
            <a:stretch>
              <a:fillRect/>
            </a:stretch>
          </p:blipFill>
          <p:spPr>
            <a:xfrm>
              <a:off x="348875" y="4210862"/>
              <a:ext cx="6667501" cy="3443463"/>
            </a:xfrm>
            <a:prstGeom prst="rect">
              <a:avLst/>
            </a:prstGeom>
            <a:noFill/>
            <a:ln>
              <a:noFill/>
            </a:ln>
          </p:spPr>
        </p:pic>
        <p:sp>
          <p:nvSpPr>
            <p:cNvPr id="396" name="Google Shape;396;p31"/>
            <p:cNvSpPr/>
            <p:nvPr/>
          </p:nvSpPr>
          <p:spPr>
            <a:xfrm>
              <a:off x="6521000" y="5909300"/>
              <a:ext cx="306000" cy="373800"/>
            </a:xfrm>
            <a:prstGeom prst="rect">
              <a:avLst/>
            </a:prstGeom>
            <a:noFill/>
            <a:ln w="38100" cap="flat" cmpd="sng">
              <a:solidFill>
                <a:srgbClr val="DE6A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p:nvPr/>
          </p:nvSpPr>
          <p:spPr>
            <a:xfrm>
              <a:off x="3062238" y="7093625"/>
              <a:ext cx="1240800" cy="560700"/>
            </a:xfrm>
            <a:prstGeom prst="rect">
              <a:avLst/>
            </a:prstGeom>
            <a:noFill/>
            <a:ln w="38100" cap="flat" cmpd="sng">
              <a:solidFill>
                <a:srgbClr val="DE6A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563350" y="5909300"/>
              <a:ext cx="306000" cy="373800"/>
            </a:xfrm>
            <a:prstGeom prst="rect">
              <a:avLst/>
            </a:prstGeom>
            <a:noFill/>
            <a:ln w="38100" cap="flat" cmpd="sng">
              <a:solidFill>
                <a:srgbClr val="DE6A1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9" name="Google Shape;399;p31"/>
          <p:cNvPicPr preferRelativeResize="0"/>
          <p:nvPr/>
        </p:nvPicPr>
        <p:blipFill>
          <a:blip r:embed="rId9">
            <a:alphaModFix/>
          </a:blip>
          <a:stretch>
            <a:fillRect/>
          </a:stretch>
        </p:blipFill>
        <p:spPr>
          <a:xfrm>
            <a:off x="7686925" y="3987913"/>
            <a:ext cx="6677025" cy="5791200"/>
          </a:xfrm>
          <a:prstGeom prst="rect">
            <a:avLst/>
          </a:prstGeom>
          <a:noFill/>
          <a:ln>
            <a:noFill/>
          </a:ln>
        </p:spPr>
      </p:pic>
      <p:grpSp>
        <p:nvGrpSpPr>
          <p:cNvPr id="400" name="Google Shape;400;p31"/>
          <p:cNvGrpSpPr/>
          <p:nvPr/>
        </p:nvGrpSpPr>
        <p:grpSpPr>
          <a:xfrm>
            <a:off x="3682625" y="11191900"/>
            <a:ext cx="6817200" cy="1262700"/>
            <a:chOff x="2034600" y="11191900"/>
            <a:chExt cx="6817200" cy="1262700"/>
          </a:xfrm>
          <a:solidFill>
            <a:srgbClr val="162F39"/>
          </a:solidFill>
        </p:grpSpPr>
        <p:sp>
          <p:nvSpPr>
            <p:cNvPr id="401" name="Google Shape;401;p31"/>
            <p:cNvSpPr/>
            <p:nvPr/>
          </p:nvSpPr>
          <p:spPr>
            <a:xfrm>
              <a:off x="2034600" y="11191900"/>
              <a:ext cx="6817200" cy="1262700"/>
            </a:xfrm>
            <a:prstGeom prst="roundRect">
              <a:avLst>
                <a:gd name="adj" fmla="val 23877"/>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02" name="Google Shape;402;p31"/>
            <p:cNvSpPr txBox="1"/>
            <p:nvPr/>
          </p:nvSpPr>
          <p:spPr>
            <a:xfrm>
              <a:off x="2396275" y="11349175"/>
              <a:ext cx="6110100" cy="986100"/>
            </a:xfrm>
            <a:prstGeom prst="rect">
              <a:avLst/>
            </a:prstGeom>
            <a:grp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FFFFFF"/>
                </a:buClr>
                <a:buSzPts val="2600"/>
                <a:buFont typeface="Helvetica Neue"/>
                <a:buNone/>
              </a:pPr>
              <a:r>
                <a:rPr lang="en-US" sz="2400" b="1" i="1" dirty="0" err="1">
                  <a:solidFill>
                    <a:srgbClr val="FFFFFF"/>
                  </a:solidFill>
                  <a:latin typeface="Helvetica Neue"/>
                  <a:ea typeface="Helvetica Neue"/>
                  <a:cs typeface="Helvetica Neue"/>
                  <a:sym typeface="Helvetica Neue"/>
                </a:rPr>
                <a:t>Dica</a:t>
              </a:r>
              <a:r>
                <a:rPr lang="en-US" sz="2400" b="1" i="1" u="none" strike="noStrike" cap="none" dirty="0">
                  <a:solidFill>
                    <a:srgbClr val="FFFFFF"/>
                  </a:solidFill>
                  <a:latin typeface="Helvetica Neue"/>
                  <a:ea typeface="Helvetica Neue"/>
                  <a:cs typeface="Helvetica Neue"/>
                  <a:sym typeface="Helvetica Neue"/>
                </a:rPr>
                <a:t>:</a:t>
              </a:r>
              <a:r>
                <a:rPr lang="en-US" sz="2400" b="0" i="1" u="none" strike="noStrike" cap="none" dirty="0">
                  <a:solidFill>
                    <a:srgbClr val="FFFFFF"/>
                  </a:solidFill>
                  <a:latin typeface="Helvetica Neue"/>
                  <a:ea typeface="Helvetica Neue"/>
                  <a:cs typeface="Helvetica Neue"/>
                  <a:sym typeface="Helvetica Neue"/>
                </a:rPr>
                <a:t> Para </a:t>
              </a:r>
              <a:r>
                <a:rPr lang="en-US" sz="2400" b="0" i="1" u="none" strike="noStrike" cap="none" dirty="0" err="1">
                  <a:solidFill>
                    <a:srgbClr val="FFFFFF"/>
                  </a:solidFill>
                  <a:latin typeface="Helvetica Neue"/>
                  <a:ea typeface="Helvetica Neue"/>
                  <a:cs typeface="Helvetica Neue"/>
                  <a:sym typeface="Helvetica Neue"/>
                </a:rPr>
                <a:t>visualizar</a:t>
              </a:r>
              <a:r>
                <a:rPr lang="en-US" sz="2400" b="0" i="1" u="none" strike="noStrike" cap="none" dirty="0">
                  <a:solidFill>
                    <a:srgbClr val="FFFFFF"/>
                  </a:solidFill>
                  <a:latin typeface="Helvetica Neue"/>
                  <a:ea typeface="Helvetica Neue"/>
                  <a:cs typeface="Helvetica Neue"/>
                  <a:sym typeface="Helvetica Neue"/>
                </a:rPr>
                <a:t> </a:t>
              </a:r>
              <a:r>
                <a:rPr lang="en-US" sz="2400" b="0" i="1" u="none" strike="noStrike" cap="none" dirty="0" err="1">
                  <a:solidFill>
                    <a:srgbClr val="FFFFFF"/>
                  </a:solidFill>
                  <a:latin typeface="Helvetica Neue"/>
                  <a:ea typeface="Helvetica Neue"/>
                  <a:cs typeface="Helvetica Neue"/>
                  <a:sym typeface="Helvetica Neue"/>
                </a:rPr>
                <a:t>ou</a:t>
              </a:r>
              <a:r>
                <a:rPr lang="en-US" sz="2400" b="0" i="1" u="none" strike="noStrike" cap="none" dirty="0">
                  <a:solidFill>
                    <a:srgbClr val="FFFFFF"/>
                  </a:solidFill>
                  <a:latin typeface="Helvetica Neue"/>
                  <a:ea typeface="Helvetica Neue"/>
                  <a:cs typeface="Helvetica Neue"/>
                  <a:sym typeface="Helvetica Neue"/>
                </a:rPr>
                <a:t> </a:t>
              </a:r>
              <a:r>
                <a:rPr lang="en-US" sz="2400" b="0" i="1" u="none" strike="noStrike" cap="none" dirty="0" err="1">
                  <a:solidFill>
                    <a:srgbClr val="FFFFFF"/>
                  </a:solidFill>
                  <a:latin typeface="Helvetica Neue"/>
                  <a:ea typeface="Helvetica Neue"/>
                  <a:cs typeface="Helvetica Neue"/>
                  <a:sym typeface="Helvetica Neue"/>
                </a:rPr>
                <a:t>alterar</a:t>
              </a:r>
              <a:r>
                <a:rPr lang="en-US" sz="2400" b="0" i="1" u="none" strike="noStrike" cap="none" dirty="0">
                  <a:solidFill>
                    <a:srgbClr val="FFFFFF"/>
                  </a:solidFill>
                  <a:latin typeface="Helvetica Neue"/>
                  <a:ea typeface="Helvetica Neue"/>
                  <a:cs typeface="Helvetica Neue"/>
                  <a:sym typeface="Helvetica Neue"/>
                </a:rPr>
                <a:t> o item </a:t>
              </a:r>
              <a:r>
                <a:rPr lang="en-US" sz="2400" b="0" i="1" u="none" strike="noStrike" cap="none" dirty="0" err="1">
                  <a:solidFill>
                    <a:srgbClr val="FFFFFF"/>
                  </a:solidFill>
                  <a:latin typeface="Helvetica Neue"/>
                  <a:ea typeface="Helvetica Neue"/>
                  <a:cs typeface="Helvetica Neue"/>
                  <a:sym typeface="Helvetica Neue"/>
                </a:rPr>
                <a:t>selecionado</a:t>
              </a:r>
              <a:r>
                <a:rPr lang="en-US" sz="2400" b="0" i="1" u="none" strike="noStrike" cap="none" dirty="0">
                  <a:solidFill>
                    <a:srgbClr val="FFFFFF"/>
                  </a:solidFill>
                  <a:latin typeface="Helvetica Neue"/>
                  <a:ea typeface="Helvetica Neue"/>
                  <a:cs typeface="Helvetica Neue"/>
                  <a:sym typeface="Helvetica Neue"/>
                </a:rPr>
                <a:t>, clique </a:t>
              </a:r>
              <a:r>
                <a:rPr lang="en-US" sz="2400" b="0" i="1" u="none" strike="noStrike" cap="none" dirty="0" err="1">
                  <a:solidFill>
                    <a:srgbClr val="FFFFFF"/>
                  </a:solidFill>
                  <a:latin typeface="Helvetica Neue"/>
                  <a:ea typeface="Helvetica Neue"/>
                  <a:cs typeface="Helvetica Neue"/>
                  <a:sym typeface="Helvetica Neue"/>
                </a:rPr>
                <a:t>em</a:t>
              </a:r>
              <a:r>
                <a:rPr lang="en-US" sz="2400" b="0" i="1" u="none" strike="noStrike" cap="none" dirty="0">
                  <a:solidFill>
                    <a:srgbClr val="FFFFFF"/>
                  </a:solidFill>
                  <a:latin typeface="Helvetica Neue"/>
                  <a:ea typeface="Helvetica Neue"/>
                  <a:cs typeface="Helvetica Neue"/>
                  <a:sym typeface="Helvetica Neue"/>
                </a:rPr>
                <a:t> </a:t>
              </a:r>
              <a:r>
                <a:rPr lang="en-US" sz="2400" i="1" dirty="0">
                  <a:solidFill>
                    <a:srgbClr val="FFFFFF"/>
                  </a:solidFill>
                  <a:latin typeface="Helvetica Neue"/>
                  <a:ea typeface="Helvetica Neue"/>
                  <a:cs typeface="Helvetica Neue"/>
                  <a:sym typeface="Helvetica Neue"/>
                </a:rPr>
                <a:t>“Minhas </a:t>
              </a:r>
              <a:r>
                <a:rPr lang="en-US" sz="2400" i="1" dirty="0" err="1">
                  <a:solidFill>
                    <a:srgbClr val="FFFFFF"/>
                  </a:solidFill>
                  <a:latin typeface="Helvetica Neue"/>
                  <a:ea typeface="Helvetica Neue"/>
                  <a:cs typeface="Helvetica Neue"/>
                  <a:sym typeface="Helvetica Neue"/>
                </a:rPr>
                <a:t>escolhas</a:t>
              </a:r>
              <a:r>
                <a:rPr lang="en-US" sz="2400" i="1" dirty="0">
                  <a:solidFill>
                    <a:srgbClr val="FFFFFF"/>
                  </a:solidFill>
                  <a:latin typeface="Helvetica Neue"/>
                  <a:ea typeface="Helvetica Neue"/>
                  <a:cs typeface="Helvetica Neue"/>
                  <a:sym typeface="Helvetica Neue"/>
                </a:rPr>
                <a:t>”</a:t>
              </a:r>
              <a:endParaRPr sz="1200" dirty="0"/>
            </a:p>
          </p:txBody>
        </p:sp>
      </p:grpSp>
      <p:cxnSp>
        <p:nvCxnSpPr>
          <p:cNvPr id="403" name="Google Shape;403;p31"/>
          <p:cNvCxnSpPr>
            <a:endCxn id="395" idx="0"/>
          </p:cNvCxnSpPr>
          <p:nvPr/>
        </p:nvCxnSpPr>
        <p:spPr>
          <a:xfrm flipH="1">
            <a:off x="3987425" y="3619562"/>
            <a:ext cx="781800" cy="515100"/>
          </a:xfrm>
          <a:prstGeom prst="straightConnector1">
            <a:avLst/>
          </a:prstGeom>
          <a:noFill/>
          <a:ln w="38100" cap="flat" cmpd="sng">
            <a:solidFill>
              <a:srgbClr val="162F39"/>
            </a:solidFill>
            <a:prstDash val="dot"/>
            <a:round/>
            <a:headEnd type="none" w="med" len="med"/>
            <a:tailEnd type="none" w="med" len="med"/>
          </a:ln>
        </p:spPr>
      </p:cxnSp>
      <p:cxnSp>
        <p:nvCxnSpPr>
          <p:cNvPr id="404" name="Google Shape;404;p31"/>
          <p:cNvCxnSpPr/>
          <p:nvPr/>
        </p:nvCxnSpPr>
        <p:spPr>
          <a:xfrm>
            <a:off x="6407825" y="3595225"/>
            <a:ext cx="1394100" cy="562500"/>
          </a:xfrm>
          <a:prstGeom prst="straightConnector1">
            <a:avLst/>
          </a:prstGeom>
          <a:noFill/>
          <a:ln w="38100" cap="flat" cmpd="sng">
            <a:solidFill>
              <a:srgbClr val="162F39"/>
            </a:solidFill>
            <a:prstDash val="dot"/>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32"/>
          <p:cNvPicPr preferRelativeResize="0"/>
          <p:nvPr/>
        </p:nvPicPr>
        <p:blipFill>
          <a:blip r:embed="rId3">
            <a:alphaModFix/>
          </a:blip>
          <a:stretch>
            <a:fillRect/>
          </a:stretch>
        </p:blipFill>
        <p:spPr>
          <a:xfrm>
            <a:off x="9032025" y="3342225"/>
            <a:ext cx="10806988" cy="7465653"/>
          </a:xfrm>
          <a:prstGeom prst="rect">
            <a:avLst/>
          </a:prstGeom>
          <a:noFill/>
          <a:ln>
            <a:noFill/>
          </a:ln>
        </p:spPr>
      </p:pic>
      <p:sp>
        <p:nvSpPr>
          <p:cNvPr id="410" name="Google Shape;410;p32"/>
          <p:cNvSpPr txBox="1"/>
          <p:nvPr/>
        </p:nvSpPr>
        <p:spPr>
          <a:xfrm>
            <a:off x="1590574" y="807775"/>
            <a:ext cx="131433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Publicando</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uma</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Ação</a:t>
            </a:r>
            <a:endParaRPr dirty="0">
              <a:solidFill>
                <a:srgbClr val="162F39"/>
              </a:solidFill>
            </a:endParaRPr>
          </a:p>
        </p:txBody>
      </p:sp>
      <p:sp>
        <p:nvSpPr>
          <p:cNvPr id="411" name="Google Shape;411;p32"/>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412" name="Google Shape;412;p32"/>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pic>
        <p:nvPicPr>
          <p:cNvPr id="413" name="Google Shape;413;p32"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414" name="Google Shape;414;p32"/>
          <p:cNvSpPr txBox="1"/>
          <p:nvPr/>
        </p:nvSpPr>
        <p:spPr>
          <a:xfrm>
            <a:off x="1254375" y="2274550"/>
            <a:ext cx="217077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Se o programa da sua </a:t>
            </a:r>
            <a:r>
              <a:rPr lang="en-US" sz="2300" b="1" i="0" u="none" strike="noStrike" cap="none">
                <a:solidFill>
                  <a:srgbClr val="000000"/>
                </a:solidFill>
                <a:latin typeface="Helvetica Neue"/>
                <a:ea typeface="Helvetica Neue"/>
                <a:cs typeface="Helvetica Neue"/>
                <a:sym typeface="Helvetica Neue"/>
              </a:rPr>
              <a:t>empresa permitir</a:t>
            </a:r>
            <a:r>
              <a:rPr lang="en-US" sz="2300" b="0" i="0" u="none" strike="noStrike" cap="none">
                <a:solidFill>
                  <a:srgbClr val="000000"/>
                </a:solidFill>
                <a:latin typeface="Helvetica Neue"/>
                <a:ea typeface="Helvetica Neue"/>
                <a:cs typeface="Helvetica Neue"/>
                <a:sym typeface="Helvetica Neue"/>
              </a:rPr>
              <a:t>, você pode </a:t>
            </a:r>
            <a:r>
              <a:rPr lang="en-US" sz="2300" b="1" i="0" u="none" strike="noStrike" cap="none">
                <a:solidFill>
                  <a:srgbClr val="000000"/>
                </a:solidFill>
                <a:latin typeface="Helvetica Neue"/>
                <a:ea typeface="Helvetica Neue"/>
                <a:cs typeface="Helvetica Neue"/>
                <a:sym typeface="Helvetica Neue"/>
              </a:rPr>
              <a:t>publicar e liderar ações</a:t>
            </a:r>
            <a:r>
              <a:rPr lang="en-US" sz="2300" b="0" i="0" u="none" strike="noStrike" cap="none">
                <a:solidFill>
                  <a:srgbClr val="000000"/>
                </a:solidFill>
                <a:latin typeface="Helvetica Neue"/>
                <a:ea typeface="Helvetica Neue"/>
                <a:cs typeface="Helvetica Neue"/>
                <a:sym typeface="Helvetica Neue"/>
              </a:rPr>
              <a:t>.</a:t>
            </a:r>
            <a:r>
              <a:rPr lang="en-US" sz="2300">
                <a:latin typeface="Helvetica Neue"/>
                <a:ea typeface="Helvetica Neue"/>
                <a:cs typeface="Helvetica Neue"/>
                <a:sym typeface="Helvetica Neue"/>
              </a:rPr>
              <a:t> </a:t>
            </a: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Você pode divulgar uma ação que ainda vai acontecer ou registrar uma ação realizada.</a:t>
            </a:r>
            <a:r>
              <a:rPr lang="en-US" sz="2300">
                <a:latin typeface="Helvetica Neue"/>
                <a:ea typeface="Helvetica Neue"/>
                <a:cs typeface="Helvetica Neue"/>
                <a:sym typeface="Helvetica Neue"/>
              </a:rPr>
              <a:t> Para isso, é necessário que esteja logado no portal.</a:t>
            </a:r>
            <a:endParaRPr sz="2300">
              <a:latin typeface="Helvetica Neue"/>
              <a:ea typeface="Helvetica Neue"/>
              <a:cs typeface="Helvetica Neue"/>
              <a:sym typeface="Helvetica Neue"/>
            </a:endParaRPr>
          </a:p>
        </p:txBody>
      </p:sp>
      <p:sp>
        <p:nvSpPr>
          <p:cNvPr id="415" name="Google Shape;415;p32"/>
          <p:cNvSpPr txBox="1"/>
          <p:nvPr/>
        </p:nvSpPr>
        <p:spPr>
          <a:xfrm>
            <a:off x="2123975" y="3530725"/>
            <a:ext cx="6736800" cy="8640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Clique em</a:t>
            </a:r>
            <a:r>
              <a:rPr lang="en-US" sz="2600" b="1" i="1">
                <a:latin typeface="Helvetica Neue"/>
                <a:ea typeface="Helvetica Neue"/>
                <a:cs typeface="Helvetica Neue"/>
                <a:sym typeface="Helvetica Neue"/>
              </a:rPr>
              <a:t> </a:t>
            </a:r>
            <a:r>
              <a:rPr lang="en-US" sz="2600" b="1" i="1" u="none" strike="noStrike" cap="none">
                <a:solidFill>
                  <a:srgbClr val="000000"/>
                </a:solidFill>
                <a:latin typeface="Helvetica Neue"/>
                <a:ea typeface="Helvetica Neue"/>
                <a:cs typeface="Helvetica Neue"/>
                <a:sym typeface="Helvetica Neue"/>
              </a:rPr>
              <a:t>“Publicar Ação”</a:t>
            </a:r>
            <a:r>
              <a:rPr lang="en-US" sz="2600" b="1" i="1">
                <a:latin typeface="Helvetica Neue"/>
                <a:ea typeface="Helvetica Neue"/>
                <a:cs typeface="Helvetica Neue"/>
                <a:sym typeface="Helvetica Neue"/>
              </a:rPr>
              <a:t> </a:t>
            </a:r>
            <a:r>
              <a:rPr lang="en-US" sz="2600" i="1" u="none" strike="noStrike" cap="none">
                <a:solidFill>
                  <a:srgbClr val="000000"/>
                </a:solidFill>
                <a:latin typeface="Helvetica Neue"/>
                <a:ea typeface="Helvetica Neue"/>
                <a:cs typeface="Helvetica Neue"/>
                <a:sym typeface="Helvetica Neue"/>
              </a:rPr>
              <a:t>na home do portal (</a:t>
            </a:r>
            <a:r>
              <a:rPr lang="en-US" sz="2600" i="1">
                <a:latin typeface="Helvetica Neue"/>
                <a:ea typeface="Helvetica Neue"/>
                <a:cs typeface="Helvetica Neue"/>
                <a:sym typeface="Helvetica Neue"/>
              </a:rPr>
              <a:t>ou dentro do Tema de ação)</a:t>
            </a:r>
            <a:endParaRPr/>
          </a:p>
        </p:txBody>
      </p:sp>
      <p:grpSp>
        <p:nvGrpSpPr>
          <p:cNvPr id="416" name="Google Shape;416;p32"/>
          <p:cNvGrpSpPr/>
          <p:nvPr/>
        </p:nvGrpSpPr>
        <p:grpSpPr>
          <a:xfrm>
            <a:off x="1210696" y="3451800"/>
            <a:ext cx="803700" cy="803700"/>
            <a:chOff x="0" y="0"/>
            <a:chExt cx="803700" cy="803700"/>
          </a:xfrm>
          <a:solidFill>
            <a:srgbClr val="162F39"/>
          </a:solidFill>
        </p:grpSpPr>
        <p:sp>
          <p:nvSpPr>
            <p:cNvPr id="417" name="Google Shape;417;p3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18" name="Google Shape;418;p3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1</a:t>
              </a:r>
              <a:endParaRPr/>
            </a:p>
          </p:txBody>
        </p:sp>
      </p:grpSp>
      <p:sp>
        <p:nvSpPr>
          <p:cNvPr id="419" name="Google Shape;419;p32"/>
          <p:cNvSpPr/>
          <p:nvPr/>
        </p:nvSpPr>
        <p:spPr>
          <a:xfrm>
            <a:off x="1784825" y="8637125"/>
            <a:ext cx="6552000" cy="2937300"/>
          </a:xfrm>
          <a:prstGeom prst="roundRect">
            <a:avLst>
              <a:gd name="adj" fmla="val 19558"/>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21" name="Google Shape;421;p32"/>
          <p:cNvSpPr txBox="1"/>
          <p:nvPr/>
        </p:nvSpPr>
        <p:spPr>
          <a:xfrm>
            <a:off x="2123975" y="5130925"/>
            <a:ext cx="7954800" cy="6441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Escolha um Tema de ação</a:t>
            </a:r>
            <a:endParaRPr/>
          </a:p>
        </p:txBody>
      </p:sp>
      <p:grpSp>
        <p:nvGrpSpPr>
          <p:cNvPr id="422" name="Google Shape;422;p32"/>
          <p:cNvGrpSpPr/>
          <p:nvPr/>
        </p:nvGrpSpPr>
        <p:grpSpPr>
          <a:xfrm>
            <a:off x="1210696" y="5052000"/>
            <a:ext cx="803700" cy="803700"/>
            <a:chOff x="0" y="0"/>
            <a:chExt cx="803700" cy="803700"/>
          </a:xfrm>
          <a:solidFill>
            <a:srgbClr val="162F39"/>
          </a:solidFill>
        </p:grpSpPr>
        <p:sp>
          <p:nvSpPr>
            <p:cNvPr id="423" name="Google Shape;423;p3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24" name="Google Shape;424;p3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2</a:t>
              </a:r>
              <a:endParaRPr/>
            </a:p>
          </p:txBody>
        </p:sp>
      </p:grpSp>
      <p:sp>
        <p:nvSpPr>
          <p:cNvPr id="425" name="Google Shape;425;p32"/>
          <p:cNvSpPr txBox="1"/>
          <p:nvPr/>
        </p:nvSpPr>
        <p:spPr>
          <a:xfrm>
            <a:off x="2103575" y="6710200"/>
            <a:ext cx="6309600" cy="16683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Preencha os campos do formulário e clique em </a:t>
            </a:r>
            <a:r>
              <a:rPr lang="en-US" sz="2600" b="1" i="1">
                <a:latin typeface="Helvetica Neue"/>
                <a:ea typeface="Helvetica Neue"/>
                <a:cs typeface="Helvetica Neue"/>
                <a:sym typeface="Helvetica Neue"/>
              </a:rPr>
              <a:t>“Publicar” </a:t>
            </a:r>
            <a:r>
              <a:rPr lang="en-US" sz="2600" i="1">
                <a:latin typeface="Helvetica Neue"/>
                <a:ea typeface="Helvetica Neue"/>
                <a:cs typeface="Helvetica Neue"/>
                <a:sym typeface="Helvetica Neue"/>
              </a:rPr>
              <a:t>ao final da página.</a:t>
            </a:r>
            <a:endParaRPr/>
          </a:p>
        </p:txBody>
      </p:sp>
      <p:grpSp>
        <p:nvGrpSpPr>
          <p:cNvPr id="426" name="Google Shape;426;p32"/>
          <p:cNvGrpSpPr/>
          <p:nvPr/>
        </p:nvGrpSpPr>
        <p:grpSpPr>
          <a:xfrm>
            <a:off x="1190296" y="6631275"/>
            <a:ext cx="803700" cy="803700"/>
            <a:chOff x="0" y="0"/>
            <a:chExt cx="803700" cy="803700"/>
          </a:xfrm>
          <a:solidFill>
            <a:srgbClr val="162F39"/>
          </a:solidFill>
        </p:grpSpPr>
        <p:sp>
          <p:nvSpPr>
            <p:cNvPr id="427" name="Google Shape;427;p3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28" name="Google Shape;428;p3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3</a:t>
              </a:r>
              <a:endParaRPr/>
            </a:p>
          </p:txBody>
        </p:sp>
      </p:grpSp>
      <p:sp>
        <p:nvSpPr>
          <p:cNvPr id="429" name="Google Shape;429;p32"/>
          <p:cNvSpPr txBox="1"/>
          <p:nvPr/>
        </p:nvSpPr>
        <p:spPr>
          <a:xfrm>
            <a:off x="2133875" y="8671900"/>
            <a:ext cx="6203100" cy="2706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dirty="0" err="1">
                <a:solidFill>
                  <a:srgbClr val="FFFFFF"/>
                </a:solidFill>
                <a:latin typeface="Helvetica Neue"/>
                <a:ea typeface="Helvetica Neue"/>
                <a:cs typeface="Helvetica Neue"/>
                <a:sym typeface="Helvetica Neue"/>
              </a:rPr>
              <a:t>Atenção</a:t>
            </a:r>
            <a:r>
              <a:rPr lang="en-US" sz="2300" b="1" i="1" u="none" strike="noStrike" cap="none" dirty="0">
                <a:solidFill>
                  <a:srgbClr val="FFFFFF"/>
                </a:solidFill>
                <a:latin typeface="Helvetica Neue"/>
                <a:ea typeface="Helvetica Neue"/>
                <a:cs typeface="Helvetica Neue"/>
                <a:sym typeface="Helvetica Neue"/>
              </a:rPr>
              <a:t>:</a:t>
            </a:r>
            <a:r>
              <a:rPr lang="en-US" sz="2300" i="1" u="none" strike="noStrike" cap="none" dirty="0">
                <a:solidFill>
                  <a:srgbClr val="FFFFFF"/>
                </a:solidFill>
                <a:latin typeface="Helvetica Neue"/>
                <a:ea typeface="Helvetica Neue"/>
                <a:cs typeface="Helvetica Neue"/>
                <a:sym typeface="Helvetica Neue"/>
              </a:rPr>
              <a:t> No </a:t>
            </a:r>
            <a:r>
              <a:rPr lang="en-US" sz="2300" i="1" u="none" strike="noStrike" cap="none" dirty="0" err="1">
                <a:solidFill>
                  <a:srgbClr val="FFFFFF"/>
                </a:solidFill>
                <a:latin typeface="Helvetica Neue"/>
                <a:ea typeface="Helvetica Neue"/>
                <a:cs typeface="Helvetica Neue"/>
                <a:sym typeface="Helvetica Neue"/>
              </a:rPr>
              <a:t>bloco</a:t>
            </a:r>
            <a:r>
              <a:rPr lang="en-US" sz="2300" i="1" u="none" strike="noStrike" cap="none" dirty="0">
                <a:solidFill>
                  <a:srgbClr val="FFFFFF"/>
                </a:solidFill>
                <a:latin typeface="Helvetica Neue"/>
                <a:ea typeface="Helvetica Neue"/>
                <a:cs typeface="Helvetica Neue"/>
                <a:sym typeface="Helvetica Neue"/>
              </a:rPr>
              <a:t> </a:t>
            </a:r>
            <a:r>
              <a:rPr lang="en-US" sz="2300" b="1" i="1" dirty="0">
                <a:solidFill>
                  <a:srgbClr val="FFFFFF"/>
                </a:solidFill>
                <a:latin typeface="Helvetica Neue"/>
                <a:ea typeface="Helvetica Neue"/>
                <a:cs typeface="Helvetica Neue"/>
                <a:sym typeface="Helvetica Neue"/>
              </a:rPr>
              <a:t>“</a:t>
            </a:r>
            <a:r>
              <a:rPr lang="en-US" sz="2300" b="1" i="1" dirty="0" err="1">
                <a:solidFill>
                  <a:srgbClr val="FFFFFF"/>
                </a:solidFill>
                <a:latin typeface="Helvetica Neue"/>
                <a:ea typeface="Helvetica Neue"/>
                <a:cs typeface="Helvetica Neue"/>
                <a:sym typeface="Helvetica Neue"/>
              </a:rPr>
              <a:t>Participação</a:t>
            </a:r>
            <a:r>
              <a:rPr lang="en-US" sz="2300" b="1" i="1" dirty="0">
                <a:solidFill>
                  <a:srgbClr val="FFFFFF"/>
                </a:solidFill>
                <a:latin typeface="Helvetica Neue"/>
                <a:ea typeface="Helvetica Neue"/>
                <a:cs typeface="Helvetica Neue"/>
                <a:sym typeface="Helvetica Neue"/>
              </a:rPr>
              <a:t> dos </a:t>
            </a:r>
            <a:r>
              <a:rPr lang="en-US" sz="2300" b="1" i="1" dirty="0" err="1">
                <a:solidFill>
                  <a:srgbClr val="FFFFFF"/>
                </a:solidFill>
                <a:latin typeface="Helvetica Neue"/>
                <a:ea typeface="Helvetica Neue"/>
                <a:cs typeface="Helvetica Neue"/>
                <a:sym typeface="Helvetica Neue"/>
              </a:rPr>
              <a:t>voluntário</a:t>
            </a:r>
            <a:r>
              <a:rPr lang="en-US" sz="2300" b="1" i="1" dirty="0">
                <a:solidFill>
                  <a:srgbClr val="FFFFFF"/>
                </a:solidFill>
                <a:latin typeface="Helvetica Neue"/>
                <a:ea typeface="Helvetica Neue"/>
                <a:cs typeface="Helvetica Neue"/>
                <a:sym typeface="Helvetica Neue"/>
              </a:rPr>
              <a:t>”</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caso</a:t>
            </a:r>
            <a:r>
              <a:rPr lang="en-US" sz="2300" i="1" dirty="0">
                <a:solidFill>
                  <a:srgbClr val="FFFFFF"/>
                </a:solidFill>
                <a:latin typeface="Helvetica Neue"/>
                <a:ea typeface="Helvetica Neue"/>
                <a:cs typeface="Helvetica Neue"/>
                <a:sym typeface="Helvetica Neue"/>
              </a:rPr>
              <a:t> o </a:t>
            </a:r>
            <a:r>
              <a:rPr lang="en-US" sz="2300" i="1" dirty="0" err="1">
                <a:solidFill>
                  <a:srgbClr val="FFFFFF"/>
                </a:solidFill>
                <a:latin typeface="Helvetica Neue"/>
                <a:ea typeface="Helvetica Neue"/>
                <a:cs typeface="Helvetica Neue"/>
                <a:sym typeface="Helvetica Neue"/>
              </a:rPr>
              <a:t>tema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esteja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configurado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você</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poderá</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indicar</a:t>
            </a:r>
            <a:r>
              <a:rPr lang="en-US" sz="2300" i="1" dirty="0">
                <a:solidFill>
                  <a:srgbClr val="FFFFFF"/>
                </a:solidFill>
                <a:latin typeface="Helvetica Neue"/>
                <a:ea typeface="Helvetica Neue"/>
                <a:cs typeface="Helvetica Neue"/>
                <a:sym typeface="Helvetica Neue"/>
              </a:rPr>
              <a:t> se a </a:t>
            </a:r>
            <a:r>
              <a:rPr lang="en-US" sz="2300" i="1" dirty="0" err="1">
                <a:solidFill>
                  <a:srgbClr val="FFFFFF"/>
                </a:solidFill>
                <a:latin typeface="Helvetica Neue"/>
                <a:ea typeface="Helvetica Neue"/>
                <a:cs typeface="Helvetica Neue"/>
                <a:sym typeface="Helvetica Neue"/>
              </a:rPr>
              <a:t>ação</a:t>
            </a:r>
            <a:r>
              <a:rPr lang="en-US" sz="2300" i="1" dirty="0">
                <a:solidFill>
                  <a:srgbClr val="FFFFFF"/>
                </a:solidFill>
                <a:latin typeface="Helvetica Neue"/>
                <a:ea typeface="Helvetica Neue"/>
                <a:cs typeface="Helvetica Neue"/>
                <a:sym typeface="Helvetica Neue"/>
              </a:rPr>
              <a:t> é do </a:t>
            </a:r>
            <a:r>
              <a:rPr lang="en-US" sz="2300" i="1" dirty="0" err="1">
                <a:solidFill>
                  <a:srgbClr val="FFFFFF"/>
                </a:solidFill>
                <a:latin typeface="Helvetica Neue"/>
                <a:ea typeface="Helvetica Neue"/>
                <a:cs typeface="Helvetica Neue"/>
                <a:sym typeface="Helvetica Neue"/>
              </a:rPr>
              <a:t>tipo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Apadrinhamento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controle</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vagas</a:t>
            </a:r>
            <a:r>
              <a:rPr lang="en-US" sz="2300" i="1" dirty="0">
                <a:solidFill>
                  <a:srgbClr val="FFFFFF"/>
                </a:solidFill>
                <a:latin typeface="Helvetica Neue"/>
                <a:ea typeface="Helvetica Neue"/>
                <a:cs typeface="Helvetica Neue"/>
                <a:sym typeface="Helvetica Neue"/>
              </a:rPr>
              <a:t> por </a:t>
            </a:r>
            <a:r>
              <a:rPr lang="en-US" sz="2300" i="1" dirty="0" err="1">
                <a:solidFill>
                  <a:srgbClr val="FFFFFF"/>
                </a:solidFill>
                <a:latin typeface="Helvetica Neue"/>
                <a:ea typeface="Helvetica Neue"/>
                <a:cs typeface="Helvetica Neue"/>
                <a:sym typeface="Helvetica Neue"/>
              </a:rPr>
              <a:t>ocasião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Arrecadação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ou</a:t>
            </a:r>
            <a:r>
              <a:rPr lang="en-US" sz="2300" i="1" dirty="0">
                <a:solidFill>
                  <a:srgbClr val="FFFFFF"/>
                </a:solidFill>
                <a:latin typeface="Helvetica Neue"/>
                <a:ea typeface="Helvetica Neue"/>
                <a:cs typeface="Helvetica Neue"/>
                <a:sym typeface="Helvetica Neue"/>
              </a:rPr>
              <a:t> se </a:t>
            </a:r>
            <a:r>
              <a:rPr lang="en-US" sz="2300" i="1" dirty="0" err="1">
                <a:solidFill>
                  <a:srgbClr val="FFFFFF"/>
                </a:solidFill>
                <a:latin typeface="Helvetica Neue"/>
                <a:ea typeface="Helvetica Neue"/>
                <a:cs typeface="Helvetica Neue"/>
                <a:sym typeface="Helvetica Neue"/>
              </a:rPr>
              <a:t>tem</a:t>
            </a:r>
            <a:r>
              <a:rPr lang="en-US" sz="2300" i="1" u="none" strike="noStrike" cap="none" dirty="0">
                <a:solidFill>
                  <a:srgbClr val="FFFFFF"/>
                </a:solidFill>
                <a:latin typeface="Helvetica Neue"/>
                <a:ea typeface="Helvetica Neue"/>
                <a:cs typeface="Helvetica Neue"/>
                <a:sym typeface="Helvetica Neue"/>
              </a:rPr>
              <a:t> </a:t>
            </a:r>
            <a:r>
              <a:rPr lang="en-US" sz="2300" i="1" dirty="0" err="1">
                <a:solidFill>
                  <a:schemeClr val="lt1"/>
                </a:solidFill>
                <a:latin typeface="Helvetica Neue"/>
                <a:ea typeface="Helvetica Neue"/>
                <a:cs typeface="Helvetica Neue"/>
                <a:sym typeface="Helvetica Neue"/>
              </a:rPr>
              <a:t>limite</a:t>
            </a:r>
            <a:r>
              <a:rPr lang="en-US" sz="2300" i="1" dirty="0">
                <a:solidFill>
                  <a:schemeClr val="lt1"/>
                </a:solidFill>
                <a:latin typeface="Helvetica Neue"/>
                <a:ea typeface="Helvetica Neue"/>
                <a:cs typeface="Helvetica Neue"/>
                <a:sym typeface="Helvetica Neue"/>
              </a:rPr>
              <a:t> de </a:t>
            </a:r>
            <a:r>
              <a:rPr lang="en-US" sz="2300" i="1" dirty="0" err="1">
                <a:solidFill>
                  <a:schemeClr val="lt1"/>
                </a:solidFill>
                <a:latin typeface="Helvetica Neue"/>
                <a:ea typeface="Helvetica Neue"/>
                <a:cs typeface="Helvetica Neue"/>
                <a:sym typeface="Helvetica Neue"/>
              </a:rPr>
              <a:t>participantes</a:t>
            </a:r>
            <a:r>
              <a:rPr lang="en-US" sz="2300" i="1" dirty="0">
                <a:solidFill>
                  <a:schemeClr val="lt1"/>
                </a:solidFill>
                <a:latin typeface="Helvetica Neue"/>
                <a:ea typeface="Helvetica Neue"/>
                <a:cs typeface="Helvetica Neue"/>
                <a:sym typeface="Helvetica Neue"/>
              </a:rPr>
              <a:t>.</a:t>
            </a:r>
            <a:endParaRPr dirty="0"/>
          </a:p>
        </p:txBody>
      </p:sp>
      <p:sp>
        <p:nvSpPr>
          <p:cNvPr id="430" name="Google Shape;430;p32"/>
          <p:cNvSpPr/>
          <p:nvPr/>
        </p:nvSpPr>
        <p:spPr>
          <a:xfrm>
            <a:off x="11758788" y="11854000"/>
            <a:ext cx="7043700" cy="1360800"/>
          </a:xfrm>
          <a:prstGeom prst="roundRect">
            <a:avLst>
              <a:gd name="adj" fmla="val 19558"/>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31" name="Google Shape;431;p32"/>
          <p:cNvSpPr txBox="1"/>
          <p:nvPr/>
        </p:nvSpPr>
        <p:spPr>
          <a:xfrm>
            <a:off x="12092776" y="12066700"/>
            <a:ext cx="6552000" cy="986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u="none" strike="noStrike" cap="none" dirty="0">
                <a:solidFill>
                  <a:srgbClr val="FFFFFF"/>
                </a:solidFill>
                <a:latin typeface="Helvetica Neue"/>
                <a:ea typeface="Helvetica Neue"/>
                <a:cs typeface="Helvetica Neue"/>
                <a:sym typeface="Helvetica Neue"/>
              </a:rPr>
              <a:t>DICA: </a:t>
            </a:r>
            <a:r>
              <a:rPr lang="en-US" sz="2300" i="1" dirty="0" err="1">
                <a:solidFill>
                  <a:schemeClr val="lt1"/>
                </a:solidFill>
                <a:latin typeface="Helvetica Neue"/>
                <a:ea typeface="Helvetica Neue"/>
                <a:cs typeface="Helvetica Neue"/>
                <a:sym typeface="Helvetica Neue"/>
              </a:rPr>
              <a:t>Você</a:t>
            </a:r>
            <a:r>
              <a:rPr lang="en-US" sz="2300" i="1" dirty="0">
                <a:solidFill>
                  <a:schemeClr val="lt1"/>
                </a:solidFill>
                <a:latin typeface="Helvetica Neue"/>
                <a:ea typeface="Helvetica Neue"/>
                <a:cs typeface="Helvetica Neue"/>
                <a:sym typeface="Helvetica Neue"/>
              </a:rPr>
              <a:t> </a:t>
            </a:r>
            <a:r>
              <a:rPr lang="en-US" sz="2300" i="1" dirty="0" err="1">
                <a:solidFill>
                  <a:schemeClr val="lt1"/>
                </a:solidFill>
                <a:latin typeface="Helvetica Neue"/>
                <a:ea typeface="Helvetica Neue"/>
                <a:cs typeface="Helvetica Neue"/>
                <a:sym typeface="Helvetica Neue"/>
              </a:rPr>
              <a:t>pode</a:t>
            </a:r>
            <a:r>
              <a:rPr lang="en-US" sz="2300" i="1" dirty="0">
                <a:solidFill>
                  <a:schemeClr val="lt1"/>
                </a:solidFill>
                <a:latin typeface="Helvetica Neue"/>
                <a:ea typeface="Helvetica Neue"/>
                <a:cs typeface="Helvetica Neue"/>
                <a:sym typeface="Helvetica Neue"/>
              </a:rPr>
              <a:t> </a:t>
            </a:r>
            <a:r>
              <a:rPr lang="en-US" sz="2300" i="1" dirty="0" err="1">
                <a:solidFill>
                  <a:schemeClr val="lt1"/>
                </a:solidFill>
                <a:latin typeface="Helvetica Neue"/>
                <a:ea typeface="Helvetica Neue"/>
                <a:cs typeface="Helvetica Neue"/>
                <a:sym typeface="Helvetica Neue"/>
              </a:rPr>
              <a:t>acrescentar</a:t>
            </a:r>
            <a:r>
              <a:rPr lang="en-US" sz="2300" i="1" dirty="0">
                <a:solidFill>
                  <a:schemeClr val="lt1"/>
                </a:solidFill>
                <a:latin typeface="Helvetica Neue"/>
                <a:ea typeface="Helvetica Neue"/>
                <a:cs typeface="Helvetica Neue"/>
                <a:sym typeface="Helvetica Neue"/>
              </a:rPr>
              <a:t> um </a:t>
            </a:r>
            <a:r>
              <a:rPr lang="en-US" sz="2300" i="1" dirty="0" err="1">
                <a:solidFill>
                  <a:schemeClr val="lt1"/>
                </a:solidFill>
                <a:latin typeface="Helvetica Neue"/>
                <a:ea typeface="Helvetica Neue"/>
                <a:cs typeface="Helvetica Neue"/>
                <a:sym typeface="Helvetica Neue"/>
              </a:rPr>
              <a:t>vídeo</a:t>
            </a:r>
            <a:r>
              <a:rPr lang="en-US" sz="2300" i="1" dirty="0">
                <a:solidFill>
                  <a:schemeClr val="lt1"/>
                </a:solidFill>
                <a:latin typeface="Helvetica Neue"/>
                <a:ea typeface="Helvetica Neue"/>
                <a:cs typeface="Helvetica Neue"/>
                <a:sym typeface="Helvetica Neue"/>
              </a:rPr>
              <a:t> </a:t>
            </a:r>
            <a:r>
              <a:rPr lang="en-US" sz="2300" i="1" dirty="0" err="1">
                <a:solidFill>
                  <a:schemeClr val="lt1"/>
                </a:solidFill>
                <a:latin typeface="Helvetica Neue"/>
                <a:ea typeface="Helvetica Neue"/>
                <a:cs typeface="Helvetica Neue"/>
                <a:sym typeface="Helvetica Neue"/>
              </a:rPr>
              <a:t>na</a:t>
            </a:r>
            <a:r>
              <a:rPr lang="en-US" sz="2300" i="1" dirty="0">
                <a:solidFill>
                  <a:schemeClr val="lt1"/>
                </a:solidFill>
                <a:latin typeface="Helvetica Neue"/>
                <a:ea typeface="Helvetica Neue"/>
                <a:cs typeface="Helvetica Neue"/>
                <a:sym typeface="Helvetica Neue"/>
              </a:rPr>
              <a:t> </a:t>
            </a:r>
            <a:r>
              <a:rPr lang="en-US" sz="2300" i="1" dirty="0" err="1">
                <a:solidFill>
                  <a:schemeClr val="lt1"/>
                </a:solidFill>
                <a:latin typeface="Helvetica Neue"/>
                <a:ea typeface="Helvetica Neue"/>
                <a:cs typeface="Helvetica Neue"/>
                <a:sym typeface="Helvetica Neue"/>
              </a:rPr>
              <a:t>descrição</a:t>
            </a:r>
            <a:r>
              <a:rPr lang="en-US" sz="2300" i="1" dirty="0">
                <a:solidFill>
                  <a:schemeClr val="lt1"/>
                </a:solidFill>
                <a:latin typeface="Helvetica Neue"/>
                <a:ea typeface="Helvetica Neue"/>
                <a:cs typeface="Helvetica Neue"/>
                <a:sym typeface="Helvetica Neue"/>
              </a:rPr>
              <a:t> da </a:t>
            </a:r>
            <a:r>
              <a:rPr lang="en-US" sz="2300" i="1" dirty="0" err="1">
                <a:solidFill>
                  <a:schemeClr val="lt1"/>
                </a:solidFill>
                <a:latin typeface="Helvetica Neue"/>
                <a:ea typeface="Helvetica Neue"/>
                <a:cs typeface="Helvetica Neue"/>
                <a:sym typeface="Helvetica Neue"/>
              </a:rPr>
              <a:t>ação</a:t>
            </a:r>
            <a:r>
              <a:rPr lang="en-US" sz="2300" i="1" dirty="0">
                <a:solidFill>
                  <a:schemeClr val="lt1"/>
                </a:solidFill>
                <a:latin typeface="Helvetica Neue"/>
                <a:ea typeface="Helvetica Neue"/>
                <a:cs typeface="Helvetica Neue"/>
                <a:sym typeface="Helvetica Neue"/>
              </a:rPr>
              <a:t>! </a:t>
            </a:r>
            <a:r>
              <a:rPr lang="en-US" sz="2300" i="1" dirty="0">
                <a:solidFill>
                  <a:srgbClr val="FFFFFF"/>
                </a:solidFill>
                <a:latin typeface="Helvetica Neue"/>
                <a:ea typeface="Helvetica Neue"/>
                <a:cs typeface="Helvetica Neue"/>
                <a:sym typeface="Helvetica Neue"/>
              </a:rPr>
              <a:t>Clique no </a:t>
            </a:r>
            <a:r>
              <a:rPr lang="en-US" sz="2300" i="1" dirty="0" err="1">
                <a:solidFill>
                  <a:srgbClr val="FFFFFF"/>
                </a:solidFill>
                <a:latin typeface="Helvetica Neue"/>
                <a:ea typeface="Helvetica Neue"/>
                <a:cs typeface="Helvetica Neue"/>
                <a:sym typeface="Helvetica Neue"/>
              </a:rPr>
              <a:t>ícone</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câmera</a:t>
            </a:r>
            <a:r>
              <a:rPr lang="en-US" sz="2300" i="1" dirty="0">
                <a:solidFill>
                  <a:srgbClr val="FFFFFF"/>
                </a:solidFill>
                <a:latin typeface="Helvetica Neue"/>
                <a:ea typeface="Helvetica Neue"/>
                <a:cs typeface="Helvetica Neue"/>
                <a:sym typeface="Helvetica Neue"/>
              </a:rPr>
              <a:t> e </a:t>
            </a:r>
            <a:r>
              <a:rPr lang="en-US" sz="2300" i="1" dirty="0" err="1">
                <a:solidFill>
                  <a:srgbClr val="FFFFFF"/>
                </a:solidFill>
                <a:latin typeface="Helvetica Neue"/>
                <a:ea typeface="Helvetica Neue"/>
                <a:cs typeface="Helvetica Neue"/>
                <a:sym typeface="Helvetica Neue"/>
              </a:rPr>
              <a:t>coloque</a:t>
            </a:r>
            <a:r>
              <a:rPr lang="en-US" sz="2300" i="1" dirty="0">
                <a:solidFill>
                  <a:srgbClr val="FFFFFF"/>
                </a:solidFill>
                <a:latin typeface="Helvetica Neue"/>
                <a:ea typeface="Helvetica Neue"/>
                <a:cs typeface="Helvetica Neue"/>
                <a:sym typeface="Helvetica Neue"/>
              </a:rPr>
              <a:t> a URL do </a:t>
            </a:r>
            <a:r>
              <a:rPr lang="en-US" sz="2300" i="1" dirty="0" err="1">
                <a:solidFill>
                  <a:srgbClr val="FFFFFF"/>
                </a:solidFill>
                <a:latin typeface="Helvetica Neue"/>
                <a:ea typeface="Helvetica Neue"/>
                <a:cs typeface="Helvetica Neue"/>
                <a:sym typeface="Helvetica Neue"/>
              </a:rPr>
              <a:t>vídeo</a:t>
            </a:r>
            <a:r>
              <a:rPr lang="en-US" sz="2300" i="1" dirty="0">
                <a:solidFill>
                  <a:srgbClr val="FFFFFF"/>
                </a:solidFill>
                <a:latin typeface="Helvetica Neue"/>
                <a:ea typeface="Helvetica Neue"/>
                <a:cs typeface="Helvetica Neue"/>
                <a:sym typeface="Helvetica Neue"/>
              </a:rPr>
              <a:t> (a do YouTube).</a:t>
            </a:r>
            <a:endParaRPr dirty="0">
              <a:solidFill>
                <a:srgbClr val="FFFFFF"/>
              </a:solidFill>
            </a:endParaRPr>
          </a:p>
        </p:txBody>
      </p:sp>
      <p:grpSp>
        <p:nvGrpSpPr>
          <p:cNvPr id="432" name="Google Shape;432;p32"/>
          <p:cNvGrpSpPr/>
          <p:nvPr/>
        </p:nvGrpSpPr>
        <p:grpSpPr>
          <a:xfrm>
            <a:off x="16559672" y="947813"/>
            <a:ext cx="5546700" cy="706200"/>
            <a:chOff x="0" y="0"/>
            <a:chExt cx="5546700" cy="706200"/>
          </a:xfrm>
          <a:solidFill>
            <a:srgbClr val="162F39"/>
          </a:solidFill>
        </p:grpSpPr>
        <p:sp>
          <p:nvSpPr>
            <p:cNvPr id="433" name="Google Shape;433;p32"/>
            <p:cNvSpPr/>
            <p:nvPr/>
          </p:nvSpPr>
          <p:spPr>
            <a:xfrm>
              <a:off x="0" y="0"/>
              <a:ext cx="5546700" cy="706200"/>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34" name="Google Shape;434;p32"/>
            <p:cNvSpPr txBox="1"/>
            <p:nvPr/>
          </p:nvSpPr>
          <p:spPr>
            <a:xfrm>
              <a:off x="134180" y="85073"/>
              <a:ext cx="5278200" cy="514500"/>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a:solidFill>
                    <a:srgbClr val="FFFFFF"/>
                  </a:solidFill>
                  <a:latin typeface="Helvetica Neue"/>
                  <a:ea typeface="Helvetica Neue"/>
                  <a:cs typeface="Helvetica Neue"/>
                  <a:sym typeface="Helvetica Neue"/>
                </a:rPr>
                <a:t>Instruções para o Líder de Ação </a:t>
              </a:r>
              <a:endParaRPr/>
            </a:p>
          </p:txBody>
        </p:sp>
      </p:grpSp>
      <p:pic>
        <p:nvPicPr>
          <p:cNvPr id="435" name="Google Shape;435;p32"/>
          <p:cNvPicPr preferRelativeResize="0"/>
          <p:nvPr/>
        </p:nvPicPr>
        <p:blipFill>
          <a:blip r:embed="rId6">
            <a:alphaModFix/>
          </a:blip>
          <a:stretch>
            <a:fillRect/>
          </a:stretch>
        </p:blipFill>
        <p:spPr>
          <a:xfrm>
            <a:off x="17016375" y="5888925"/>
            <a:ext cx="6425251" cy="5564301"/>
          </a:xfrm>
          <a:prstGeom prst="rect">
            <a:avLst/>
          </a:prstGeom>
          <a:noFill/>
          <a:ln>
            <a:noFill/>
          </a:ln>
        </p:spPr>
      </p:pic>
      <p:cxnSp>
        <p:nvCxnSpPr>
          <p:cNvPr id="436" name="Google Shape;436;p32"/>
          <p:cNvCxnSpPr/>
          <p:nvPr/>
        </p:nvCxnSpPr>
        <p:spPr>
          <a:xfrm rot="10800000" flipH="1">
            <a:off x="13003375" y="10547850"/>
            <a:ext cx="1878900" cy="1217100"/>
          </a:xfrm>
          <a:prstGeom prst="straightConnector1">
            <a:avLst/>
          </a:prstGeom>
          <a:noFill/>
          <a:ln w="38100" cap="flat" cmpd="sng">
            <a:solidFill>
              <a:srgbClr val="162F39"/>
            </a:solidFill>
            <a:prstDash val="dot"/>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3"/>
          <p:cNvSpPr txBox="1"/>
          <p:nvPr/>
        </p:nvSpPr>
        <p:spPr>
          <a:xfrm>
            <a:off x="2292925" y="4281438"/>
            <a:ext cx="6329100" cy="9219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Após salvar a ação, clique em </a:t>
            </a:r>
            <a:r>
              <a:rPr lang="en-US" sz="2600" b="1" i="1">
                <a:latin typeface="Helvetica Neue"/>
                <a:ea typeface="Helvetica Neue"/>
                <a:cs typeface="Helvetica Neue"/>
                <a:sym typeface="Helvetica Neue"/>
              </a:rPr>
              <a:t>Gerenciar Apadrinhamento</a:t>
            </a:r>
            <a:r>
              <a:rPr lang="en-US" sz="2600" i="1">
                <a:latin typeface="Helvetica Neue"/>
                <a:ea typeface="Helvetica Neue"/>
                <a:cs typeface="Helvetica Neue"/>
                <a:sym typeface="Helvetica Neue"/>
              </a:rPr>
              <a:t>.</a:t>
            </a:r>
            <a:endParaRPr/>
          </a:p>
        </p:txBody>
      </p:sp>
      <p:grpSp>
        <p:nvGrpSpPr>
          <p:cNvPr id="442" name="Google Shape;442;p33"/>
          <p:cNvGrpSpPr/>
          <p:nvPr/>
        </p:nvGrpSpPr>
        <p:grpSpPr>
          <a:xfrm>
            <a:off x="1209574" y="4216178"/>
            <a:ext cx="803700" cy="803700"/>
            <a:chOff x="0" y="0"/>
            <a:chExt cx="803700" cy="803700"/>
          </a:xfrm>
          <a:solidFill>
            <a:srgbClr val="162F39"/>
          </a:solidFill>
        </p:grpSpPr>
        <p:sp>
          <p:nvSpPr>
            <p:cNvPr id="443" name="Google Shape;443;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44" name="Google Shape;444;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2</a:t>
              </a:r>
              <a:endParaRPr dirty="0"/>
            </a:p>
          </p:txBody>
        </p:sp>
      </p:grpSp>
      <p:sp>
        <p:nvSpPr>
          <p:cNvPr id="445" name="Google Shape;445;p33"/>
          <p:cNvSpPr txBox="1"/>
          <p:nvPr/>
        </p:nvSpPr>
        <p:spPr>
          <a:xfrm>
            <a:off x="2292925" y="6954000"/>
            <a:ext cx="101679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latin typeface="Helvetica Neue"/>
                <a:ea typeface="Helvetica Neue"/>
                <a:cs typeface="Helvetica Neue"/>
                <a:sym typeface="Helvetica Neue"/>
              </a:rPr>
              <a:t>Ao escolher a opção </a:t>
            </a:r>
            <a:r>
              <a:rPr lang="en-US" sz="2600" b="1" i="1">
                <a:latin typeface="Helvetica Neue"/>
                <a:ea typeface="Helvetica Neue"/>
                <a:cs typeface="Helvetica Neue"/>
                <a:sym typeface="Helvetica Neue"/>
              </a:rPr>
              <a:t>“Cadastrar item”</a:t>
            </a:r>
            <a:r>
              <a:rPr lang="en-US" sz="2600" i="1">
                <a:latin typeface="Helvetica Neue"/>
                <a:ea typeface="Helvetica Neue"/>
                <a:cs typeface="Helvetica Neue"/>
                <a:sym typeface="Helvetica Neue"/>
              </a:rPr>
              <a:t>, a inserção será feita de forma individual.</a:t>
            </a:r>
            <a:endParaRPr sz="2600">
              <a:latin typeface="Helvetica Neue"/>
              <a:ea typeface="Helvetica Neue"/>
              <a:cs typeface="Helvetica Neue"/>
              <a:sym typeface="Helvetica Neue"/>
            </a:endParaRPr>
          </a:p>
        </p:txBody>
      </p:sp>
      <p:grpSp>
        <p:nvGrpSpPr>
          <p:cNvPr id="446" name="Google Shape;446;p33"/>
          <p:cNvGrpSpPr/>
          <p:nvPr/>
        </p:nvGrpSpPr>
        <p:grpSpPr>
          <a:xfrm>
            <a:off x="1190298" y="6848334"/>
            <a:ext cx="803700" cy="803700"/>
            <a:chOff x="0" y="0"/>
            <a:chExt cx="803700" cy="803700"/>
          </a:xfrm>
          <a:solidFill>
            <a:srgbClr val="162F39"/>
          </a:solidFill>
        </p:grpSpPr>
        <p:sp>
          <p:nvSpPr>
            <p:cNvPr id="447" name="Google Shape;447;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48" name="Google Shape;448;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4</a:t>
              </a:r>
              <a:endParaRPr dirty="0"/>
            </a:p>
          </p:txBody>
        </p:sp>
      </p:grpSp>
      <p:sp>
        <p:nvSpPr>
          <p:cNvPr id="449" name="Google Shape;449;p33"/>
          <p:cNvSpPr txBox="1"/>
          <p:nvPr/>
        </p:nvSpPr>
        <p:spPr>
          <a:xfrm>
            <a:off x="2292925" y="5509500"/>
            <a:ext cx="103353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Clique em </a:t>
            </a:r>
            <a:r>
              <a:rPr lang="en-US" sz="2600" b="1" i="1">
                <a:latin typeface="Helvetica Neue"/>
                <a:ea typeface="Helvetica Neue"/>
                <a:cs typeface="Helvetica Neue"/>
                <a:sym typeface="Helvetica Neue"/>
              </a:rPr>
              <a:t>“Novo”</a:t>
            </a:r>
            <a:r>
              <a:rPr lang="en-US" sz="2600" i="1">
                <a:latin typeface="Helvetica Neue"/>
                <a:ea typeface="Helvetica Neue"/>
                <a:cs typeface="Helvetica Neue"/>
                <a:sym typeface="Helvetica Neue"/>
              </a:rPr>
              <a:t> e escolha entre </a:t>
            </a:r>
            <a:r>
              <a:rPr lang="en-US" sz="2600" b="1" i="1">
                <a:latin typeface="Helvetica Neue"/>
                <a:ea typeface="Helvetica Neue"/>
                <a:cs typeface="Helvetica Neue"/>
                <a:sym typeface="Helvetica Neue"/>
              </a:rPr>
              <a:t>Cadastrar um item</a:t>
            </a:r>
            <a:r>
              <a:rPr lang="en-US" sz="2600" i="1">
                <a:latin typeface="Helvetica Neue"/>
                <a:ea typeface="Helvetica Neue"/>
                <a:cs typeface="Helvetica Neue"/>
                <a:sym typeface="Helvetica Neue"/>
              </a:rPr>
              <a:t> ou </a:t>
            </a:r>
            <a:r>
              <a:rPr lang="en-US" sz="2600" b="1" i="1">
                <a:latin typeface="Helvetica Neue"/>
                <a:ea typeface="Helvetica Neue"/>
                <a:cs typeface="Helvetica Neue"/>
                <a:sym typeface="Helvetica Neue"/>
              </a:rPr>
              <a:t>Importar (XLSX).</a:t>
            </a:r>
            <a:endParaRPr b="1"/>
          </a:p>
        </p:txBody>
      </p:sp>
      <p:sp>
        <p:nvSpPr>
          <p:cNvPr id="450" name="Google Shape;450;p33"/>
          <p:cNvSpPr txBox="1"/>
          <p:nvPr/>
        </p:nvSpPr>
        <p:spPr>
          <a:xfrm>
            <a:off x="2292925" y="8110650"/>
            <a:ext cx="103353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latin typeface="Helvetica Neue"/>
                <a:ea typeface="Helvetica Neue"/>
                <a:cs typeface="Helvetica Neue"/>
                <a:sym typeface="Helvetica Neue"/>
              </a:rPr>
              <a:t>Preencha o Título, Descrição e Imagem do apadrinhado e a</a:t>
            </a:r>
            <a:r>
              <a:rPr lang="en-US" sz="2600" i="1" u="none" strike="noStrike" cap="none">
                <a:solidFill>
                  <a:srgbClr val="000000"/>
                </a:solidFill>
                <a:latin typeface="Helvetica Neue"/>
                <a:ea typeface="Helvetica Neue"/>
                <a:cs typeface="Helvetica Neue"/>
                <a:sym typeface="Helvetica Neue"/>
              </a:rPr>
              <a:t>o final, clique em </a:t>
            </a:r>
            <a:r>
              <a:rPr lang="en-US" sz="2600" b="1" i="1" u="none" strike="noStrike" cap="none">
                <a:solidFill>
                  <a:srgbClr val="000000"/>
                </a:solidFill>
                <a:latin typeface="Helvetica Neue"/>
                <a:ea typeface="Helvetica Neue"/>
                <a:cs typeface="Helvetica Neue"/>
                <a:sym typeface="Helvetica Neue"/>
              </a:rPr>
              <a:t>“</a:t>
            </a:r>
            <a:r>
              <a:rPr lang="en-US" sz="2600" b="1" i="1">
                <a:latin typeface="Helvetica Neue"/>
                <a:ea typeface="Helvetica Neue"/>
                <a:cs typeface="Helvetica Neue"/>
                <a:sym typeface="Helvetica Neue"/>
              </a:rPr>
              <a:t>Salvar</a:t>
            </a:r>
            <a:r>
              <a:rPr lang="en-US" sz="2600" b="1" i="1" u="none" strike="noStrike" cap="none">
                <a:solidFill>
                  <a:srgbClr val="000000"/>
                </a:solidFill>
                <a:latin typeface="Helvetica Neue"/>
                <a:ea typeface="Helvetica Neue"/>
                <a:cs typeface="Helvetica Neue"/>
                <a:sym typeface="Helvetica Neue"/>
              </a:rPr>
              <a:t>”</a:t>
            </a:r>
            <a:r>
              <a:rPr lang="en-US" sz="2600" i="1" u="none" strike="noStrike" cap="none">
                <a:solidFill>
                  <a:srgbClr val="000000"/>
                </a:solidFill>
                <a:latin typeface="Helvetica Neue"/>
                <a:ea typeface="Helvetica Neue"/>
                <a:cs typeface="Helvetica Neue"/>
                <a:sym typeface="Helvetica Neue"/>
              </a:rPr>
              <a:t>.</a:t>
            </a:r>
            <a:endParaRPr sz="2600">
              <a:latin typeface="Helvetica Neue"/>
              <a:ea typeface="Helvetica Neue"/>
              <a:cs typeface="Helvetica Neue"/>
              <a:sym typeface="Helvetica Neue"/>
            </a:endParaRPr>
          </a:p>
        </p:txBody>
      </p:sp>
      <p:grpSp>
        <p:nvGrpSpPr>
          <p:cNvPr id="451" name="Google Shape;451;p33"/>
          <p:cNvGrpSpPr/>
          <p:nvPr/>
        </p:nvGrpSpPr>
        <p:grpSpPr>
          <a:xfrm>
            <a:off x="1209573" y="8110659"/>
            <a:ext cx="803700" cy="803700"/>
            <a:chOff x="0" y="0"/>
            <a:chExt cx="803700" cy="803700"/>
          </a:xfrm>
          <a:solidFill>
            <a:srgbClr val="162F39"/>
          </a:solidFill>
        </p:grpSpPr>
        <p:sp>
          <p:nvSpPr>
            <p:cNvPr id="452" name="Google Shape;452;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53" name="Google Shape;453;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5</a:t>
              </a:r>
              <a:endParaRPr dirty="0"/>
            </a:p>
          </p:txBody>
        </p:sp>
      </p:grpSp>
      <p:grpSp>
        <p:nvGrpSpPr>
          <p:cNvPr id="454" name="Google Shape;454;p33"/>
          <p:cNvGrpSpPr/>
          <p:nvPr/>
        </p:nvGrpSpPr>
        <p:grpSpPr>
          <a:xfrm>
            <a:off x="1190299" y="5542165"/>
            <a:ext cx="803700" cy="803700"/>
            <a:chOff x="0" y="0"/>
            <a:chExt cx="803700" cy="803700"/>
          </a:xfrm>
          <a:solidFill>
            <a:srgbClr val="162F39"/>
          </a:solidFill>
        </p:grpSpPr>
        <p:sp>
          <p:nvSpPr>
            <p:cNvPr id="455" name="Google Shape;455;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56" name="Google Shape;456;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3</a:t>
              </a:r>
              <a:endParaRPr dirty="0"/>
            </a:p>
          </p:txBody>
        </p:sp>
      </p:grpSp>
      <p:sp>
        <p:nvSpPr>
          <p:cNvPr id="457" name="Google Shape;457;p33"/>
          <p:cNvSpPr txBox="1"/>
          <p:nvPr/>
        </p:nvSpPr>
        <p:spPr>
          <a:xfrm>
            <a:off x="14071625" y="2461700"/>
            <a:ext cx="8927400" cy="43977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Caso a opção selecionada seja </a:t>
            </a:r>
            <a:r>
              <a:rPr lang="en-US" sz="2600" b="1" i="1">
                <a:latin typeface="Helvetica Neue"/>
                <a:ea typeface="Helvetica Neue"/>
                <a:cs typeface="Helvetica Neue"/>
                <a:sym typeface="Helvetica Neue"/>
              </a:rPr>
              <a:t>Importar XLS</a:t>
            </a:r>
            <a:r>
              <a:rPr lang="en-US" sz="2600" i="1">
                <a:latin typeface="Helvetica Neue"/>
                <a:ea typeface="Helvetica Neue"/>
                <a:cs typeface="Helvetica Neue"/>
                <a:sym typeface="Helvetica Neue"/>
              </a:rPr>
              <a:t>, a inserção será feita em massa através de uma planilha .xlsx que deve ser preenchida da seguinte forma:</a:t>
            </a:r>
            <a:endParaRPr sz="26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sz="2600" b="1" i="1">
                <a:latin typeface="Helvetica Neue"/>
                <a:ea typeface="Helvetica Neue"/>
                <a:cs typeface="Helvetica Neue"/>
                <a:sym typeface="Helvetica Neue"/>
              </a:rPr>
              <a:t>Coluna A:</a:t>
            </a:r>
            <a:r>
              <a:rPr lang="en-US" sz="2600" i="1">
                <a:latin typeface="Helvetica Neue"/>
                <a:ea typeface="Helvetica Neue"/>
                <a:cs typeface="Helvetica Neue"/>
                <a:sym typeface="Helvetica Neue"/>
              </a:rPr>
              <a:t> Nome (ficará visível nas escolhas)</a:t>
            </a:r>
            <a:endParaRPr sz="26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sz="2600" b="1" i="1">
                <a:latin typeface="Helvetica Neue"/>
                <a:ea typeface="Helvetica Neue"/>
                <a:cs typeface="Helvetica Neue"/>
                <a:sym typeface="Helvetica Neue"/>
              </a:rPr>
              <a:t>Coluna B: </a:t>
            </a:r>
            <a:r>
              <a:rPr lang="en-US" sz="2600" i="1">
                <a:latin typeface="Helvetica Neue"/>
                <a:ea typeface="Helvetica Neue"/>
                <a:cs typeface="Helvetica Neue"/>
                <a:sym typeface="Helvetica Neue"/>
              </a:rPr>
              <a:t>Descrição (será apresentado ao clicar em “+”)</a:t>
            </a:r>
            <a:endParaRPr sz="26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sz="2600" b="1" i="1">
                <a:latin typeface="Helvetica Neue"/>
                <a:ea typeface="Helvetica Neue"/>
                <a:cs typeface="Helvetica Neue"/>
                <a:sym typeface="Helvetica Neue"/>
              </a:rPr>
              <a:t>Coluna C: </a:t>
            </a:r>
            <a:r>
              <a:rPr lang="en-US" sz="2600" i="1">
                <a:latin typeface="Helvetica Neue"/>
                <a:ea typeface="Helvetica Neue"/>
                <a:cs typeface="Helvetica Neue"/>
                <a:sym typeface="Helvetica Neue"/>
              </a:rPr>
              <a:t>Limite de escolhas / Vagas (recomendamos que seja 1 que significa que a opção poderá ser escolhida somente uma vez, saindo da lista de opções.)</a:t>
            </a:r>
            <a:endParaRPr sz="2600" i="1">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n-US" sz="2600" b="1" i="1">
                <a:latin typeface="Helvetica Neue"/>
                <a:ea typeface="Helvetica Neue"/>
                <a:cs typeface="Helvetica Neue"/>
                <a:sym typeface="Helvetica Neue"/>
              </a:rPr>
              <a:t>Coluna D:</a:t>
            </a:r>
            <a:r>
              <a:rPr lang="en-US" sz="2600" i="1">
                <a:latin typeface="Helvetica Neue"/>
                <a:ea typeface="Helvetica Neue"/>
                <a:cs typeface="Helvetica Neue"/>
                <a:sym typeface="Helvetica Neue"/>
              </a:rPr>
              <a:t> Nome do arquivo da foto (exatamente igual ao que está no zip de fotos, caso optem por inserir fotos)</a:t>
            </a:r>
            <a:endParaRPr sz="2600" i="1">
              <a:latin typeface="Helvetica Neue"/>
              <a:ea typeface="Helvetica Neue"/>
              <a:cs typeface="Helvetica Neue"/>
              <a:sym typeface="Helvetica Neue"/>
            </a:endParaRPr>
          </a:p>
        </p:txBody>
      </p:sp>
      <p:grpSp>
        <p:nvGrpSpPr>
          <p:cNvPr id="458" name="Google Shape;458;p33"/>
          <p:cNvGrpSpPr/>
          <p:nvPr/>
        </p:nvGrpSpPr>
        <p:grpSpPr>
          <a:xfrm>
            <a:off x="13118574" y="2521203"/>
            <a:ext cx="803700" cy="803700"/>
            <a:chOff x="0" y="0"/>
            <a:chExt cx="803700" cy="803700"/>
          </a:xfrm>
          <a:solidFill>
            <a:srgbClr val="162F39"/>
          </a:solidFill>
        </p:grpSpPr>
        <p:sp>
          <p:nvSpPr>
            <p:cNvPr id="459" name="Google Shape;459;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60" name="Google Shape;460;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6</a:t>
              </a:r>
              <a:endParaRPr/>
            </a:p>
          </p:txBody>
        </p:sp>
      </p:grpSp>
      <p:grpSp>
        <p:nvGrpSpPr>
          <p:cNvPr id="461" name="Google Shape;461;p33"/>
          <p:cNvGrpSpPr/>
          <p:nvPr/>
        </p:nvGrpSpPr>
        <p:grpSpPr>
          <a:xfrm>
            <a:off x="13118573" y="7027034"/>
            <a:ext cx="803700" cy="803700"/>
            <a:chOff x="0" y="0"/>
            <a:chExt cx="803700" cy="803700"/>
          </a:xfrm>
          <a:solidFill>
            <a:srgbClr val="162F39"/>
          </a:solidFill>
        </p:grpSpPr>
        <p:sp>
          <p:nvSpPr>
            <p:cNvPr id="462" name="Google Shape;462;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63" name="Google Shape;463;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7</a:t>
              </a:r>
              <a:endParaRPr dirty="0"/>
            </a:p>
          </p:txBody>
        </p:sp>
      </p:grpSp>
      <p:sp>
        <p:nvSpPr>
          <p:cNvPr id="464" name="Google Shape;464;p33"/>
          <p:cNvSpPr txBox="1"/>
          <p:nvPr/>
        </p:nvSpPr>
        <p:spPr>
          <a:xfrm>
            <a:off x="14164025" y="7046875"/>
            <a:ext cx="8835000" cy="2424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latin typeface="Helvetica Neue"/>
                <a:ea typeface="Helvetica Neue"/>
                <a:cs typeface="Helvetica Neue"/>
                <a:sym typeface="Helvetica Neue"/>
              </a:rPr>
              <a:t>Após inclusão da planilha, insira o arquivo ZIP com as fotos (em formato JPG, JPEG ou PNG) dos itens/pessoas a serem apadrinhadas. É imprescindível que os nomes das imagens presentes no ZIP sejam iguais aos da coluna “Nome do arquivo da foto”, importada previamente.</a:t>
            </a:r>
            <a:endParaRPr sz="2600"/>
          </a:p>
        </p:txBody>
      </p:sp>
      <p:pic>
        <p:nvPicPr>
          <p:cNvPr id="465" name="Google Shape;465;p33"/>
          <p:cNvPicPr preferRelativeResize="0"/>
          <p:nvPr/>
        </p:nvPicPr>
        <p:blipFill>
          <a:blip r:embed="rId3">
            <a:alphaModFix/>
          </a:blip>
          <a:stretch>
            <a:fillRect/>
          </a:stretch>
        </p:blipFill>
        <p:spPr>
          <a:xfrm>
            <a:off x="2619200" y="11020875"/>
            <a:ext cx="13500300" cy="1904238"/>
          </a:xfrm>
          <a:prstGeom prst="rect">
            <a:avLst/>
          </a:prstGeom>
          <a:noFill/>
          <a:ln>
            <a:noFill/>
          </a:ln>
        </p:spPr>
      </p:pic>
      <p:pic>
        <p:nvPicPr>
          <p:cNvPr id="466" name="Google Shape;466;p33"/>
          <p:cNvPicPr preferRelativeResize="0"/>
          <p:nvPr/>
        </p:nvPicPr>
        <p:blipFill>
          <a:blip r:embed="rId4">
            <a:alphaModFix/>
          </a:blip>
          <a:stretch>
            <a:fillRect/>
          </a:stretch>
        </p:blipFill>
        <p:spPr>
          <a:xfrm>
            <a:off x="14164013" y="9255912"/>
            <a:ext cx="8169275" cy="2102375"/>
          </a:xfrm>
          <a:prstGeom prst="rect">
            <a:avLst/>
          </a:prstGeom>
          <a:noFill/>
          <a:ln>
            <a:noFill/>
          </a:ln>
        </p:spPr>
      </p:pic>
      <p:sp>
        <p:nvSpPr>
          <p:cNvPr id="467" name="Google Shape;467;p33"/>
          <p:cNvSpPr/>
          <p:nvPr/>
        </p:nvSpPr>
        <p:spPr>
          <a:xfrm>
            <a:off x="15905000" y="11260625"/>
            <a:ext cx="6809400" cy="1763700"/>
          </a:xfrm>
          <a:prstGeom prst="roundRect">
            <a:avLst>
              <a:gd name="adj" fmla="val 33639"/>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68" name="Google Shape;468;p33"/>
          <p:cNvSpPr txBox="1"/>
          <p:nvPr/>
        </p:nvSpPr>
        <p:spPr>
          <a:xfrm>
            <a:off x="16318750" y="11436725"/>
            <a:ext cx="6174300" cy="13593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dirty="0" err="1">
                <a:solidFill>
                  <a:srgbClr val="FFFFFF"/>
                </a:solidFill>
                <a:latin typeface="Helvetica Neue"/>
                <a:ea typeface="Helvetica Neue"/>
                <a:cs typeface="Helvetica Neue"/>
                <a:sym typeface="Helvetica Neue"/>
              </a:rPr>
              <a:t>Atenção</a:t>
            </a:r>
            <a:r>
              <a:rPr lang="en-US" sz="2300" b="1" i="1" dirty="0">
                <a:solidFill>
                  <a:srgbClr val="FFFFFF"/>
                </a:solidFill>
                <a:latin typeface="Helvetica Neue"/>
                <a:ea typeface="Helvetica Neue"/>
                <a:cs typeface="Helvetica Neue"/>
                <a:sym typeface="Helvetica Neue"/>
              </a:rPr>
              <a:t>: </a:t>
            </a:r>
            <a:r>
              <a:rPr lang="en-US" sz="2300" i="1" dirty="0">
                <a:solidFill>
                  <a:srgbClr val="FFFFFF"/>
                </a:solidFill>
                <a:latin typeface="Helvetica Neue"/>
                <a:ea typeface="Helvetica Neue"/>
                <a:cs typeface="Helvetica Neue"/>
                <a:sym typeface="Helvetica Neue"/>
              </a:rPr>
              <a:t>O </a:t>
            </a:r>
            <a:r>
              <a:rPr lang="en-US" sz="2300" i="1" dirty="0" err="1">
                <a:solidFill>
                  <a:srgbClr val="FFFFFF"/>
                </a:solidFill>
                <a:latin typeface="Helvetica Neue"/>
                <a:ea typeface="Helvetica Neue"/>
                <a:cs typeface="Helvetica Neue"/>
                <a:sym typeface="Helvetica Neue"/>
              </a:rPr>
              <a:t>nome</a:t>
            </a:r>
            <a:r>
              <a:rPr lang="en-US" sz="2300" i="1" dirty="0">
                <a:solidFill>
                  <a:srgbClr val="FFFFFF"/>
                </a:solidFill>
                <a:latin typeface="Helvetica Neue"/>
                <a:ea typeface="Helvetica Neue"/>
                <a:cs typeface="Helvetica Neue"/>
                <a:sym typeface="Helvetica Neue"/>
              </a:rPr>
              <a:t> das </a:t>
            </a:r>
            <a:r>
              <a:rPr lang="en-US" sz="2300" i="1" dirty="0" err="1">
                <a:solidFill>
                  <a:srgbClr val="FFFFFF"/>
                </a:solidFill>
                <a:latin typeface="Helvetica Neue"/>
                <a:ea typeface="Helvetica Neue"/>
                <a:cs typeface="Helvetica Neue"/>
                <a:sym typeface="Helvetica Neue"/>
              </a:rPr>
              <a:t>colunas</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deve</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seguir</a:t>
            </a:r>
            <a:r>
              <a:rPr lang="en-US" sz="2300" i="1" dirty="0">
                <a:solidFill>
                  <a:srgbClr val="FFFFFF"/>
                </a:solidFill>
                <a:latin typeface="Helvetica Neue"/>
                <a:ea typeface="Helvetica Neue"/>
                <a:cs typeface="Helvetica Neue"/>
                <a:sym typeface="Helvetica Neue"/>
              </a:rPr>
              <a:t> o </a:t>
            </a:r>
            <a:r>
              <a:rPr lang="en-US" sz="2300" i="1" dirty="0" err="1">
                <a:solidFill>
                  <a:srgbClr val="FFFFFF"/>
                </a:solidFill>
                <a:latin typeface="Helvetica Neue"/>
                <a:ea typeface="Helvetica Neue"/>
                <a:cs typeface="Helvetica Neue"/>
                <a:sym typeface="Helvetica Neue"/>
              </a:rPr>
              <a:t>modelo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apresentado</a:t>
            </a:r>
            <a:r>
              <a:rPr lang="en-US" sz="2300" i="1" dirty="0">
                <a:solidFill>
                  <a:srgbClr val="FFFFFF"/>
                </a:solidFill>
                <a:latin typeface="Helvetica Neue"/>
                <a:ea typeface="Helvetica Neue"/>
                <a:cs typeface="Helvetica Neue"/>
                <a:sym typeface="Helvetica Neue"/>
              </a:rPr>
              <a:t>. Se </a:t>
            </a:r>
            <a:r>
              <a:rPr lang="en-US" sz="2300" i="1" dirty="0" err="1">
                <a:solidFill>
                  <a:srgbClr val="FFFFFF"/>
                </a:solidFill>
                <a:latin typeface="Helvetica Neue"/>
                <a:ea typeface="Helvetica Neue"/>
                <a:cs typeface="Helvetica Neue"/>
                <a:sym typeface="Helvetica Neue"/>
              </a:rPr>
              <a:t>desejar</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baixe</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nossa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planilha</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exemplo</a:t>
            </a:r>
            <a:r>
              <a:rPr lang="en-US" sz="2300" i="1" dirty="0">
                <a:solidFill>
                  <a:srgbClr val="FFFFFF"/>
                </a:solidFill>
                <a:latin typeface="Helvetica Neue"/>
                <a:ea typeface="Helvetica Neue"/>
                <a:cs typeface="Helvetica Neue"/>
                <a:sym typeface="Helvetica Neue"/>
              </a:rPr>
              <a:t> e </a:t>
            </a:r>
            <a:r>
              <a:rPr lang="en-US" sz="2300" i="1" dirty="0" err="1">
                <a:solidFill>
                  <a:srgbClr val="FFFFFF"/>
                </a:solidFill>
                <a:latin typeface="Helvetica Neue"/>
                <a:ea typeface="Helvetica Neue"/>
                <a:cs typeface="Helvetica Neue"/>
                <a:sym typeface="Helvetica Neue"/>
              </a:rPr>
              <a:t>altere</a:t>
            </a:r>
            <a:r>
              <a:rPr lang="en-US" sz="2300" i="1" dirty="0">
                <a:solidFill>
                  <a:srgbClr val="FFFFFF"/>
                </a:solidFill>
                <a:latin typeface="Helvetica Neue"/>
                <a:ea typeface="Helvetica Neue"/>
                <a:cs typeface="Helvetica Neue"/>
                <a:sym typeface="Helvetica Neue"/>
              </a:rPr>
              <a:t> com </a:t>
            </a:r>
            <a:r>
              <a:rPr lang="en-US" sz="2300" i="1" dirty="0" err="1">
                <a:solidFill>
                  <a:srgbClr val="FFFFFF"/>
                </a:solidFill>
                <a:latin typeface="Helvetica Neue"/>
                <a:ea typeface="Helvetica Neue"/>
                <a:cs typeface="Helvetica Neue"/>
                <a:sym typeface="Helvetica Neue"/>
              </a:rPr>
              <a:t>seus</a:t>
            </a:r>
            <a:r>
              <a:rPr lang="en-US" sz="2300" i="1" dirty="0">
                <a:solidFill>
                  <a:srgbClr val="FFFFFF"/>
                </a:solidFill>
                <a:latin typeface="Helvetica Neue"/>
                <a:ea typeface="Helvetica Neue"/>
                <a:cs typeface="Helvetica Neue"/>
                <a:sym typeface="Helvetica Neue"/>
              </a:rPr>
              <a:t> dados</a:t>
            </a:r>
            <a:endParaRPr dirty="0"/>
          </a:p>
        </p:txBody>
      </p:sp>
      <p:sp>
        <p:nvSpPr>
          <p:cNvPr id="469" name="Google Shape;469;p33"/>
          <p:cNvSpPr/>
          <p:nvPr/>
        </p:nvSpPr>
        <p:spPr>
          <a:xfrm>
            <a:off x="4284200" y="9208500"/>
            <a:ext cx="6585900" cy="1587600"/>
          </a:xfrm>
          <a:prstGeom prst="roundRect">
            <a:avLst>
              <a:gd name="adj" fmla="val 33639"/>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70" name="Google Shape;470;p33"/>
          <p:cNvSpPr txBox="1"/>
          <p:nvPr/>
        </p:nvSpPr>
        <p:spPr>
          <a:xfrm>
            <a:off x="4708036" y="9384014"/>
            <a:ext cx="5951400" cy="11292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dirty="0" err="1">
                <a:solidFill>
                  <a:srgbClr val="FFFFFF"/>
                </a:solidFill>
                <a:latin typeface="Helvetica Neue"/>
                <a:ea typeface="Helvetica Neue"/>
                <a:cs typeface="Helvetica Neue"/>
                <a:sym typeface="Helvetica Neue"/>
              </a:rPr>
              <a:t>Atenção</a:t>
            </a:r>
            <a:r>
              <a:rPr lang="en-US" sz="2300" b="1"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Não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esqueça</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verificar</a:t>
            </a:r>
            <a:r>
              <a:rPr lang="en-US" sz="2300" i="1" dirty="0">
                <a:solidFill>
                  <a:srgbClr val="FFFFFF"/>
                </a:solidFill>
                <a:latin typeface="Helvetica Neue"/>
                <a:ea typeface="Helvetica Neue"/>
                <a:cs typeface="Helvetica Neue"/>
                <a:sym typeface="Helvetica Neue"/>
              </a:rPr>
              <a:t> se </a:t>
            </a:r>
            <a:r>
              <a:rPr lang="en-US" sz="2300" i="1" dirty="0" err="1">
                <a:solidFill>
                  <a:srgbClr val="FFFFFF"/>
                </a:solidFill>
                <a:latin typeface="Helvetica Neue"/>
                <a:ea typeface="Helvetica Neue"/>
                <a:cs typeface="Helvetica Neue"/>
                <a:sym typeface="Helvetica Neue"/>
              </a:rPr>
              <a:t>têm</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os</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direitos</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uso</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imagem</a:t>
            </a:r>
            <a:r>
              <a:rPr lang="en-US" sz="2300" i="1" dirty="0">
                <a:solidFill>
                  <a:srgbClr val="FFFFFF"/>
                </a:solidFill>
                <a:latin typeface="Helvetica Neue"/>
                <a:ea typeface="Helvetica Neue"/>
                <a:cs typeface="Helvetica Neue"/>
                <a:sym typeface="Helvetica Neue"/>
              </a:rPr>
              <a:t>!</a:t>
            </a:r>
            <a:endParaRPr sz="2300" i="1" dirty="0">
              <a:solidFill>
                <a:srgbClr val="FFFFFF"/>
              </a:solidFill>
              <a:latin typeface="Helvetica Neue"/>
              <a:ea typeface="Helvetica Neue"/>
              <a:cs typeface="Helvetica Neue"/>
              <a:sym typeface="Helvetica Neue"/>
            </a:endParaRPr>
          </a:p>
        </p:txBody>
      </p:sp>
      <p:sp>
        <p:nvSpPr>
          <p:cNvPr id="471" name="Google Shape;471;p33"/>
          <p:cNvSpPr txBox="1"/>
          <p:nvPr/>
        </p:nvSpPr>
        <p:spPr>
          <a:xfrm>
            <a:off x="2209225" y="2615975"/>
            <a:ext cx="10335300" cy="13593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Clique na opção</a:t>
            </a:r>
            <a:r>
              <a:rPr lang="en-US" sz="2600" b="1" i="1">
                <a:solidFill>
                  <a:schemeClr val="dk1"/>
                </a:solidFill>
                <a:latin typeface="Helvetica Neue"/>
                <a:ea typeface="Helvetica Neue"/>
                <a:cs typeface="Helvetica Neue"/>
                <a:sym typeface="Helvetica Neue"/>
              </a:rPr>
              <a:t> Apadrinhamento</a:t>
            </a:r>
            <a:r>
              <a:rPr lang="en-US" sz="2600" i="1">
                <a:solidFill>
                  <a:schemeClr val="dk1"/>
                </a:solidFill>
                <a:latin typeface="Helvetica Neue"/>
                <a:ea typeface="Helvetica Neue"/>
                <a:cs typeface="Helvetica Neue"/>
                <a:sym typeface="Helvetica Neue"/>
              </a:rPr>
              <a:t> no bloco </a:t>
            </a:r>
            <a:r>
              <a:rPr lang="en-US" sz="2600" b="1" i="1">
                <a:solidFill>
                  <a:schemeClr val="dk1"/>
                </a:solidFill>
                <a:latin typeface="Helvetica Neue"/>
                <a:ea typeface="Helvetica Neue"/>
                <a:cs typeface="Helvetica Neue"/>
                <a:sym typeface="Helvetica Neue"/>
              </a:rPr>
              <a:t>Participação dos Voluntários</a:t>
            </a:r>
            <a:r>
              <a:rPr lang="en-US" sz="2600" i="1">
                <a:solidFill>
                  <a:schemeClr val="dk1"/>
                </a:solidFill>
                <a:latin typeface="Helvetica Neue"/>
                <a:ea typeface="Helvetica Neue"/>
                <a:cs typeface="Helvetica Neue"/>
                <a:sym typeface="Helvetica Neue"/>
              </a:rPr>
              <a:t> na criação da ação. Selecione o limite de escolhas por voluntário para </a:t>
            </a:r>
            <a:r>
              <a:rPr lang="en-US" sz="2600" b="1" i="1">
                <a:solidFill>
                  <a:schemeClr val="dk1"/>
                </a:solidFill>
                <a:latin typeface="Helvetica Neue"/>
                <a:ea typeface="Helvetica Neue"/>
                <a:cs typeface="Helvetica Neue"/>
                <a:sym typeface="Helvetica Neue"/>
              </a:rPr>
              <a:t>Único</a:t>
            </a:r>
            <a:r>
              <a:rPr lang="en-US" sz="2600" i="1">
                <a:solidFill>
                  <a:schemeClr val="dk1"/>
                </a:solidFill>
                <a:latin typeface="Helvetica Neue"/>
                <a:ea typeface="Helvetica Neue"/>
                <a:cs typeface="Helvetica Neue"/>
                <a:sym typeface="Helvetica Neue"/>
              </a:rPr>
              <a:t> ou </a:t>
            </a:r>
            <a:r>
              <a:rPr lang="en-US" sz="2600" b="1" i="1">
                <a:solidFill>
                  <a:schemeClr val="dk1"/>
                </a:solidFill>
                <a:latin typeface="Helvetica Neue"/>
                <a:ea typeface="Helvetica Neue"/>
                <a:cs typeface="Helvetica Neue"/>
                <a:sym typeface="Helvetica Neue"/>
              </a:rPr>
              <a:t>Ilimitado</a:t>
            </a:r>
            <a:r>
              <a:rPr lang="en-US" sz="2600" i="1">
                <a:solidFill>
                  <a:schemeClr val="dk1"/>
                </a:solidFill>
                <a:latin typeface="Helvetica Neue"/>
                <a:ea typeface="Helvetica Neue"/>
                <a:cs typeface="Helvetica Neue"/>
                <a:sym typeface="Helvetica Neue"/>
              </a:rPr>
              <a:t>.</a:t>
            </a:r>
            <a:endParaRPr sz="2600" i="1">
              <a:latin typeface="Helvetica Neue"/>
              <a:ea typeface="Helvetica Neue"/>
              <a:cs typeface="Helvetica Neue"/>
              <a:sym typeface="Helvetica Neue"/>
            </a:endParaRPr>
          </a:p>
        </p:txBody>
      </p:sp>
      <p:grpSp>
        <p:nvGrpSpPr>
          <p:cNvPr id="472" name="Google Shape;472;p33"/>
          <p:cNvGrpSpPr/>
          <p:nvPr/>
        </p:nvGrpSpPr>
        <p:grpSpPr>
          <a:xfrm>
            <a:off x="1209574" y="2615978"/>
            <a:ext cx="803700" cy="803700"/>
            <a:chOff x="0" y="0"/>
            <a:chExt cx="803700" cy="803700"/>
          </a:xfrm>
          <a:solidFill>
            <a:srgbClr val="162F39"/>
          </a:solidFill>
        </p:grpSpPr>
        <p:sp>
          <p:nvSpPr>
            <p:cNvPr id="473" name="Google Shape;473;p3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74" name="Google Shape;474;p3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1</a:t>
              </a:r>
              <a:endParaRPr dirty="0"/>
            </a:p>
          </p:txBody>
        </p:sp>
      </p:grpSp>
      <p:sp>
        <p:nvSpPr>
          <p:cNvPr id="475" name="Google Shape;475;p33"/>
          <p:cNvSpPr txBox="1"/>
          <p:nvPr/>
        </p:nvSpPr>
        <p:spPr>
          <a:xfrm>
            <a:off x="1590575" y="807775"/>
            <a:ext cx="142668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dirty="0" err="1">
                <a:solidFill>
                  <a:srgbClr val="162F39"/>
                </a:solidFill>
                <a:latin typeface="Helvetica Neue"/>
                <a:ea typeface="Helvetica Neue"/>
                <a:cs typeface="Helvetica Neue"/>
                <a:sym typeface="Helvetica Neue"/>
              </a:rPr>
              <a:t>Ativando</a:t>
            </a:r>
            <a:r>
              <a:rPr lang="en-US" sz="5500" b="1" dirty="0">
                <a:solidFill>
                  <a:srgbClr val="162F39"/>
                </a:solidFill>
                <a:latin typeface="Helvetica Neue"/>
                <a:ea typeface="Helvetica Neue"/>
                <a:cs typeface="Helvetica Neue"/>
                <a:sym typeface="Helvetica Neue"/>
              </a:rPr>
              <a:t> </a:t>
            </a:r>
            <a:r>
              <a:rPr lang="en-US" sz="5500" b="1" dirty="0" err="1">
                <a:solidFill>
                  <a:srgbClr val="162F39"/>
                </a:solidFill>
                <a:latin typeface="Helvetica Neue"/>
                <a:ea typeface="Helvetica Neue"/>
                <a:cs typeface="Helvetica Neue"/>
                <a:sym typeface="Helvetica Neue"/>
              </a:rPr>
              <a:t>Apadrinhamento</a:t>
            </a:r>
            <a:r>
              <a:rPr lang="en-US" sz="5500" b="1" dirty="0">
                <a:solidFill>
                  <a:srgbClr val="162F39"/>
                </a:solidFill>
                <a:latin typeface="Helvetica Neue"/>
                <a:ea typeface="Helvetica Neue"/>
                <a:cs typeface="Helvetica Neue"/>
                <a:sym typeface="Helvetica Neue"/>
              </a:rPr>
              <a:t> (</a:t>
            </a:r>
            <a:r>
              <a:rPr lang="en-US" sz="5500" b="1" dirty="0" err="1">
                <a:solidFill>
                  <a:srgbClr val="162F39"/>
                </a:solidFill>
                <a:latin typeface="Helvetica Neue"/>
                <a:ea typeface="Helvetica Neue"/>
                <a:cs typeface="Helvetica Neue"/>
                <a:sym typeface="Helvetica Neue"/>
              </a:rPr>
              <a:t>Sacolinha</a:t>
            </a:r>
            <a:r>
              <a:rPr lang="en-US" sz="5500" b="1" dirty="0">
                <a:solidFill>
                  <a:srgbClr val="162F39"/>
                </a:solidFill>
                <a:latin typeface="Helvetica Neue"/>
                <a:ea typeface="Helvetica Neue"/>
                <a:cs typeface="Helvetica Neue"/>
                <a:sym typeface="Helvetica Neue"/>
              </a:rPr>
              <a:t>)</a:t>
            </a:r>
            <a:endParaRPr dirty="0">
              <a:solidFill>
                <a:srgbClr val="162F39"/>
              </a:solidFill>
            </a:endParaRPr>
          </a:p>
        </p:txBody>
      </p:sp>
      <p:sp>
        <p:nvSpPr>
          <p:cNvPr id="476" name="Google Shape;476;p33"/>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477" name="Google Shape;477;p33"/>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grpSp>
        <p:nvGrpSpPr>
          <p:cNvPr id="478" name="Google Shape;478;p33"/>
          <p:cNvGrpSpPr/>
          <p:nvPr/>
        </p:nvGrpSpPr>
        <p:grpSpPr>
          <a:xfrm>
            <a:off x="16559672" y="947813"/>
            <a:ext cx="5546700" cy="706200"/>
            <a:chOff x="0" y="0"/>
            <a:chExt cx="5546700" cy="706200"/>
          </a:xfrm>
          <a:solidFill>
            <a:srgbClr val="162F39"/>
          </a:solidFill>
        </p:grpSpPr>
        <p:sp>
          <p:nvSpPr>
            <p:cNvPr id="479" name="Google Shape;479;p33"/>
            <p:cNvSpPr/>
            <p:nvPr/>
          </p:nvSpPr>
          <p:spPr>
            <a:xfrm>
              <a:off x="0" y="0"/>
              <a:ext cx="5546700" cy="706200"/>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80" name="Google Shape;480;p33"/>
            <p:cNvSpPr txBox="1"/>
            <p:nvPr/>
          </p:nvSpPr>
          <p:spPr>
            <a:xfrm>
              <a:off x="134180" y="85073"/>
              <a:ext cx="5278200" cy="514500"/>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a:solidFill>
                    <a:srgbClr val="FFFFFF"/>
                  </a:solidFill>
                  <a:latin typeface="Helvetica Neue"/>
                  <a:ea typeface="Helvetica Neue"/>
                  <a:cs typeface="Helvetica Neue"/>
                  <a:sym typeface="Helvetica Neue"/>
                </a:rPr>
                <a:t>Instruções para o Líder de Ação </a:t>
              </a:r>
              <a:endParaRPr/>
            </a:p>
          </p:txBody>
        </p:sp>
      </p:grpSp>
      <p:pic>
        <p:nvPicPr>
          <p:cNvPr id="481" name="Google Shape;481;p33" descr="Google Shape;106;p19">
            <a:hlinkClick r:id="rId5" action="ppaction://hlinksldjump"/>
          </p:cNvPr>
          <p:cNvPicPr preferRelativeResize="0"/>
          <p:nvPr/>
        </p:nvPicPr>
        <p:blipFill rotWithShape="1">
          <a:blip r:embed="rId6">
            <a:alphaModFix/>
          </a:blip>
          <a:srcRect/>
          <a:stretch/>
        </p:blipFill>
        <p:spPr>
          <a:xfrm>
            <a:off x="22473395" y="1015252"/>
            <a:ext cx="644101" cy="644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4"/>
          <p:cNvSpPr txBox="1"/>
          <p:nvPr/>
        </p:nvSpPr>
        <p:spPr>
          <a:xfrm>
            <a:off x="2209225" y="5095263"/>
            <a:ext cx="103353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Clique em </a:t>
            </a:r>
            <a:r>
              <a:rPr lang="en-US" sz="2600" b="1" i="1">
                <a:latin typeface="Helvetica Neue"/>
                <a:ea typeface="Helvetica Neue"/>
                <a:cs typeface="Helvetica Neue"/>
                <a:sym typeface="Helvetica Neue"/>
              </a:rPr>
              <a:t>“Novo”</a:t>
            </a:r>
            <a:r>
              <a:rPr lang="en-US" sz="2600" i="1">
                <a:latin typeface="Helvetica Neue"/>
                <a:ea typeface="Helvetica Neue"/>
                <a:cs typeface="Helvetica Neue"/>
                <a:sym typeface="Helvetica Neue"/>
              </a:rPr>
              <a:t> &gt;  “</a:t>
            </a:r>
            <a:r>
              <a:rPr lang="en-US" sz="2600" b="1" i="1">
                <a:latin typeface="Helvetica Neue"/>
                <a:ea typeface="Helvetica Neue"/>
                <a:cs typeface="Helvetica Neue"/>
                <a:sym typeface="Helvetica Neue"/>
              </a:rPr>
              <a:t>Cadastrar um item”</a:t>
            </a:r>
            <a:r>
              <a:rPr lang="en-US" sz="2600" i="1">
                <a:latin typeface="Helvetica Neue"/>
                <a:ea typeface="Helvetica Neue"/>
                <a:cs typeface="Helvetica Neue"/>
                <a:sym typeface="Helvetica Neue"/>
              </a:rPr>
              <a:t>.</a:t>
            </a:r>
            <a:endParaRPr b="1"/>
          </a:p>
        </p:txBody>
      </p:sp>
      <p:sp>
        <p:nvSpPr>
          <p:cNvPr id="487" name="Google Shape;487;p34"/>
          <p:cNvSpPr txBox="1"/>
          <p:nvPr/>
        </p:nvSpPr>
        <p:spPr>
          <a:xfrm>
            <a:off x="2349850" y="6768650"/>
            <a:ext cx="88500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latin typeface="Helvetica Neue"/>
                <a:ea typeface="Helvetica Neue"/>
                <a:cs typeface="Helvetica Neue"/>
                <a:sym typeface="Helvetica Neue"/>
              </a:rPr>
              <a:t>Preencha o Título, Limites de Escolhas/Vagas, Descrição, Imagem  e a</a:t>
            </a:r>
            <a:r>
              <a:rPr lang="en-US" sz="2600" i="1" u="none" strike="noStrike" cap="none">
                <a:solidFill>
                  <a:srgbClr val="000000"/>
                </a:solidFill>
                <a:latin typeface="Helvetica Neue"/>
                <a:ea typeface="Helvetica Neue"/>
                <a:cs typeface="Helvetica Neue"/>
                <a:sym typeface="Helvetica Neue"/>
              </a:rPr>
              <a:t>o final, clique em </a:t>
            </a:r>
            <a:r>
              <a:rPr lang="en-US" sz="2600" b="1" i="1" u="none" strike="noStrike" cap="none">
                <a:solidFill>
                  <a:srgbClr val="000000"/>
                </a:solidFill>
                <a:latin typeface="Helvetica Neue"/>
                <a:ea typeface="Helvetica Neue"/>
                <a:cs typeface="Helvetica Neue"/>
                <a:sym typeface="Helvetica Neue"/>
              </a:rPr>
              <a:t>“</a:t>
            </a:r>
            <a:r>
              <a:rPr lang="en-US" sz="2600" b="1" i="1">
                <a:latin typeface="Helvetica Neue"/>
                <a:ea typeface="Helvetica Neue"/>
                <a:cs typeface="Helvetica Neue"/>
                <a:sym typeface="Helvetica Neue"/>
              </a:rPr>
              <a:t>Salvar</a:t>
            </a:r>
            <a:r>
              <a:rPr lang="en-US" sz="2600" b="1" i="1" u="none" strike="noStrike" cap="none">
                <a:solidFill>
                  <a:srgbClr val="000000"/>
                </a:solidFill>
                <a:latin typeface="Helvetica Neue"/>
                <a:ea typeface="Helvetica Neue"/>
                <a:cs typeface="Helvetica Neue"/>
                <a:sym typeface="Helvetica Neue"/>
              </a:rPr>
              <a:t>”</a:t>
            </a:r>
            <a:r>
              <a:rPr lang="en-US" sz="2600" i="1" u="none" strike="noStrike" cap="none">
                <a:solidFill>
                  <a:srgbClr val="000000"/>
                </a:solidFill>
                <a:latin typeface="Helvetica Neue"/>
                <a:ea typeface="Helvetica Neue"/>
                <a:cs typeface="Helvetica Neue"/>
                <a:sym typeface="Helvetica Neue"/>
              </a:rPr>
              <a:t>.</a:t>
            </a:r>
            <a:endParaRPr sz="2600">
              <a:latin typeface="Helvetica Neue"/>
              <a:ea typeface="Helvetica Neue"/>
              <a:cs typeface="Helvetica Neue"/>
              <a:sym typeface="Helvetica Neue"/>
            </a:endParaRPr>
          </a:p>
        </p:txBody>
      </p:sp>
      <p:grpSp>
        <p:nvGrpSpPr>
          <p:cNvPr id="488" name="Google Shape;488;p34"/>
          <p:cNvGrpSpPr/>
          <p:nvPr/>
        </p:nvGrpSpPr>
        <p:grpSpPr>
          <a:xfrm>
            <a:off x="1266498" y="6768659"/>
            <a:ext cx="803700" cy="803700"/>
            <a:chOff x="0" y="0"/>
            <a:chExt cx="803700" cy="803700"/>
          </a:xfrm>
          <a:solidFill>
            <a:srgbClr val="162F39"/>
          </a:solidFill>
        </p:grpSpPr>
        <p:sp>
          <p:nvSpPr>
            <p:cNvPr id="489" name="Google Shape;489;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90" name="Google Shape;490;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3</a:t>
              </a:r>
              <a:endParaRPr/>
            </a:p>
          </p:txBody>
        </p:sp>
      </p:grpSp>
      <p:grpSp>
        <p:nvGrpSpPr>
          <p:cNvPr id="491" name="Google Shape;491;p34"/>
          <p:cNvGrpSpPr/>
          <p:nvPr/>
        </p:nvGrpSpPr>
        <p:grpSpPr>
          <a:xfrm>
            <a:off x="1182799" y="5051728"/>
            <a:ext cx="803700" cy="803700"/>
            <a:chOff x="0" y="0"/>
            <a:chExt cx="803700" cy="803700"/>
          </a:xfrm>
          <a:solidFill>
            <a:srgbClr val="162F39"/>
          </a:solidFill>
        </p:grpSpPr>
        <p:sp>
          <p:nvSpPr>
            <p:cNvPr id="492" name="Google Shape;492;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93" name="Google Shape;493;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2</a:t>
              </a:r>
              <a:endParaRPr dirty="0"/>
            </a:p>
          </p:txBody>
        </p:sp>
      </p:grpSp>
      <p:sp>
        <p:nvSpPr>
          <p:cNvPr id="494" name="Google Shape;494;p34"/>
          <p:cNvSpPr/>
          <p:nvPr/>
        </p:nvSpPr>
        <p:spPr>
          <a:xfrm>
            <a:off x="10274200" y="10649225"/>
            <a:ext cx="6585900" cy="1587600"/>
          </a:xfrm>
          <a:prstGeom prst="roundRect">
            <a:avLst>
              <a:gd name="adj" fmla="val 33639"/>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495" name="Google Shape;495;p34"/>
          <p:cNvSpPr txBox="1"/>
          <p:nvPr/>
        </p:nvSpPr>
        <p:spPr>
          <a:xfrm>
            <a:off x="10698036" y="10824739"/>
            <a:ext cx="5951400" cy="11292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dirty="0" err="1">
                <a:solidFill>
                  <a:srgbClr val="FFFFFF"/>
                </a:solidFill>
                <a:latin typeface="Helvetica Neue"/>
                <a:ea typeface="Helvetica Neue"/>
                <a:cs typeface="Helvetica Neue"/>
                <a:sym typeface="Helvetica Neue"/>
              </a:rPr>
              <a:t>Dica</a:t>
            </a:r>
            <a:r>
              <a:rPr lang="en-US" sz="2300" b="1"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Preencha</a:t>
            </a:r>
            <a:r>
              <a:rPr lang="en-US" sz="2300" i="1" dirty="0">
                <a:solidFill>
                  <a:srgbClr val="FFFFFF"/>
                </a:solidFill>
                <a:latin typeface="Helvetica Neue"/>
                <a:ea typeface="Helvetica Neue"/>
                <a:cs typeface="Helvetica Neue"/>
                <a:sym typeface="Helvetica Neue"/>
              </a:rPr>
              <a:t> o campo “</a:t>
            </a:r>
            <a:r>
              <a:rPr lang="en-US" sz="2300" i="1" dirty="0" err="1">
                <a:solidFill>
                  <a:srgbClr val="FFFFFF"/>
                </a:solidFill>
                <a:latin typeface="Helvetica Neue"/>
                <a:ea typeface="Helvetica Neue"/>
                <a:cs typeface="Helvetica Neue"/>
                <a:sym typeface="Helvetica Neue"/>
              </a:rPr>
              <a:t>Limites</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Escolhas</a:t>
            </a:r>
            <a:r>
              <a:rPr lang="en-US" sz="2300" i="1" dirty="0">
                <a:solidFill>
                  <a:srgbClr val="FFFFFF"/>
                </a:solidFill>
                <a:latin typeface="Helvetica Neue"/>
                <a:ea typeface="Helvetica Neue"/>
                <a:cs typeface="Helvetica Neue"/>
                <a:sym typeface="Helvetica Neue"/>
              </a:rPr>
              <a:t>/</a:t>
            </a:r>
            <a:r>
              <a:rPr lang="en-US" sz="2300" i="1" dirty="0" err="1">
                <a:solidFill>
                  <a:srgbClr val="FFFFFF"/>
                </a:solidFill>
                <a:latin typeface="Helvetica Neue"/>
                <a:ea typeface="Helvetica Neue"/>
                <a:cs typeface="Helvetica Neue"/>
                <a:sym typeface="Helvetica Neue"/>
              </a:rPr>
              <a:t>Vagas</a:t>
            </a:r>
            <a:r>
              <a:rPr lang="en-US" sz="2300" i="1" dirty="0">
                <a:solidFill>
                  <a:srgbClr val="FFFFFF"/>
                </a:solidFill>
                <a:latin typeface="Helvetica Neue"/>
                <a:ea typeface="Helvetica Neue"/>
                <a:cs typeface="Helvetica Neue"/>
                <a:sym typeface="Helvetica Neue"/>
              </a:rPr>
              <a:t>” com o </a:t>
            </a:r>
            <a:r>
              <a:rPr lang="en-US" sz="2300" i="1" dirty="0" err="1">
                <a:solidFill>
                  <a:srgbClr val="FFFFFF"/>
                </a:solidFill>
                <a:latin typeface="Helvetica Neue"/>
                <a:ea typeface="Helvetica Neue"/>
                <a:cs typeface="Helvetica Neue"/>
                <a:sym typeface="Helvetica Neue"/>
              </a:rPr>
              <a:t>número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disponível</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oportunidades</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em</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cada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atividade</a:t>
            </a:r>
            <a:r>
              <a:rPr lang="en-US" sz="2300" i="1" dirty="0">
                <a:solidFill>
                  <a:srgbClr val="FFFFFF"/>
                </a:solidFill>
                <a:latin typeface="Helvetica Neue"/>
                <a:ea typeface="Helvetica Neue"/>
                <a:cs typeface="Helvetica Neue"/>
                <a:sym typeface="Helvetica Neue"/>
              </a:rPr>
              <a:t>.  </a:t>
            </a:r>
            <a:endParaRPr sz="2300" i="1" dirty="0">
              <a:solidFill>
                <a:srgbClr val="FFFFFF"/>
              </a:solidFill>
              <a:latin typeface="Helvetica Neue"/>
              <a:ea typeface="Helvetica Neue"/>
              <a:cs typeface="Helvetica Neue"/>
              <a:sym typeface="Helvetica Neue"/>
            </a:endParaRPr>
          </a:p>
        </p:txBody>
      </p:sp>
      <p:sp>
        <p:nvSpPr>
          <p:cNvPr id="496" name="Google Shape;496;p34"/>
          <p:cNvSpPr txBox="1"/>
          <p:nvPr/>
        </p:nvSpPr>
        <p:spPr>
          <a:xfrm>
            <a:off x="2209225" y="3396100"/>
            <a:ext cx="9181800" cy="11292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600"/>
              <a:buFont typeface="Helvetica Neue"/>
              <a:buNone/>
            </a:pPr>
            <a:r>
              <a:rPr lang="en-US" sz="2600" i="1">
                <a:solidFill>
                  <a:schemeClr val="dk1"/>
                </a:solidFill>
                <a:latin typeface="Helvetica Neue"/>
                <a:ea typeface="Helvetica Neue"/>
                <a:cs typeface="Helvetica Neue"/>
                <a:sym typeface="Helvetica Neue"/>
              </a:rPr>
              <a:t>Após a ação do tipo </a:t>
            </a:r>
            <a:r>
              <a:rPr lang="en-US" sz="2600" b="1" i="1">
                <a:solidFill>
                  <a:schemeClr val="dk1"/>
                </a:solidFill>
                <a:latin typeface="Helvetica Neue"/>
                <a:ea typeface="Helvetica Neue"/>
                <a:cs typeface="Helvetica Neue"/>
                <a:sym typeface="Helvetica Neue"/>
              </a:rPr>
              <a:t>Controle de vagas por ocasião</a:t>
            </a:r>
            <a:r>
              <a:rPr lang="en-US" sz="2600" i="1">
                <a:solidFill>
                  <a:schemeClr val="dk1"/>
                </a:solidFill>
                <a:latin typeface="Helvetica Neue"/>
                <a:ea typeface="Helvetica Neue"/>
                <a:cs typeface="Helvetica Neue"/>
                <a:sym typeface="Helvetica Neue"/>
              </a:rPr>
              <a:t> ser criada, clique em </a:t>
            </a:r>
            <a:r>
              <a:rPr lang="en-US" sz="2600" b="1" i="1">
                <a:solidFill>
                  <a:schemeClr val="dk1"/>
                </a:solidFill>
                <a:latin typeface="Helvetica Neue"/>
                <a:ea typeface="Helvetica Neue"/>
                <a:cs typeface="Helvetica Neue"/>
                <a:sym typeface="Helvetica Neue"/>
              </a:rPr>
              <a:t>Gerenciar Atividade/Horário</a:t>
            </a:r>
            <a:r>
              <a:rPr lang="en-US" sz="2600" i="1">
                <a:solidFill>
                  <a:schemeClr val="dk1"/>
                </a:solidFill>
                <a:latin typeface="Helvetica Neue"/>
                <a:ea typeface="Helvetica Neue"/>
                <a:cs typeface="Helvetica Neue"/>
                <a:sym typeface="Helvetica Neue"/>
              </a:rPr>
              <a:t>.</a:t>
            </a:r>
            <a:endParaRPr/>
          </a:p>
        </p:txBody>
      </p:sp>
      <p:grpSp>
        <p:nvGrpSpPr>
          <p:cNvPr id="497" name="Google Shape;497;p34"/>
          <p:cNvGrpSpPr/>
          <p:nvPr/>
        </p:nvGrpSpPr>
        <p:grpSpPr>
          <a:xfrm>
            <a:off x="1209574" y="3377978"/>
            <a:ext cx="803700" cy="803700"/>
            <a:chOff x="0" y="0"/>
            <a:chExt cx="803700" cy="803700"/>
          </a:xfrm>
          <a:solidFill>
            <a:srgbClr val="162F39"/>
          </a:solidFill>
        </p:grpSpPr>
        <p:sp>
          <p:nvSpPr>
            <p:cNvPr id="498" name="Google Shape;498;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499" name="Google Shape;499;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1</a:t>
              </a:r>
              <a:endParaRPr dirty="0"/>
            </a:p>
          </p:txBody>
        </p:sp>
      </p:grpSp>
      <p:sp>
        <p:nvSpPr>
          <p:cNvPr id="500" name="Google Shape;500;p34"/>
          <p:cNvSpPr txBox="1"/>
          <p:nvPr/>
        </p:nvSpPr>
        <p:spPr>
          <a:xfrm>
            <a:off x="1590575" y="807775"/>
            <a:ext cx="142668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dirty="0" err="1">
                <a:solidFill>
                  <a:srgbClr val="162F39"/>
                </a:solidFill>
                <a:latin typeface="Helvetica Neue"/>
                <a:ea typeface="Helvetica Neue"/>
                <a:cs typeface="Helvetica Neue"/>
                <a:sym typeface="Helvetica Neue"/>
              </a:rPr>
              <a:t>Ativando</a:t>
            </a:r>
            <a:r>
              <a:rPr lang="en-US" sz="5500" b="1" dirty="0">
                <a:solidFill>
                  <a:srgbClr val="162F39"/>
                </a:solidFill>
                <a:latin typeface="Helvetica Neue"/>
                <a:ea typeface="Helvetica Neue"/>
                <a:cs typeface="Helvetica Neue"/>
                <a:sym typeface="Helvetica Neue"/>
              </a:rPr>
              <a:t> </a:t>
            </a:r>
            <a:r>
              <a:rPr lang="en-US" sz="5500" b="1" dirty="0" err="1">
                <a:solidFill>
                  <a:srgbClr val="162F39"/>
                </a:solidFill>
                <a:latin typeface="Helvetica Neue"/>
                <a:ea typeface="Helvetica Neue"/>
                <a:cs typeface="Helvetica Neue"/>
                <a:sym typeface="Helvetica Neue"/>
              </a:rPr>
              <a:t>Atividade</a:t>
            </a:r>
            <a:r>
              <a:rPr lang="en-US" sz="5500" b="1" dirty="0">
                <a:solidFill>
                  <a:srgbClr val="162F39"/>
                </a:solidFill>
                <a:latin typeface="Helvetica Neue"/>
                <a:ea typeface="Helvetica Neue"/>
                <a:cs typeface="Helvetica Neue"/>
                <a:sym typeface="Helvetica Neue"/>
              </a:rPr>
              <a:t>/</a:t>
            </a:r>
            <a:r>
              <a:rPr lang="en-US" sz="5500" b="1" dirty="0" err="1">
                <a:solidFill>
                  <a:srgbClr val="162F39"/>
                </a:solidFill>
                <a:latin typeface="Helvetica Neue"/>
                <a:ea typeface="Helvetica Neue"/>
                <a:cs typeface="Helvetica Neue"/>
                <a:sym typeface="Helvetica Neue"/>
              </a:rPr>
              <a:t>Arrecadação</a:t>
            </a:r>
            <a:endParaRPr dirty="0">
              <a:solidFill>
                <a:srgbClr val="162F39"/>
              </a:solidFill>
            </a:endParaRPr>
          </a:p>
        </p:txBody>
      </p:sp>
      <p:sp>
        <p:nvSpPr>
          <p:cNvPr id="501" name="Google Shape;501;p34"/>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502" name="Google Shape;502;p34"/>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grpSp>
        <p:nvGrpSpPr>
          <p:cNvPr id="503" name="Google Shape;503;p34"/>
          <p:cNvGrpSpPr/>
          <p:nvPr/>
        </p:nvGrpSpPr>
        <p:grpSpPr>
          <a:xfrm>
            <a:off x="16559672" y="947813"/>
            <a:ext cx="5546700" cy="706200"/>
            <a:chOff x="0" y="0"/>
            <a:chExt cx="5546700" cy="706200"/>
          </a:xfrm>
          <a:solidFill>
            <a:srgbClr val="162F39"/>
          </a:solidFill>
        </p:grpSpPr>
        <p:sp>
          <p:nvSpPr>
            <p:cNvPr id="504" name="Google Shape;504;p34"/>
            <p:cNvSpPr/>
            <p:nvPr/>
          </p:nvSpPr>
          <p:spPr>
            <a:xfrm>
              <a:off x="0" y="0"/>
              <a:ext cx="5546700" cy="706200"/>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505" name="Google Shape;505;p34"/>
            <p:cNvSpPr txBox="1"/>
            <p:nvPr/>
          </p:nvSpPr>
          <p:spPr>
            <a:xfrm>
              <a:off x="134180" y="85073"/>
              <a:ext cx="5278200" cy="514500"/>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a:solidFill>
                    <a:srgbClr val="FFFFFF"/>
                  </a:solidFill>
                  <a:latin typeface="Helvetica Neue"/>
                  <a:ea typeface="Helvetica Neue"/>
                  <a:cs typeface="Helvetica Neue"/>
                  <a:sym typeface="Helvetica Neue"/>
                </a:rPr>
                <a:t>Instruções para o Líder de Ação </a:t>
              </a:r>
              <a:endParaRPr/>
            </a:p>
          </p:txBody>
        </p:sp>
      </p:grpSp>
      <p:pic>
        <p:nvPicPr>
          <p:cNvPr id="506" name="Google Shape;506;p34" descr="Google Shape;106;p19">
            <a:hlinkClick r:id="rId3" action="ppaction://hlinksldjump"/>
          </p:cNvPr>
          <p:cNvPicPr preferRelativeResize="0"/>
          <p:nvPr/>
        </p:nvPicPr>
        <p:blipFill rotWithShape="1">
          <a:blip r:embed="rId4">
            <a:alphaModFix/>
          </a:blip>
          <a:srcRect/>
          <a:stretch/>
        </p:blipFill>
        <p:spPr>
          <a:xfrm>
            <a:off x="22473395" y="1015252"/>
            <a:ext cx="644101" cy="644101"/>
          </a:xfrm>
          <a:prstGeom prst="rect">
            <a:avLst/>
          </a:prstGeom>
          <a:noFill/>
          <a:ln>
            <a:noFill/>
          </a:ln>
        </p:spPr>
      </p:pic>
      <p:sp>
        <p:nvSpPr>
          <p:cNvPr id="507" name="Google Shape;507;p34"/>
          <p:cNvSpPr txBox="1"/>
          <p:nvPr/>
        </p:nvSpPr>
        <p:spPr>
          <a:xfrm>
            <a:off x="12641675" y="5156025"/>
            <a:ext cx="103353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i="1">
                <a:latin typeface="Helvetica Neue"/>
                <a:ea typeface="Helvetica Neue"/>
                <a:cs typeface="Helvetica Neue"/>
                <a:sym typeface="Helvetica Neue"/>
              </a:rPr>
              <a:t>Clique em </a:t>
            </a:r>
            <a:r>
              <a:rPr lang="en-US" sz="2600" b="1" i="1">
                <a:latin typeface="Helvetica Neue"/>
                <a:ea typeface="Helvetica Neue"/>
                <a:cs typeface="Helvetica Neue"/>
                <a:sym typeface="Helvetica Neue"/>
              </a:rPr>
              <a:t>“Novo”</a:t>
            </a:r>
            <a:r>
              <a:rPr lang="en-US" sz="2600" i="1">
                <a:latin typeface="Helvetica Neue"/>
                <a:ea typeface="Helvetica Neue"/>
                <a:cs typeface="Helvetica Neue"/>
                <a:sym typeface="Helvetica Neue"/>
              </a:rPr>
              <a:t> &gt;  “</a:t>
            </a:r>
            <a:r>
              <a:rPr lang="en-US" sz="2600" b="1" i="1">
                <a:latin typeface="Helvetica Neue"/>
                <a:ea typeface="Helvetica Neue"/>
                <a:cs typeface="Helvetica Neue"/>
                <a:sym typeface="Helvetica Neue"/>
              </a:rPr>
              <a:t>Cadastrar um item”</a:t>
            </a:r>
            <a:r>
              <a:rPr lang="en-US" sz="2600" i="1">
                <a:latin typeface="Helvetica Neue"/>
                <a:ea typeface="Helvetica Neue"/>
                <a:cs typeface="Helvetica Neue"/>
                <a:sym typeface="Helvetica Neue"/>
              </a:rPr>
              <a:t>.</a:t>
            </a:r>
            <a:endParaRPr b="1"/>
          </a:p>
        </p:txBody>
      </p:sp>
      <p:sp>
        <p:nvSpPr>
          <p:cNvPr id="508" name="Google Shape;508;p34"/>
          <p:cNvSpPr txBox="1"/>
          <p:nvPr/>
        </p:nvSpPr>
        <p:spPr>
          <a:xfrm>
            <a:off x="12782300" y="6829413"/>
            <a:ext cx="10335300" cy="1179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600" i="1">
                <a:latin typeface="Helvetica Neue"/>
                <a:ea typeface="Helvetica Neue"/>
                <a:cs typeface="Helvetica Neue"/>
                <a:sym typeface="Helvetica Neue"/>
              </a:rPr>
              <a:t>Preencha o Título, Meta de arrecadação (opcional), Arrecadados por fora da ferramenta, Descrição, Imagem  e a</a:t>
            </a:r>
            <a:r>
              <a:rPr lang="en-US" sz="2600" i="1" u="none" strike="noStrike" cap="none">
                <a:solidFill>
                  <a:srgbClr val="000000"/>
                </a:solidFill>
                <a:latin typeface="Helvetica Neue"/>
                <a:ea typeface="Helvetica Neue"/>
                <a:cs typeface="Helvetica Neue"/>
                <a:sym typeface="Helvetica Neue"/>
              </a:rPr>
              <a:t>o final, clique em </a:t>
            </a:r>
            <a:r>
              <a:rPr lang="en-US" sz="2600" b="1" i="1" u="none" strike="noStrike" cap="none">
                <a:solidFill>
                  <a:srgbClr val="000000"/>
                </a:solidFill>
                <a:latin typeface="Helvetica Neue"/>
                <a:ea typeface="Helvetica Neue"/>
                <a:cs typeface="Helvetica Neue"/>
                <a:sym typeface="Helvetica Neue"/>
              </a:rPr>
              <a:t>“</a:t>
            </a:r>
            <a:r>
              <a:rPr lang="en-US" sz="2600" b="1" i="1">
                <a:latin typeface="Helvetica Neue"/>
                <a:ea typeface="Helvetica Neue"/>
                <a:cs typeface="Helvetica Neue"/>
                <a:sym typeface="Helvetica Neue"/>
              </a:rPr>
              <a:t>Salvar</a:t>
            </a:r>
            <a:r>
              <a:rPr lang="en-US" sz="2600" b="1" i="1" u="none" strike="noStrike" cap="none">
                <a:solidFill>
                  <a:srgbClr val="000000"/>
                </a:solidFill>
                <a:latin typeface="Helvetica Neue"/>
                <a:ea typeface="Helvetica Neue"/>
                <a:cs typeface="Helvetica Neue"/>
                <a:sym typeface="Helvetica Neue"/>
              </a:rPr>
              <a:t>”</a:t>
            </a:r>
            <a:r>
              <a:rPr lang="en-US" sz="2600" i="1" u="none" strike="noStrike" cap="none">
                <a:solidFill>
                  <a:srgbClr val="000000"/>
                </a:solidFill>
                <a:latin typeface="Helvetica Neue"/>
                <a:ea typeface="Helvetica Neue"/>
                <a:cs typeface="Helvetica Neue"/>
                <a:sym typeface="Helvetica Neue"/>
              </a:rPr>
              <a:t>.</a:t>
            </a:r>
            <a:endParaRPr sz="2600">
              <a:latin typeface="Helvetica Neue"/>
              <a:ea typeface="Helvetica Neue"/>
              <a:cs typeface="Helvetica Neue"/>
              <a:sym typeface="Helvetica Neue"/>
            </a:endParaRPr>
          </a:p>
        </p:txBody>
      </p:sp>
      <p:grpSp>
        <p:nvGrpSpPr>
          <p:cNvPr id="509" name="Google Shape;509;p34"/>
          <p:cNvGrpSpPr/>
          <p:nvPr/>
        </p:nvGrpSpPr>
        <p:grpSpPr>
          <a:xfrm>
            <a:off x="11622748" y="6829422"/>
            <a:ext cx="803700" cy="803700"/>
            <a:chOff x="0" y="0"/>
            <a:chExt cx="803700" cy="803700"/>
          </a:xfrm>
          <a:solidFill>
            <a:srgbClr val="162F39"/>
          </a:solidFill>
        </p:grpSpPr>
        <p:sp>
          <p:nvSpPr>
            <p:cNvPr id="510" name="Google Shape;510;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11" name="Google Shape;511;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3</a:t>
              </a:r>
              <a:endParaRPr dirty="0"/>
            </a:p>
          </p:txBody>
        </p:sp>
      </p:grpSp>
      <p:grpSp>
        <p:nvGrpSpPr>
          <p:cNvPr id="512" name="Google Shape;512;p34"/>
          <p:cNvGrpSpPr/>
          <p:nvPr/>
        </p:nvGrpSpPr>
        <p:grpSpPr>
          <a:xfrm>
            <a:off x="11615249" y="5112490"/>
            <a:ext cx="803700" cy="803700"/>
            <a:chOff x="0" y="0"/>
            <a:chExt cx="803700" cy="803700"/>
          </a:xfrm>
          <a:solidFill>
            <a:srgbClr val="162F39"/>
          </a:solidFill>
        </p:grpSpPr>
        <p:sp>
          <p:nvSpPr>
            <p:cNvPr id="513" name="Google Shape;513;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14" name="Google Shape;514;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2</a:t>
              </a:r>
              <a:endParaRPr dirty="0"/>
            </a:p>
          </p:txBody>
        </p:sp>
      </p:grpSp>
      <p:sp>
        <p:nvSpPr>
          <p:cNvPr id="515" name="Google Shape;515;p34"/>
          <p:cNvSpPr txBox="1"/>
          <p:nvPr/>
        </p:nvSpPr>
        <p:spPr>
          <a:xfrm>
            <a:off x="12641675" y="3456863"/>
            <a:ext cx="10335300" cy="11292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600"/>
              <a:buFont typeface="Helvetica Neue"/>
              <a:buNone/>
            </a:pPr>
            <a:r>
              <a:rPr lang="en-US" sz="2600" i="1">
                <a:solidFill>
                  <a:schemeClr val="dk1"/>
                </a:solidFill>
                <a:latin typeface="Helvetica Neue"/>
                <a:ea typeface="Helvetica Neue"/>
                <a:cs typeface="Helvetica Neue"/>
                <a:sym typeface="Helvetica Neue"/>
              </a:rPr>
              <a:t>Após a ação do tipo</a:t>
            </a:r>
            <a:r>
              <a:rPr lang="en-US" sz="2600" b="1" i="1">
                <a:solidFill>
                  <a:schemeClr val="dk1"/>
                </a:solidFill>
                <a:latin typeface="Helvetica Neue"/>
                <a:ea typeface="Helvetica Neue"/>
                <a:cs typeface="Helvetica Neue"/>
                <a:sym typeface="Helvetica Neue"/>
              </a:rPr>
              <a:t> Arrecadação </a:t>
            </a:r>
            <a:r>
              <a:rPr lang="en-US" sz="2600" i="1">
                <a:solidFill>
                  <a:schemeClr val="dk1"/>
                </a:solidFill>
                <a:latin typeface="Helvetica Neue"/>
                <a:ea typeface="Helvetica Neue"/>
                <a:cs typeface="Helvetica Neue"/>
                <a:sym typeface="Helvetica Neue"/>
              </a:rPr>
              <a:t>ser criada, clique em </a:t>
            </a:r>
            <a:r>
              <a:rPr lang="en-US" sz="2600" b="1" i="1">
                <a:solidFill>
                  <a:schemeClr val="dk1"/>
                </a:solidFill>
                <a:latin typeface="Helvetica Neue"/>
                <a:ea typeface="Helvetica Neue"/>
                <a:cs typeface="Helvetica Neue"/>
                <a:sym typeface="Helvetica Neue"/>
              </a:rPr>
              <a:t>Gerenciar Arrecadação</a:t>
            </a:r>
            <a:r>
              <a:rPr lang="en-US" sz="2600" i="1">
                <a:solidFill>
                  <a:schemeClr val="dk1"/>
                </a:solidFill>
                <a:latin typeface="Helvetica Neue"/>
                <a:ea typeface="Helvetica Neue"/>
                <a:cs typeface="Helvetica Neue"/>
                <a:sym typeface="Helvetica Neue"/>
              </a:rPr>
              <a:t>.</a:t>
            </a:r>
            <a:endParaRPr/>
          </a:p>
        </p:txBody>
      </p:sp>
      <p:grpSp>
        <p:nvGrpSpPr>
          <p:cNvPr id="516" name="Google Shape;516;p34"/>
          <p:cNvGrpSpPr/>
          <p:nvPr/>
        </p:nvGrpSpPr>
        <p:grpSpPr>
          <a:xfrm>
            <a:off x="11642024" y="3438740"/>
            <a:ext cx="803700" cy="803700"/>
            <a:chOff x="0" y="0"/>
            <a:chExt cx="803700" cy="803700"/>
          </a:xfrm>
          <a:solidFill>
            <a:srgbClr val="162F39"/>
          </a:solidFill>
        </p:grpSpPr>
        <p:sp>
          <p:nvSpPr>
            <p:cNvPr id="517" name="Google Shape;517;p3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18" name="Google Shape;518;p3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1</a:t>
              </a:r>
              <a:endParaRPr dirty="0"/>
            </a:p>
          </p:txBody>
        </p:sp>
      </p:grpSp>
      <p:pic>
        <p:nvPicPr>
          <p:cNvPr id="519" name="Google Shape;519;p34"/>
          <p:cNvPicPr preferRelativeResize="0"/>
          <p:nvPr/>
        </p:nvPicPr>
        <p:blipFill>
          <a:blip r:embed="rId5">
            <a:alphaModFix/>
          </a:blip>
          <a:stretch>
            <a:fillRect/>
          </a:stretch>
        </p:blipFill>
        <p:spPr>
          <a:xfrm>
            <a:off x="3097150" y="8234525"/>
            <a:ext cx="5703301" cy="4892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5"/>
          <p:cNvPicPr preferRelativeResize="0"/>
          <p:nvPr/>
        </p:nvPicPr>
        <p:blipFill>
          <a:blip r:embed="rId3">
            <a:alphaModFix/>
          </a:blip>
          <a:stretch>
            <a:fillRect/>
          </a:stretch>
        </p:blipFill>
        <p:spPr>
          <a:xfrm>
            <a:off x="2797300" y="3933875"/>
            <a:ext cx="9311875" cy="7145350"/>
          </a:xfrm>
          <a:prstGeom prst="rect">
            <a:avLst/>
          </a:prstGeom>
          <a:noFill/>
          <a:ln>
            <a:noFill/>
          </a:ln>
        </p:spPr>
      </p:pic>
      <p:sp>
        <p:nvSpPr>
          <p:cNvPr id="525" name="Google Shape;525;p35"/>
          <p:cNvSpPr txBox="1"/>
          <p:nvPr/>
        </p:nvSpPr>
        <p:spPr>
          <a:xfrm>
            <a:off x="1590578" y="807775"/>
            <a:ext cx="133596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Gerenciando</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uma</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Ação</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Voluntária</a:t>
            </a:r>
            <a:endParaRPr dirty="0">
              <a:solidFill>
                <a:srgbClr val="162F39"/>
              </a:solidFill>
            </a:endParaRPr>
          </a:p>
        </p:txBody>
      </p:sp>
      <p:sp>
        <p:nvSpPr>
          <p:cNvPr id="526" name="Google Shape;526;p35"/>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527" name="Google Shape;527;p35"/>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528" name="Google Shape;528;p35"/>
          <p:cNvSpPr txBox="1"/>
          <p:nvPr/>
        </p:nvSpPr>
        <p:spPr>
          <a:xfrm>
            <a:off x="13104125" y="7155700"/>
            <a:ext cx="8515200" cy="187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A</a:t>
            </a:r>
            <a:r>
              <a:rPr lang="en-US" sz="2300" b="0" i="1" u="none" strike="noStrike" cap="none">
                <a:solidFill>
                  <a:srgbClr val="000000"/>
                </a:solidFill>
                <a:latin typeface="Helvetica Neue"/>
                <a:ea typeface="Helvetica Neue"/>
                <a:cs typeface="Helvetica Neue"/>
                <a:sym typeface="Helvetica Neue"/>
              </a:rPr>
              <a:t>dicionar um “</a:t>
            </a:r>
            <a:r>
              <a:rPr lang="en-US" sz="2300" b="1" i="1" u="none" strike="noStrike" cap="none">
                <a:solidFill>
                  <a:srgbClr val="000000"/>
                </a:solidFill>
                <a:latin typeface="Helvetica Neue"/>
                <a:ea typeface="Helvetica Neue"/>
                <a:cs typeface="Helvetica Neue"/>
                <a:sym typeface="Helvetica Neue"/>
              </a:rPr>
              <a:t>Formulário de Inscrição</a:t>
            </a:r>
            <a:r>
              <a:rPr lang="en-US" sz="2300" b="0" i="1" u="none" strike="noStrike" cap="none">
                <a:solidFill>
                  <a:srgbClr val="000000"/>
                </a:solidFill>
                <a:latin typeface="Helvetica Neue"/>
                <a:ea typeface="Helvetica Neue"/>
                <a:cs typeface="Helvetica Neue"/>
                <a:sym typeface="Helvetica Neue"/>
              </a:rPr>
              <a:t>” para voluntários preencherem. (</a:t>
            </a:r>
            <a:r>
              <a:rPr lang="en-US" sz="2300" b="1" i="1">
                <a:solidFill>
                  <a:schemeClr val="dk1"/>
                </a:solidFill>
                <a:latin typeface="Helvetica Neue"/>
                <a:ea typeface="Helvetica Neue"/>
                <a:cs typeface="Helvetica Neue"/>
                <a:sym typeface="Helvetica Neue"/>
              </a:rPr>
              <a:t>Esta opção tem que estar habilitada no tema de ação para que você visualize esta opção)</a:t>
            </a:r>
            <a:endParaRPr/>
          </a:p>
        </p:txBody>
      </p:sp>
      <p:grpSp>
        <p:nvGrpSpPr>
          <p:cNvPr id="529" name="Google Shape;529;p35"/>
          <p:cNvGrpSpPr/>
          <p:nvPr/>
        </p:nvGrpSpPr>
        <p:grpSpPr>
          <a:xfrm>
            <a:off x="16559672" y="947813"/>
            <a:ext cx="5546700" cy="706200"/>
            <a:chOff x="0" y="0"/>
            <a:chExt cx="5546700" cy="706200"/>
          </a:xfrm>
          <a:solidFill>
            <a:srgbClr val="162F39"/>
          </a:solidFill>
        </p:grpSpPr>
        <p:sp>
          <p:nvSpPr>
            <p:cNvPr id="530" name="Google Shape;530;p35"/>
            <p:cNvSpPr/>
            <p:nvPr/>
          </p:nvSpPr>
          <p:spPr>
            <a:xfrm>
              <a:off x="0" y="0"/>
              <a:ext cx="5546700" cy="706200"/>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531" name="Google Shape;531;p35"/>
            <p:cNvSpPr txBox="1"/>
            <p:nvPr/>
          </p:nvSpPr>
          <p:spPr>
            <a:xfrm>
              <a:off x="134180" y="85073"/>
              <a:ext cx="5278200" cy="514500"/>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dirty="0" err="1">
                  <a:solidFill>
                    <a:srgbClr val="FFFFFF"/>
                  </a:solidFill>
                  <a:latin typeface="Helvetica Neue"/>
                  <a:ea typeface="Helvetica Neue"/>
                  <a:cs typeface="Helvetica Neue"/>
                  <a:sym typeface="Helvetica Neue"/>
                </a:rPr>
                <a:t>Instruções</a:t>
              </a:r>
              <a:r>
                <a:rPr lang="en-US" sz="2500" b="1" i="1" u="none" strike="noStrike" cap="none" dirty="0">
                  <a:solidFill>
                    <a:srgbClr val="FFFFFF"/>
                  </a:solidFill>
                  <a:latin typeface="Helvetica Neue"/>
                  <a:ea typeface="Helvetica Neue"/>
                  <a:cs typeface="Helvetica Neue"/>
                  <a:sym typeface="Helvetica Neue"/>
                </a:rPr>
                <a:t> para o </a:t>
              </a:r>
              <a:r>
                <a:rPr lang="en-US" sz="2500" b="1" i="1" u="none" strike="noStrike" cap="none" dirty="0" err="1">
                  <a:solidFill>
                    <a:srgbClr val="FFFFFF"/>
                  </a:solidFill>
                  <a:latin typeface="Helvetica Neue"/>
                  <a:ea typeface="Helvetica Neue"/>
                  <a:cs typeface="Helvetica Neue"/>
                  <a:sym typeface="Helvetica Neue"/>
                </a:rPr>
                <a:t>Líder</a:t>
              </a:r>
              <a:r>
                <a:rPr lang="en-US" sz="2500" b="1" i="1" u="none" strike="noStrike" cap="none" dirty="0">
                  <a:solidFill>
                    <a:srgbClr val="FFFFFF"/>
                  </a:solidFill>
                  <a:latin typeface="Helvetica Neue"/>
                  <a:ea typeface="Helvetica Neue"/>
                  <a:cs typeface="Helvetica Neue"/>
                  <a:sym typeface="Helvetica Neue"/>
                </a:rPr>
                <a:t> de </a:t>
              </a:r>
              <a:r>
                <a:rPr lang="en-US" sz="2500" b="1" i="1" u="none" strike="noStrike" cap="none" dirty="0" err="1">
                  <a:solidFill>
                    <a:srgbClr val="FFFFFF"/>
                  </a:solidFill>
                  <a:latin typeface="Helvetica Neue"/>
                  <a:ea typeface="Helvetica Neue"/>
                  <a:cs typeface="Helvetica Neue"/>
                  <a:sym typeface="Helvetica Neue"/>
                </a:rPr>
                <a:t>Ação</a:t>
              </a:r>
              <a:r>
                <a:rPr lang="en-US" sz="2500" b="1" i="1" u="none" strike="noStrike" cap="none" dirty="0">
                  <a:solidFill>
                    <a:srgbClr val="FFFFFF"/>
                  </a:solidFill>
                  <a:latin typeface="Helvetica Neue"/>
                  <a:ea typeface="Helvetica Neue"/>
                  <a:cs typeface="Helvetica Neue"/>
                  <a:sym typeface="Helvetica Neue"/>
                </a:rPr>
                <a:t> </a:t>
              </a:r>
              <a:endParaRPr dirty="0"/>
            </a:p>
          </p:txBody>
        </p:sp>
      </p:grpSp>
      <p:pic>
        <p:nvPicPr>
          <p:cNvPr id="532" name="Google Shape;532;p35"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533" name="Google Shape;533;p35"/>
          <p:cNvSpPr txBox="1"/>
          <p:nvPr/>
        </p:nvSpPr>
        <p:spPr>
          <a:xfrm>
            <a:off x="13104125" y="4209025"/>
            <a:ext cx="10013400" cy="16329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Exportar a lista de participantes inscritos em </a:t>
            </a:r>
            <a:r>
              <a:rPr lang="en-US" sz="2300" b="1" i="1">
                <a:latin typeface="Helvetica Neue"/>
                <a:ea typeface="Helvetica Neue"/>
                <a:cs typeface="Helvetica Neue"/>
                <a:sym typeface="Helvetica Neue"/>
              </a:rPr>
              <a:t>“Informações dos participantes (XLSX)”</a:t>
            </a:r>
            <a:endParaRPr b="1"/>
          </a:p>
        </p:txBody>
      </p:sp>
      <p:sp>
        <p:nvSpPr>
          <p:cNvPr id="534" name="Google Shape;534;p35"/>
          <p:cNvSpPr txBox="1"/>
          <p:nvPr/>
        </p:nvSpPr>
        <p:spPr>
          <a:xfrm>
            <a:off x="1254375" y="2274550"/>
            <a:ext cx="11963400" cy="6207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a:latin typeface="Helvetica Neue"/>
                <a:ea typeface="Helvetica Neue"/>
                <a:cs typeface="Helvetica Neue"/>
                <a:sym typeface="Helvetica Neue"/>
              </a:rPr>
              <a:t>Edite as informações da ação, gerencie participantes ou clique         para mais opções:</a:t>
            </a:r>
            <a:endParaRPr sz="2300">
              <a:latin typeface="Helvetica Neue"/>
              <a:ea typeface="Helvetica Neue"/>
              <a:cs typeface="Helvetica Neue"/>
              <a:sym typeface="Helvetica Neue"/>
            </a:endParaRPr>
          </a:p>
        </p:txBody>
      </p:sp>
      <p:pic>
        <p:nvPicPr>
          <p:cNvPr id="535" name="Google Shape;535;p35"/>
          <p:cNvPicPr preferRelativeResize="0"/>
          <p:nvPr/>
        </p:nvPicPr>
        <p:blipFill>
          <a:blip r:embed="rId6">
            <a:alphaModFix/>
          </a:blip>
          <a:stretch>
            <a:fillRect/>
          </a:stretch>
        </p:blipFill>
        <p:spPr>
          <a:xfrm>
            <a:off x="9689200" y="2354263"/>
            <a:ext cx="542925" cy="428625"/>
          </a:xfrm>
          <a:prstGeom prst="rect">
            <a:avLst/>
          </a:prstGeom>
          <a:noFill/>
          <a:ln>
            <a:noFill/>
          </a:ln>
        </p:spPr>
      </p:pic>
      <p:cxnSp>
        <p:nvCxnSpPr>
          <p:cNvPr id="536" name="Google Shape;536;p35"/>
          <p:cNvCxnSpPr>
            <a:endCxn id="533" idx="1"/>
          </p:cNvCxnSpPr>
          <p:nvPr/>
        </p:nvCxnSpPr>
        <p:spPr>
          <a:xfrm rot="10800000" flipH="1">
            <a:off x="11621825" y="5025475"/>
            <a:ext cx="1482300" cy="1687500"/>
          </a:xfrm>
          <a:prstGeom prst="straightConnector1">
            <a:avLst/>
          </a:prstGeom>
          <a:noFill/>
          <a:ln w="38100" cap="flat" cmpd="sng">
            <a:solidFill>
              <a:srgbClr val="162F39"/>
            </a:solidFill>
            <a:prstDash val="dot"/>
            <a:miter lim="400000"/>
            <a:headEnd type="none" w="sm" len="sm"/>
            <a:tailEnd type="none" w="sm" len="sm"/>
          </a:ln>
        </p:spPr>
      </p:cxnSp>
      <p:cxnSp>
        <p:nvCxnSpPr>
          <p:cNvPr id="537" name="Google Shape;537;p35"/>
          <p:cNvCxnSpPr>
            <a:endCxn id="528" idx="1"/>
          </p:cNvCxnSpPr>
          <p:nvPr/>
        </p:nvCxnSpPr>
        <p:spPr>
          <a:xfrm>
            <a:off x="11212325" y="8060500"/>
            <a:ext cx="1891800" cy="32400"/>
          </a:xfrm>
          <a:prstGeom prst="straightConnector1">
            <a:avLst/>
          </a:prstGeom>
          <a:noFill/>
          <a:ln w="38100" cap="flat" cmpd="sng">
            <a:solidFill>
              <a:srgbClr val="162F39"/>
            </a:solidFill>
            <a:prstDash val="dot"/>
            <a:miter lim="400000"/>
            <a:headEnd type="none" w="sm" len="sm"/>
            <a:tailEnd type="none" w="sm" len="sm"/>
          </a:ln>
        </p:spPr>
      </p:cxnSp>
      <p:cxnSp>
        <p:nvCxnSpPr>
          <p:cNvPr id="538" name="Google Shape;538;p35"/>
          <p:cNvCxnSpPr/>
          <p:nvPr/>
        </p:nvCxnSpPr>
        <p:spPr>
          <a:xfrm rot="10800000">
            <a:off x="1590675" y="2782750"/>
            <a:ext cx="1689600" cy="1058400"/>
          </a:xfrm>
          <a:prstGeom prst="straightConnector1">
            <a:avLst/>
          </a:prstGeom>
          <a:noFill/>
          <a:ln w="38100" cap="flat" cmpd="sng">
            <a:solidFill>
              <a:srgbClr val="162F39"/>
            </a:solidFill>
            <a:prstDash val="dot"/>
            <a:miter lim="400000"/>
            <a:headEnd type="none" w="sm" len="sm"/>
            <a:tailEnd type="none" w="sm" len="sm"/>
          </a:ln>
        </p:spPr>
      </p:cxnSp>
      <p:cxnSp>
        <p:nvCxnSpPr>
          <p:cNvPr id="539" name="Google Shape;539;p35"/>
          <p:cNvCxnSpPr/>
          <p:nvPr/>
        </p:nvCxnSpPr>
        <p:spPr>
          <a:xfrm rot="10800000">
            <a:off x="1743125" y="2935325"/>
            <a:ext cx="2658900" cy="2401500"/>
          </a:xfrm>
          <a:prstGeom prst="straightConnector1">
            <a:avLst/>
          </a:prstGeom>
          <a:noFill/>
          <a:ln w="38100" cap="flat" cmpd="sng">
            <a:solidFill>
              <a:srgbClr val="162F39"/>
            </a:solidFill>
            <a:prstDash val="dot"/>
            <a:miter lim="400000"/>
            <a:headEnd type="none" w="sm" len="sm"/>
            <a:tailEnd type="none" w="sm" len="sm"/>
          </a:ln>
        </p:spPr>
      </p:cxnSp>
      <p:cxnSp>
        <p:nvCxnSpPr>
          <p:cNvPr id="540" name="Google Shape;540;p35"/>
          <p:cNvCxnSpPr>
            <a:stCxn id="524" idx="0"/>
          </p:cNvCxnSpPr>
          <p:nvPr/>
        </p:nvCxnSpPr>
        <p:spPr>
          <a:xfrm rot="10800000">
            <a:off x="7131037" y="2782775"/>
            <a:ext cx="322200" cy="1151100"/>
          </a:xfrm>
          <a:prstGeom prst="straightConnector1">
            <a:avLst/>
          </a:prstGeom>
          <a:noFill/>
          <a:ln w="38100" cap="flat" cmpd="sng">
            <a:solidFill>
              <a:srgbClr val="162F39"/>
            </a:solidFill>
            <a:prstDash val="dot"/>
            <a:miter lim="4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6"/>
          <p:cNvSpPr txBox="1"/>
          <p:nvPr/>
        </p:nvSpPr>
        <p:spPr>
          <a:xfrm>
            <a:off x="1590563" y="807765"/>
            <a:ext cx="10409861"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Formulário</a:t>
            </a:r>
            <a:r>
              <a:rPr lang="en-US" sz="5500" b="1" i="0" u="none" strike="noStrike" cap="none" dirty="0">
                <a:solidFill>
                  <a:srgbClr val="162F39"/>
                </a:solidFill>
                <a:latin typeface="Helvetica Neue"/>
                <a:ea typeface="Helvetica Neue"/>
                <a:cs typeface="Helvetica Neue"/>
                <a:sym typeface="Helvetica Neue"/>
              </a:rPr>
              <a:t> de </a:t>
            </a:r>
            <a:r>
              <a:rPr lang="en-US" sz="5500" b="1" i="0" u="none" strike="noStrike" cap="none" dirty="0" err="1">
                <a:solidFill>
                  <a:srgbClr val="162F39"/>
                </a:solidFill>
                <a:latin typeface="Helvetica Neue"/>
                <a:ea typeface="Helvetica Neue"/>
                <a:cs typeface="Helvetica Neue"/>
                <a:sym typeface="Helvetica Neue"/>
              </a:rPr>
              <a:t>Inscrição</a:t>
            </a:r>
            <a:endParaRPr dirty="0">
              <a:solidFill>
                <a:srgbClr val="162F39"/>
              </a:solidFill>
            </a:endParaRPr>
          </a:p>
        </p:txBody>
      </p:sp>
      <p:sp>
        <p:nvSpPr>
          <p:cNvPr id="546" name="Google Shape;546;p36"/>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547" name="Google Shape;547;p36"/>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pic>
        <p:nvPicPr>
          <p:cNvPr id="548" name="Google Shape;548;p36" descr="Captura de Tela 2018-08-21 às 19.29.15.png"/>
          <p:cNvPicPr preferRelativeResize="0"/>
          <p:nvPr/>
        </p:nvPicPr>
        <p:blipFill rotWithShape="1">
          <a:blip r:embed="rId3">
            <a:alphaModFix/>
          </a:blip>
          <a:srcRect/>
          <a:stretch/>
        </p:blipFill>
        <p:spPr>
          <a:xfrm>
            <a:off x="2676925" y="7413188"/>
            <a:ext cx="7353300" cy="3873502"/>
          </a:xfrm>
          <a:prstGeom prst="rect">
            <a:avLst/>
          </a:prstGeom>
          <a:noFill/>
          <a:ln>
            <a:noFill/>
          </a:ln>
          <a:effectLst>
            <a:outerShdw blurRad="63500" dist="25400" dir="5400000" rotWithShape="0">
              <a:srgbClr val="53585F">
                <a:alpha val="74901"/>
              </a:srgbClr>
            </a:outerShdw>
          </a:effectLst>
        </p:spPr>
      </p:pic>
      <p:sp>
        <p:nvSpPr>
          <p:cNvPr id="549" name="Google Shape;549;p36"/>
          <p:cNvSpPr txBox="1"/>
          <p:nvPr/>
        </p:nvSpPr>
        <p:spPr>
          <a:xfrm>
            <a:off x="2358475" y="2812006"/>
            <a:ext cx="7990200" cy="10431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Se quiser adicionar perguntas para os voluntários preencherem quando clicarem em Quero Participar, vá em </a:t>
            </a:r>
            <a:r>
              <a:rPr lang="en-US" sz="2300" b="1" i="1" u="none" strike="noStrike" cap="none">
                <a:solidFill>
                  <a:srgbClr val="000000"/>
                </a:solidFill>
                <a:latin typeface="Helvetica Neue"/>
                <a:ea typeface="Helvetica Neue"/>
                <a:cs typeface="Helvetica Neue"/>
                <a:sym typeface="Helvetica Neue"/>
              </a:rPr>
              <a:t>“Gerenciar </a:t>
            </a:r>
            <a:r>
              <a:rPr lang="en-US" sz="2300" b="1" i="1">
                <a:latin typeface="Helvetica Neue"/>
                <a:ea typeface="Helvetica Neue"/>
                <a:cs typeface="Helvetica Neue"/>
                <a:sym typeface="Helvetica Neue"/>
              </a:rPr>
              <a:t>f</a:t>
            </a:r>
            <a:r>
              <a:rPr lang="en-US" sz="2300" b="1" i="1" u="none" strike="noStrike" cap="none">
                <a:solidFill>
                  <a:srgbClr val="000000"/>
                </a:solidFill>
                <a:latin typeface="Helvetica Neue"/>
                <a:ea typeface="Helvetica Neue"/>
                <a:cs typeface="Helvetica Neue"/>
                <a:sym typeface="Helvetica Neue"/>
              </a:rPr>
              <a:t>ormulário de Inscrição”. </a:t>
            </a:r>
            <a:endParaRPr sz="5000" b="1" i="0" u="none" strike="noStrike" cap="none">
              <a:solidFill>
                <a:srgbClr val="000000"/>
              </a:solidFill>
              <a:latin typeface="Helvetica Neue Light"/>
              <a:ea typeface="Helvetica Neue Light"/>
              <a:cs typeface="Helvetica Neue Light"/>
              <a:sym typeface="Helvetica Neue Light"/>
            </a:endParaRPr>
          </a:p>
        </p:txBody>
      </p:sp>
      <p:grpSp>
        <p:nvGrpSpPr>
          <p:cNvPr id="550" name="Google Shape;550;p36"/>
          <p:cNvGrpSpPr/>
          <p:nvPr/>
        </p:nvGrpSpPr>
        <p:grpSpPr>
          <a:xfrm>
            <a:off x="1266500" y="2811990"/>
            <a:ext cx="803700" cy="803700"/>
            <a:chOff x="0" y="0"/>
            <a:chExt cx="803700" cy="803700"/>
          </a:xfrm>
          <a:solidFill>
            <a:srgbClr val="162F39"/>
          </a:solidFill>
        </p:grpSpPr>
        <p:sp>
          <p:nvSpPr>
            <p:cNvPr id="551" name="Google Shape;551;p36"/>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52" name="Google Shape;552;p36"/>
            <p:cNvSpPr txBox="1"/>
            <p:nvPr/>
          </p:nvSpPr>
          <p:spPr>
            <a:xfrm>
              <a:off x="55799" y="101025"/>
              <a:ext cx="692100" cy="601649"/>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553" name="Google Shape;553;p36"/>
          <p:cNvSpPr txBox="1"/>
          <p:nvPr/>
        </p:nvSpPr>
        <p:spPr>
          <a:xfrm>
            <a:off x="2358483" y="5010675"/>
            <a:ext cx="7990200" cy="18744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 “</a:t>
            </a:r>
            <a:r>
              <a:rPr lang="en-US" sz="2300" b="1" i="1" u="none" strike="noStrike" cap="none">
                <a:solidFill>
                  <a:srgbClr val="000000"/>
                </a:solidFill>
                <a:latin typeface="Helvetica Neue"/>
                <a:ea typeface="Helvetica Neue"/>
                <a:cs typeface="Helvetica Neue"/>
                <a:sym typeface="Helvetica Neue"/>
              </a:rPr>
              <a:t>Novo</a:t>
            </a:r>
            <a:r>
              <a:rPr lang="en-US" sz="2300" b="0" i="1" u="none" strike="noStrike" cap="none">
                <a:solidFill>
                  <a:srgbClr val="000000"/>
                </a:solidFill>
                <a:latin typeface="Helvetica Neue"/>
                <a:ea typeface="Helvetica Neue"/>
                <a:cs typeface="Helvetica Neue"/>
                <a:sym typeface="Helvetica Neue"/>
              </a:rPr>
              <a:t>" para criar as perguntas que necessitar e em “</a:t>
            </a:r>
            <a:r>
              <a:rPr lang="en-US" sz="2300" b="1" i="1" u="none" strike="noStrike" cap="none">
                <a:solidFill>
                  <a:srgbClr val="000000"/>
                </a:solidFill>
                <a:latin typeface="Helvetica Neue"/>
                <a:ea typeface="Helvetica Neue"/>
                <a:cs typeface="Helvetica Neue"/>
                <a:sym typeface="Helvetica Neue"/>
              </a:rPr>
              <a:t>Gerenciar Form</a:t>
            </a:r>
            <a:r>
              <a:rPr lang="en-US" sz="2300" b="0" i="1" u="none" strike="noStrike" cap="none">
                <a:solidFill>
                  <a:srgbClr val="000000"/>
                </a:solidFill>
                <a:latin typeface="Helvetica Neue"/>
                <a:ea typeface="Helvetica Neue"/>
                <a:cs typeface="Helvetica Neue"/>
                <a:sym typeface="Helvetica Neue"/>
              </a:rPr>
              <a:t>” pode mudar a ordenação e acompanhar as respostas em uma planilha.</a:t>
            </a:r>
            <a:endParaRPr/>
          </a:p>
        </p:txBody>
      </p:sp>
      <p:grpSp>
        <p:nvGrpSpPr>
          <p:cNvPr id="554" name="Google Shape;554;p36"/>
          <p:cNvGrpSpPr/>
          <p:nvPr/>
        </p:nvGrpSpPr>
        <p:grpSpPr>
          <a:xfrm>
            <a:off x="1244591" y="5359998"/>
            <a:ext cx="803700" cy="803700"/>
            <a:chOff x="0" y="0"/>
            <a:chExt cx="803700" cy="803700"/>
          </a:xfrm>
          <a:solidFill>
            <a:srgbClr val="162F39"/>
          </a:solidFill>
        </p:grpSpPr>
        <p:sp>
          <p:nvSpPr>
            <p:cNvPr id="555" name="Google Shape;555;p36"/>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56" name="Google Shape;556;p36"/>
            <p:cNvSpPr txBox="1"/>
            <p:nvPr/>
          </p:nvSpPr>
          <p:spPr>
            <a:xfrm>
              <a:off x="55799" y="101025"/>
              <a:ext cx="692100" cy="601649"/>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2</a:t>
              </a:r>
              <a:endParaRPr/>
            </a:p>
          </p:txBody>
        </p:sp>
      </p:grpSp>
      <p:pic>
        <p:nvPicPr>
          <p:cNvPr id="557" name="Google Shape;557;p36" descr="Captura de Tela 2018-08-21 às 19.29.06.png"/>
          <p:cNvPicPr preferRelativeResize="0"/>
          <p:nvPr/>
        </p:nvPicPr>
        <p:blipFill rotWithShape="1">
          <a:blip r:embed="rId4">
            <a:alphaModFix/>
          </a:blip>
          <a:srcRect/>
          <a:stretch/>
        </p:blipFill>
        <p:spPr>
          <a:xfrm>
            <a:off x="13808075" y="4639745"/>
            <a:ext cx="7264400" cy="4724402"/>
          </a:xfrm>
          <a:prstGeom prst="rect">
            <a:avLst/>
          </a:prstGeom>
          <a:noFill/>
          <a:ln>
            <a:noFill/>
          </a:ln>
          <a:effectLst>
            <a:outerShdw blurRad="63500" dist="25400" dir="5400000" rotWithShape="0">
              <a:srgbClr val="53585F">
                <a:alpha val="74901"/>
              </a:srgbClr>
            </a:outerShdw>
          </a:effectLst>
        </p:spPr>
      </p:pic>
      <p:sp>
        <p:nvSpPr>
          <p:cNvPr id="558" name="Google Shape;558;p36"/>
          <p:cNvSpPr txBox="1"/>
          <p:nvPr/>
        </p:nvSpPr>
        <p:spPr>
          <a:xfrm>
            <a:off x="12959861" y="2507200"/>
            <a:ext cx="9907800" cy="15186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Ao final, você poderá ver </a:t>
            </a:r>
            <a:r>
              <a:rPr lang="en-US" sz="2300" b="1" i="1" u="none" strike="noStrike" cap="none">
                <a:solidFill>
                  <a:srgbClr val="000000"/>
                </a:solidFill>
                <a:latin typeface="Helvetica Neue"/>
                <a:ea typeface="Helvetica Neue"/>
                <a:cs typeface="Helvetica Neue"/>
                <a:sym typeface="Helvetica Neue"/>
              </a:rPr>
              <a:t>como as perguntas criadas aparecerão</a:t>
            </a:r>
            <a:r>
              <a:rPr lang="en-US" sz="2300" b="0" i="1" u="none" strike="noStrike" cap="none">
                <a:solidFill>
                  <a:srgbClr val="000000"/>
                </a:solidFill>
                <a:latin typeface="Helvetica Neue"/>
                <a:ea typeface="Helvetica Neue"/>
                <a:cs typeface="Helvetica Neue"/>
                <a:sym typeface="Helvetica Neue"/>
              </a:rPr>
              <a:t> para os voluntários no ato da participação. </a:t>
            </a:r>
            <a:endParaRPr/>
          </a:p>
        </p:txBody>
      </p:sp>
      <p:grpSp>
        <p:nvGrpSpPr>
          <p:cNvPr id="559" name="Google Shape;559;p36"/>
          <p:cNvGrpSpPr/>
          <p:nvPr/>
        </p:nvGrpSpPr>
        <p:grpSpPr>
          <a:xfrm>
            <a:off x="11790141" y="2812007"/>
            <a:ext cx="803700" cy="803700"/>
            <a:chOff x="0" y="0"/>
            <a:chExt cx="803700" cy="803700"/>
          </a:xfrm>
          <a:solidFill>
            <a:srgbClr val="162F39"/>
          </a:solidFill>
        </p:grpSpPr>
        <p:sp>
          <p:nvSpPr>
            <p:cNvPr id="560" name="Google Shape;560;p36"/>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61" name="Google Shape;561;p36"/>
            <p:cNvSpPr txBox="1"/>
            <p:nvPr/>
          </p:nvSpPr>
          <p:spPr>
            <a:xfrm>
              <a:off x="55799" y="101025"/>
              <a:ext cx="692100" cy="601649"/>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3</a:t>
              </a:r>
              <a:endParaRPr/>
            </a:p>
          </p:txBody>
        </p:sp>
      </p:grpSp>
      <p:grpSp>
        <p:nvGrpSpPr>
          <p:cNvPr id="562" name="Google Shape;562;p36"/>
          <p:cNvGrpSpPr/>
          <p:nvPr/>
        </p:nvGrpSpPr>
        <p:grpSpPr>
          <a:xfrm>
            <a:off x="16559672" y="947813"/>
            <a:ext cx="5546702" cy="706120"/>
            <a:chOff x="0" y="0"/>
            <a:chExt cx="5546700" cy="706119"/>
          </a:xfrm>
          <a:solidFill>
            <a:srgbClr val="162F39"/>
          </a:solidFill>
        </p:grpSpPr>
        <p:sp>
          <p:nvSpPr>
            <p:cNvPr id="563" name="Google Shape;563;p36"/>
            <p:cNvSpPr/>
            <p:nvPr/>
          </p:nvSpPr>
          <p:spPr>
            <a:xfrm>
              <a:off x="0" y="0"/>
              <a:ext cx="5546700" cy="706119"/>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564" name="Google Shape;564;p36"/>
            <p:cNvSpPr txBox="1"/>
            <p:nvPr/>
          </p:nvSpPr>
          <p:spPr>
            <a:xfrm>
              <a:off x="134180" y="85073"/>
              <a:ext cx="5278339" cy="514591"/>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dirty="0" err="1">
                  <a:solidFill>
                    <a:srgbClr val="FFFFFF"/>
                  </a:solidFill>
                  <a:latin typeface="Helvetica Neue"/>
                  <a:ea typeface="Helvetica Neue"/>
                  <a:cs typeface="Helvetica Neue"/>
                  <a:sym typeface="Helvetica Neue"/>
                </a:rPr>
                <a:t>Instruções</a:t>
              </a:r>
              <a:r>
                <a:rPr lang="en-US" sz="2500" b="1" i="1" u="none" strike="noStrike" cap="none" dirty="0">
                  <a:solidFill>
                    <a:srgbClr val="FFFFFF"/>
                  </a:solidFill>
                  <a:latin typeface="Helvetica Neue"/>
                  <a:ea typeface="Helvetica Neue"/>
                  <a:cs typeface="Helvetica Neue"/>
                  <a:sym typeface="Helvetica Neue"/>
                </a:rPr>
                <a:t> para o </a:t>
              </a:r>
              <a:r>
                <a:rPr lang="en-US" sz="2500" b="1" i="1" u="none" strike="noStrike" cap="none" dirty="0" err="1">
                  <a:solidFill>
                    <a:srgbClr val="FFFFFF"/>
                  </a:solidFill>
                  <a:latin typeface="Helvetica Neue"/>
                  <a:ea typeface="Helvetica Neue"/>
                  <a:cs typeface="Helvetica Neue"/>
                  <a:sym typeface="Helvetica Neue"/>
                </a:rPr>
                <a:t>Líder</a:t>
              </a:r>
              <a:r>
                <a:rPr lang="en-US" sz="2500" b="1" i="1" u="none" strike="noStrike" cap="none" dirty="0">
                  <a:solidFill>
                    <a:srgbClr val="FFFFFF"/>
                  </a:solidFill>
                  <a:latin typeface="Helvetica Neue"/>
                  <a:ea typeface="Helvetica Neue"/>
                  <a:cs typeface="Helvetica Neue"/>
                  <a:sym typeface="Helvetica Neue"/>
                </a:rPr>
                <a:t> de </a:t>
              </a:r>
              <a:r>
                <a:rPr lang="en-US" sz="2500" b="1" i="1" u="none" strike="noStrike" cap="none" dirty="0" err="1">
                  <a:solidFill>
                    <a:srgbClr val="FFFFFF"/>
                  </a:solidFill>
                  <a:latin typeface="Helvetica Neue"/>
                  <a:ea typeface="Helvetica Neue"/>
                  <a:cs typeface="Helvetica Neue"/>
                  <a:sym typeface="Helvetica Neue"/>
                </a:rPr>
                <a:t>Ação</a:t>
              </a:r>
              <a:r>
                <a:rPr lang="en-US" sz="2500" b="1" i="1" u="none" strike="noStrike" cap="none" dirty="0">
                  <a:solidFill>
                    <a:srgbClr val="FFFFFF"/>
                  </a:solidFill>
                  <a:latin typeface="Helvetica Neue"/>
                  <a:ea typeface="Helvetica Neue"/>
                  <a:cs typeface="Helvetica Neue"/>
                  <a:sym typeface="Helvetica Neue"/>
                </a:rPr>
                <a:t> </a:t>
              </a:r>
              <a:endParaRPr dirty="0"/>
            </a:p>
          </p:txBody>
        </p:sp>
      </p:grpSp>
      <p:pic>
        <p:nvPicPr>
          <p:cNvPr id="565" name="Google Shape;565;p36" descr="Google Shape;106;p19">
            <a:hlinkClick r:id="rId5" action="ppaction://hlinksldjump"/>
          </p:cNvPr>
          <p:cNvPicPr preferRelativeResize="0"/>
          <p:nvPr/>
        </p:nvPicPr>
        <p:blipFill rotWithShape="1">
          <a:blip r:embed="rId6">
            <a:alphaModFix/>
          </a:blip>
          <a:srcRect/>
          <a:stretch/>
        </p:blipFill>
        <p:spPr>
          <a:xfrm>
            <a:off x="22473395" y="1015252"/>
            <a:ext cx="644101" cy="644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9"/>
          <p:cNvSpPr txBox="1"/>
          <p:nvPr/>
        </p:nvSpPr>
        <p:spPr>
          <a:xfrm>
            <a:off x="5662283" y="6249531"/>
            <a:ext cx="10230177" cy="1109899"/>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6400"/>
              <a:buFont typeface="Helvetica Neue"/>
              <a:buNone/>
            </a:pPr>
            <a:r>
              <a:rPr lang="en-US" sz="6400" b="1" i="0" u="none" strike="noStrike" cap="none" dirty="0">
                <a:solidFill>
                  <a:srgbClr val="162F39"/>
                </a:solidFill>
                <a:latin typeface="Helvetica Neue"/>
                <a:ea typeface="Helvetica Neue"/>
                <a:cs typeface="Helvetica Neue"/>
                <a:sym typeface="Helvetica Neue"/>
              </a:rPr>
              <a:t>O que é a rede?</a:t>
            </a:r>
            <a:endParaRPr dirty="0">
              <a:solidFill>
                <a:srgbClr val="162F39"/>
              </a:solidFill>
            </a:endParaRPr>
          </a:p>
        </p:txBody>
      </p:sp>
      <p:sp>
        <p:nvSpPr>
          <p:cNvPr id="83" name="Google Shape;83;p19"/>
          <p:cNvSpPr txBox="1"/>
          <p:nvPr/>
        </p:nvSpPr>
        <p:spPr>
          <a:xfrm>
            <a:off x="5799895" y="7372249"/>
            <a:ext cx="13139810" cy="3880763"/>
          </a:xfrm>
          <a:prstGeom prst="rect">
            <a:avLst/>
          </a:prstGeom>
          <a:noFill/>
          <a:ln>
            <a:noFill/>
          </a:ln>
        </p:spPr>
        <p:txBody>
          <a:bodyPr spcFirstLastPara="1" wrap="square" lIns="71425" tIns="71425" rIns="71425" bIns="71425" anchor="t" anchorCtr="0">
            <a:noAutofit/>
          </a:bodyPr>
          <a:lstStyle/>
          <a:p>
            <a:pPr marL="0" marR="0" lvl="0" indent="0" algn="l" rtl="0">
              <a:lnSpc>
                <a:spcPct val="120000"/>
              </a:lnSpc>
              <a:spcBef>
                <a:spcPts val="0"/>
              </a:spcBef>
              <a:spcAft>
                <a:spcPts val="0"/>
              </a:spcAft>
              <a:buClr>
                <a:srgbClr val="53585F"/>
              </a:buClr>
              <a:buSzPts val="3000"/>
              <a:buFont typeface="Helvetica Neue"/>
              <a:buNone/>
            </a:pPr>
            <a:r>
              <a:rPr lang="en-US" sz="3000" b="0" i="0" u="none" strike="noStrike" cap="none" dirty="0" err="1">
                <a:solidFill>
                  <a:srgbClr val="53585F"/>
                </a:solidFill>
                <a:latin typeface="Helvetica Neue"/>
                <a:ea typeface="Helvetica Neue"/>
                <a:cs typeface="Helvetica Neue"/>
                <a:sym typeface="Helvetica Neue"/>
              </a:rPr>
              <a:t>Esta</a:t>
            </a:r>
            <a:r>
              <a:rPr lang="en-US" sz="3000" b="0" i="0" u="none" strike="noStrike" cap="none" dirty="0">
                <a:solidFill>
                  <a:srgbClr val="53585F"/>
                </a:solidFill>
                <a:latin typeface="Helvetica Neue"/>
                <a:ea typeface="Helvetica Neue"/>
                <a:cs typeface="Helvetica Neue"/>
                <a:sym typeface="Helvetica Neue"/>
              </a:rPr>
              <a:t> é a rede social do </a:t>
            </a:r>
            <a:r>
              <a:rPr lang="en-US" sz="3000" b="0" i="0" u="none" strike="noStrike" cap="none" dirty="0" err="1">
                <a:solidFill>
                  <a:srgbClr val="53585F"/>
                </a:solidFill>
                <a:latin typeface="Helvetica Neue"/>
                <a:ea typeface="Helvetica Neue"/>
                <a:cs typeface="Helvetica Neue"/>
                <a:sym typeface="Helvetica Neue"/>
              </a:rPr>
              <a:t>Programa</a:t>
            </a:r>
            <a:r>
              <a:rPr lang="en-US" sz="3000" b="0" i="0" u="none" strike="noStrike" cap="none" dirty="0">
                <a:solidFill>
                  <a:srgbClr val="53585F"/>
                </a:solidFill>
                <a:latin typeface="Helvetica Neue"/>
                <a:ea typeface="Helvetica Neue"/>
                <a:cs typeface="Helvetica Neue"/>
                <a:sym typeface="Helvetica Neue"/>
              </a:rPr>
              <a:t> de </a:t>
            </a:r>
            <a:r>
              <a:rPr lang="en-US" sz="3000" b="0" i="0" u="none" strike="noStrike" cap="none" dirty="0" err="1">
                <a:solidFill>
                  <a:srgbClr val="53585F"/>
                </a:solidFill>
                <a:latin typeface="Helvetica Neue"/>
                <a:ea typeface="Helvetica Neue"/>
                <a:cs typeface="Helvetica Neue"/>
                <a:sym typeface="Helvetica Neue"/>
              </a:rPr>
              <a:t>Voluntariado</a:t>
            </a:r>
            <a:r>
              <a:rPr lang="en-US" sz="3000" b="0" i="0" u="none" strike="noStrike" cap="none" dirty="0">
                <a:solidFill>
                  <a:srgbClr val="53585F"/>
                </a:solidFill>
                <a:latin typeface="Helvetica Neue"/>
                <a:ea typeface="Helvetica Neue"/>
                <a:cs typeface="Helvetica Neue"/>
                <a:sym typeface="Helvetica Neue"/>
              </a:rPr>
              <a:t> da </a:t>
            </a:r>
            <a:r>
              <a:rPr lang="en-US" sz="3000" b="0" i="0" u="none" strike="noStrike" cap="none" dirty="0" err="1">
                <a:solidFill>
                  <a:srgbClr val="53585F"/>
                </a:solidFill>
                <a:latin typeface="Helvetica Neue"/>
                <a:ea typeface="Helvetica Neue"/>
                <a:cs typeface="Helvetica Neue"/>
                <a:sym typeface="Helvetica Neue"/>
              </a:rPr>
              <a:t>sua</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empresa</a:t>
            </a:r>
            <a:r>
              <a:rPr lang="en-US" sz="3000" b="0" i="0" u="none" strike="noStrike" cap="none" dirty="0">
                <a:solidFill>
                  <a:srgbClr val="53585F"/>
                </a:solidFill>
                <a:latin typeface="Helvetica Neue"/>
                <a:ea typeface="Helvetica Neue"/>
                <a:cs typeface="Helvetica Neue"/>
                <a:sym typeface="Helvetica Neue"/>
              </a:rPr>
              <a:t>.</a:t>
            </a:r>
            <a:endParaRPr dirty="0"/>
          </a:p>
          <a:p>
            <a:pPr marL="0" marR="0" lvl="0" indent="0" algn="l" rtl="0">
              <a:lnSpc>
                <a:spcPct val="120000"/>
              </a:lnSpc>
              <a:spcBef>
                <a:spcPts val="0"/>
              </a:spcBef>
              <a:spcAft>
                <a:spcPts val="0"/>
              </a:spcAft>
              <a:buClr>
                <a:srgbClr val="53585F"/>
              </a:buClr>
              <a:buSzPts val="3000"/>
              <a:buFont typeface="Helvetica Neue"/>
              <a:buNone/>
            </a:pPr>
            <a:r>
              <a:rPr lang="en-US" sz="3000" b="0" i="0" u="none" strike="noStrike" cap="none" dirty="0" err="1">
                <a:solidFill>
                  <a:srgbClr val="53585F"/>
                </a:solidFill>
                <a:latin typeface="Helvetica Neue"/>
                <a:ea typeface="Helvetica Neue"/>
                <a:cs typeface="Helvetica Neue"/>
                <a:sym typeface="Helvetica Neue"/>
              </a:rPr>
              <a:t>Através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dela</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você</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poderá</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participar</a:t>
            </a:r>
            <a:r>
              <a:rPr lang="en-US" sz="3000" b="0" i="0" u="none" strike="noStrike" cap="none" dirty="0">
                <a:solidFill>
                  <a:srgbClr val="53585F"/>
                </a:solidFill>
                <a:latin typeface="Helvetica Neue"/>
                <a:ea typeface="Helvetica Neue"/>
                <a:cs typeface="Helvetica Neue"/>
                <a:sym typeface="Helvetica Neue"/>
              </a:rPr>
              <a:t> de </a:t>
            </a:r>
            <a:r>
              <a:rPr lang="en-US" sz="3000" b="0" i="0" u="none" strike="noStrike" cap="none" dirty="0" err="1">
                <a:solidFill>
                  <a:srgbClr val="53585F"/>
                </a:solidFill>
                <a:latin typeface="Helvetica Neue"/>
                <a:ea typeface="Helvetica Neue"/>
                <a:cs typeface="Helvetica Neue"/>
                <a:sym typeface="Helvetica Neue"/>
              </a:rPr>
              <a:t>ações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promovidas</a:t>
            </a:r>
            <a:r>
              <a:rPr lang="en-US" sz="3000" b="0" i="0" u="none" strike="noStrike" cap="none" dirty="0">
                <a:solidFill>
                  <a:srgbClr val="53585F"/>
                </a:solidFill>
                <a:latin typeface="Helvetica Neue"/>
                <a:ea typeface="Helvetica Neue"/>
                <a:cs typeface="Helvetica Neue"/>
                <a:sym typeface="Helvetica Neue"/>
              </a:rPr>
              <a:t> pela </a:t>
            </a:r>
            <a:r>
              <a:rPr lang="en-US" sz="3000" b="0" i="0" u="none" strike="noStrike" cap="none" dirty="0" err="1">
                <a:solidFill>
                  <a:srgbClr val="53585F"/>
                </a:solidFill>
                <a:latin typeface="Helvetica Neue"/>
                <a:ea typeface="Helvetica Neue"/>
                <a:cs typeface="Helvetica Neue"/>
                <a:sym typeface="Helvetica Neue"/>
              </a:rPr>
              <a:t>empresa</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ou</a:t>
            </a:r>
            <a:r>
              <a:rPr lang="en-US" sz="3000" b="0" i="0" u="none" strike="noStrike" cap="none" dirty="0">
                <a:solidFill>
                  <a:srgbClr val="53585F"/>
                </a:solidFill>
                <a:latin typeface="Helvetica Neue"/>
                <a:ea typeface="Helvetica Neue"/>
                <a:cs typeface="Helvetica Neue"/>
                <a:sym typeface="Helvetica Neue"/>
              </a:rPr>
              <a:t> por </a:t>
            </a:r>
            <a:r>
              <a:rPr lang="en-US" sz="3000" b="0" i="0" u="none" strike="noStrike" cap="none" dirty="0" err="1">
                <a:solidFill>
                  <a:srgbClr val="53585F"/>
                </a:solidFill>
                <a:latin typeface="Helvetica Neue"/>
                <a:ea typeface="Helvetica Neue"/>
                <a:cs typeface="Helvetica Neue"/>
                <a:sym typeface="Helvetica Neue"/>
              </a:rPr>
              <a:t>seus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colegas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compartilhando</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experiências</a:t>
            </a:r>
            <a:r>
              <a:rPr lang="en-US" sz="3000" b="0" i="0" u="none" strike="noStrike" cap="none" dirty="0">
                <a:solidFill>
                  <a:srgbClr val="53585F"/>
                </a:solidFill>
                <a:latin typeface="Helvetica Neue"/>
                <a:ea typeface="Helvetica Neue"/>
                <a:cs typeface="Helvetica Neue"/>
                <a:sym typeface="Helvetica Neue"/>
              </a:rPr>
              <a:t> e </a:t>
            </a:r>
            <a:r>
              <a:rPr lang="en-US" sz="3000" b="0" i="0" u="none" strike="noStrike" cap="none" dirty="0" err="1">
                <a:solidFill>
                  <a:srgbClr val="53585F"/>
                </a:solidFill>
                <a:latin typeface="Helvetica Neue"/>
                <a:ea typeface="Helvetica Neue"/>
                <a:cs typeface="Helvetica Neue"/>
                <a:sym typeface="Helvetica Neue"/>
              </a:rPr>
              <a:t>inspirando</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uns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aos</a:t>
            </a:r>
            <a:r>
              <a:rPr lang="en-US" sz="3000" b="0" i="0" u="none" strike="noStrike" cap="none" dirty="0">
                <a:solidFill>
                  <a:srgbClr val="53585F"/>
                </a:solidFill>
                <a:latin typeface="Helvetica Neue"/>
                <a:ea typeface="Helvetica Neue"/>
                <a:cs typeface="Helvetica Neue"/>
                <a:sym typeface="Helvetica Neue"/>
              </a:rPr>
              <a:t> outros. </a:t>
            </a:r>
            <a:endParaRPr dirty="0"/>
          </a:p>
          <a:p>
            <a:pPr marL="0" marR="0" lvl="0" indent="0" algn="l" rtl="0">
              <a:lnSpc>
                <a:spcPct val="120000"/>
              </a:lnSpc>
              <a:spcBef>
                <a:spcPts val="0"/>
              </a:spcBef>
              <a:spcAft>
                <a:spcPts val="0"/>
              </a:spcAft>
              <a:buClr>
                <a:srgbClr val="53585F"/>
              </a:buClr>
              <a:buSzPts val="3000"/>
              <a:buFont typeface="Helvetica Neue"/>
              <a:buNone/>
            </a:pPr>
            <a:r>
              <a:rPr lang="en-US" sz="3000" b="0" i="0" u="none" strike="noStrike" cap="none" dirty="0" err="1">
                <a:solidFill>
                  <a:srgbClr val="53585F"/>
                </a:solidFill>
                <a:latin typeface="Helvetica Neue"/>
                <a:ea typeface="Helvetica Neue"/>
                <a:cs typeface="Helvetica Neue"/>
                <a:sym typeface="Helvetica Neue"/>
              </a:rPr>
              <a:t>Você</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também</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poderá</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divulgar</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suas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próprias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iniciativas</a:t>
            </a:r>
            <a:r>
              <a:rPr lang="en-US" sz="3000" b="0" i="0" u="none" strike="noStrike" cap="none" dirty="0">
                <a:solidFill>
                  <a:srgbClr val="53585F"/>
                </a:solidFill>
                <a:latin typeface="Helvetica Neue"/>
                <a:ea typeface="Helvetica Neue"/>
                <a:cs typeface="Helvetica Neue"/>
                <a:sym typeface="Helvetica Neue"/>
              </a:rPr>
              <a:t> e </a:t>
            </a:r>
            <a:r>
              <a:rPr lang="en-US" sz="3000" b="0" i="0" u="none" strike="noStrike" cap="none" dirty="0" err="1">
                <a:solidFill>
                  <a:srgbClr val="53585F"/>
                </a:solidFill>
                <a:latin typeface="Helvetica Neue"/>
                <a:ea typeface="Helvetica Neue"/>
                <a:cs typeface="Helvetica Neue"/>
                <a:sym typeface="Helvetica Neue"/>
              </a:rPr>
              <a:t>recrutar</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voluntários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além</a:t>
            </a:r>
            <a:r>
              <a:rPr lang="en-US" sz="3000" b="0" i="0" u="none" strike="noStrike" cap="none" dirty="0">
                <a:solidFill>
                  <a:srgbClr val="53585F"/>
                </a:solidFill>
                <a:latin typeface="Helvetica Neue"/>
                <a:ea typeface="Helvetica Neue"/>
                <a:cs typeface="Helvetica Neue"/>
                <a:sym typeface="Helvetica Neue"/>
              </a:rPr>
              <a:t> de </a:t>
            </a:r>
            <a:r>
              <a:rPr lang="en-US" sz="3000" b="0" i="0" u="none" strike="noStrike" cap="none" dirty="0" err="1">
                <a:solidFill>
                  <a:srgbClr val="53585F"/>
                </a:solidFill>
                <a:latin typeface="Helvetica Neue"/>
                <a:ea typeface="Helvetica Neue"/>
                <a:cs typeface="Helvetica Neue"/>
                <a:sym typeface="Helvetica Neue"/>
              </a:rPr>
              <a:t>publicar</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fotos</a:t>
            </a:r>
            <a:r>
              <a:rPr lang="en-US" sz="3000" b="0" i="0" u="none" strike="noStrike" cap="none" dirty="0">
                <a:solidFill>
                  <a:srgbClr val="53585F"/>
                </a:solidFill>
                <a:latin typeface="Helvetica Neue"/>
                <a:ea typeface="Helvetica Neue"/>
                <a:cs typeface="Helvetica Neue"/>
                <a:sym typeface="Helvetica Neue"/>
              </a:rPr>
              <a:t>, </a:t>
            </a:r>
            <a:r>
              <a:rPr lang="en-US" sz="3000" b="0" i="0" u="none" strike="noStrike" cap="none" dirty="0" err="1">
                <a:solidFill>
                  <a:srgbClr val="53585F"/>
                </a:solidFill>
                <a:latin typeface="Helvetica Neue"/>
                <a:ea typeface="Helvetica Neue"/>
                <a:cs typeface="Helvetica Neue"/>
                <a:sym typeface="Helvetica Neue"/>
              </a:rPr>
              <a:t>depoimentos</a:t>
            </a:r>
            <a:r>
              <a:rPr lang="en-US" sz="3000" b="0" i="0" u="none" strike="noStrike" cap="none" dirty="0">
                <a:solidFill>
                  <a:srgbClr val="53585F"/>
                </a:solidFill>
                <a:latin typeface="Helvetica Neue"/>
                <a:ea typeface="Helvetica Neue"/>
                <a:cs typeface="Helvetica Neue"/>
                <a:sym typeface="Helvetica Neue"/>
              </a:rPr>
              <a:t> e </a:t>
            </a:r>
            <a:r>
              <a:rPr lang="en-US" sz="3000" b="0" i="0" u="none" strike="noStrike" cap="none" dirty="0" err="1">
                <a:solidFill>
                  <a:srgbClr val="53585F"/>
                </a:solidFill>
                <a:latin typeface="Helvetica Neue"/>
                <a:ea typeface="Helvetica Neue"/>
                <a:cs typeface="Helvetica Neue"/>
                <a:sym typeface="Helvetica Neue"/>
              </a:rPr>
              <a:t>resultados</a:t>
            </a:r>
            <a:r>
              <a:rPr lang="en-US" sz="3000" b="0" i="0" u="none" strike="noStrike" cap="none" dirty="0">
                <a:solidFill>
                  <a:srgbClr val="53585F"/>
                </a:solidFill>
                <a:latin typeface="Helvetica Neue"/>
                <a:ea typeface="Helvetica Neue"/>
                <a:cs typeface="Helvetica Neue"/>
                <a:sym typeface="Helvetica Neue"/>
              </a:rPr>
              <a:t> das </a:t>
            </a:r>
            <a:r>
              <a:rPr lang="en-US" sz="3000" b="0" i="0" u="none" strike="noStrike" cap="none" dirty="0" err="1">
                <a:solidFill>
                  <a:srgbClr val="53585F"/>
                </a:solidFill>
                <a:latin typeface="Helvetica Neue"/>
                <a:ea typeface="Helvetica Neue"/>
                <a:cs typeface="Helvetica Neue"/>
                <a:sym typeface="Helvetica Neue"/>
              </a:rPr>
              <a:t>ações</a:t>
            </a:r>
            <a:r>
              <a:rPr lang="en-US" sz="3000" b="0" i="0" u="none" strike="noStrike" cap="none" dirty="0">
                <a:solidFill>
                  <a:srgbClr val="53585F"/>
                </a:solidFill>
                <a:latin typeface="Helvetica Neue"/>
                <a:ea typeface="Helvetica Neue"/>
                <a:cs typeface="Helvetica Neue"/>
                <a:sym typeface="Helvetica Neue"/>
              </a:rPr>
              <a:t>.</a:t>
            </a:r>
            <a:endParaRPr dirty="0"/>
          </a:p>
          <a:p>
            <a:pPr marL="0" marR="0" lvl="0" indent="0" algn="l" rtl="0">
              <a:lnSpc>
                <a:spcPct val="120000"/>
              </a:lnSpc>
              <a:spcBef>
                <a:spcPts val="0"/>
              </a:spcBef>
              <a:spcAft>
                <a:spcPts val="0"/>
              </a:spcAft>
              <a:buClr>
                <a:srgbClr val="53585F"/>
              </a:buClr>
              <a:buSzPts val="3000"/>
              <a:buFont typeface="Helvetica Neue"/>
              <a:buNone/>
            </a:pPr>
            <a:endParaRPr sz="3000" b="0" i="0" u="none" strike="noStrike" cap="none" dirty="0">
              <a:solidFill>
                <a:srgbClr val="53585F"/>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53585F"/>
              </a:buClr>
              <a:buSzPts val="3000"/>
              <a:buFont typeface="Helvetica Neue"/>
              <a:buNone/>
            </a:pPr>
            <a:r>
              <a:rPr lang="en-US" sz="3000" b="1" i="0" u="none" strike="noStrike" cap="none" dirty="0" err="1">
                <a:solidFill>
                  <a:srgbClr val="53585F"/>
                </a:solidFill>
                <a:latin typeface="Helvetica Neue"/>
                <a:ea typeface="Helvetica Neue"/>
                <a:cs typeface="Helvetica Neue"/>
                <a:sym typeface="Helvetica Neue"/>
              </a:rPr>
              <a:t>Seja</a:t>
            </a:r>
            <a:r>
              <a:rPr lang="en-US" sz="3000" b="1" i="0" u="none" strike="noStrike" cap="none" dirty="0">
                <a:solidFill>
                  <a:srgbClr val="53585F"/>
                </a:solidFill>
                <a:latin typeface="Helvetica Neue"/>
                <a:ea typeface="Helvetica Neue"/>
                <a:cs typeface="Helvetica Neue"/>
                <a:sym typeface="Helvetica Neue"/>
              </a:rPr>
              <a:t> </a:t>
            </a:r>
            <a:r>
              <a:rPr lang="en-US" sz="3000" b="1" i="0" u="none" strike="noStrike" cap="none" dirty="0" err="1">
                <a:solidFill>
                  <a:srgbClr val="53585F"/>
                </a:solidFill>
                <a:latin typeface="Helvetica Neue"/>
                <a:ea typeface="Helvetica Neue"/>
                <a:cs typeface="Helvetica Neue"/>
                <a:sym typeface="Helvetica Neue"/>
              </a:rPr>
              <a:t>bem-vindo</a:t>
            </a:r>
            <a:r>
              <a:rPr lang="en-US" sz="3000" b="1" i="0" u="none" strike="noStrike" cap="none" dirty="0">
                <a:solidFill>
                  <a:srgbClr val="53585F"/>
                </a:solidFill>
                <a:latin typeface="Helvetica Neue"/>
                <a:ea typeface="Helvetica Neue"/>
                <a:cs typeface="Helvetica Neue"/>
                <a:sym typeface="Helvetica Neue"/>
              </a:rPr>
              <a:t>!</a:t>
            </a:r>
            <a:endParaRPr dirty="0"/>
          </a:p>
        </p:txBody>
      </p:sp>
      <p:pic>
        <p:nvPicPr>
          <p:cNvPr id="84" name="Google Shape;84;p19" descr="simbolo_pq.png"/>
          <p:cNvPicPr preferRelativeResize="0"/>
          <p:nvPr/>
        </p:nvPicPr>
        <p:blipFill rotWithShape="1">
          <a:blip r:embed="rId3">
            <a:alphaModFix/>
          </a:blip>
          <a:srcRect/>
          <a:stretch/>
        </p:blipFill>
        <p:spPr>
          <a:xfrm>
            <a:off x="5722770" y="2462988"/>
            <a:ext cx="3132784" cy="3132784"/>
          </a:xfrm>
          <a:prstGeom prst="rect">
            <a:avLst/>
          </a:prstGeom>
          <a:noFill/>
          <a:ln>
            <a:noFill/>
          </a:ln>
        </p:spPr>
      </p:pic>
      <p:pic>
        <p:nvPicPr>
          <p:cNvPr id="3" name="Imagem 2">
            <a:extLst>
              <a:ext uri="{FF2B5EF4-FFF2-40B4-BE49-F238E27FC236}">
                <a16:creationId xmlns:a16="http://schemas.microsoft.com/office/drawing/2014/main" id="{7E73F898-D823-45A5-9691-E2B6EA8790B9}"/>
              </a:ext>
            </a:extLst>
          </p:cNvPr>
          <p:cNvPicPr>
            <a:picLocks noChangeAspect="1"/>
          </p:cNvPicPr>
          <p:nvPr/>
        </p:nvPicPr>
        <p:blipFill>
          <a:blip r:embed="rId4"/>
          <a:stretch>
            <a:fillRect/>
          </a:stretch>
        </p:blipFill>
        <p:spPr>
          <a:xfrm>
            <a:off x="10616950" y="2275009"/>
            <a:ext cx="7238715" cy="29226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7" descr="Image"/>
          <p:cNvPicPr preferRelativeResize="0"/>
          <p:nvPr/>
        </p:nvPicPr>
        <p:blipFill rotWithShape="1">
          <a:blip r:embed="rId3">
            <a:alphaModFix/>
          </a:blip>
          <a:srcRect/>
          <a:stretch/>
        </p:blipFill>
        <p:spPr>
          <a:xfrm>
            <a:off x="7658100" y="2952750"/>
            <a:ext cx="8661400" cy="9486900"/>
          </a:xfrm>
          <a:prstGeom prst="rect">
            <a:avLst/>
          </a:prstGeom>
          <a:noFill/>
          <a:ln>
            <a:noFill/>
          </a:ln>
          <a:effectLst>
            <a:outerShdw blurRad="63500" dist="25400" dir="5400000" rotWithShape="0">
              <a:srgbClr val="53585F">
                <a:alpha val="74901"/>
              </a:srgbClr>
            </a:outerShdw>
          </a:effectLst>
        </p:spPr>
      </p:pic>
      <p:sp>
        <p:nvSpPr>
          <p:cNvPr id="571" name="Google Shape;571;p37"/>
          <p:cNvSpPr txBox="1"/>
          <p:nvPr/>
        </p:nvSpPr>
        <p:spPr>
          <a:xfrm>
            <a:off x="1590563" y="807765"/>
            <a:ext cx="10409861"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Gerenciando</a:t>
            </a:r>
            <a:r>
              <a:rPr lang="en-US" sz="5500" b="1" i="0" u="none" strike="noStrike" cap="none" dirty="0">
                <a:solidFill>
                  <a:srgbClr val="162F39"/>
                </a:solidFill>
                <a:latin typeface="Helvetica Neue"/>
                <a:ea typeface="Helvetica Neue"/>
                <a:cs typeface="Helvetica Neue"/>
                <a:sym typeface="Helvetica Neue"/>
              </a:rPr>
              <a:t> </a:t>
            </a:r>
            <a:r>
              <a:rPr lang="en-US" sz="5500" b="1" i="0" u="none" strike="noStrike" cap="none" dirty="0" err="1">
                <a:solidFill>
                  <a:srgbClr val="162F39"/>
                </a:solidFill>
                <a:latin typeface="Helvetica Neue"/>
                <a:ea typeface="Helvetica Neue"/>
                <a:cs typeface="Helvetica Neue"/>
                <a:sym typeface="Helvetica Neue"/>
              </a:rPr>
              <a:t>Participantes</a:t>
            </a:r>
            <a:endParaRPr dirty="0">
              <a:solidFill>
                <a:srgbClr val="162F39"/>
              </a:solidFill>
            </a:endParaRPr>
          </a:p>
        </p:txBody>
      </p:sp>
      <p:sp>
        <p:nvSpPr>
          <p:cNvPr id="572" name="Google Shape;572;p37"/>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573" name="Google Shape;573;p37"/>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cxnSp>
        <p:nvCxnSpPr>
          <p:cNvPr id="574" name="Google Shape;574;p37"/>
          <p:cNvCxnSpPr/>
          <p:nvPr/>
        </p:nvCxnSpPr>
        <p:spPr>
          <a:xfrm rot="10800000" flipH="1">
            <a:off x="6640129" y="4077078"/>
            <a:ext cx="1810609" cy="1484614"/>
          </a:xfrm>
          <a:prstGeom prst="straightConnector1">
            <a:avLst/>
          </a:prstGeom>
          <a:noFill/>
          <a:ln w="63500" cap="flat" cmpd="sng">
            <a:solidFill>
              <a:srgbClr val="FED174"/>
            </a:solidFill>
            <a:prstDash val="dot"/>
            <a:miter lim="400000"/>
            <a:headEnd type="none" w="sm" len="sm"/>
            <a:tailEnd type="none" w="sm" len="sm"/>
          </a:ln>
        </p:spPr>
      </p:cxnSp>
      <p:sp>
        <p:nvSpPr>
          <p:cNvPr id="575" name="Google Shape;575;p37"/>
          <p:cNvSpPr txBox="1"/>
          <p:nvPr/>
        </p:nvSpPr>
        <p:spPr>
          <a:xfrm>
            <a:off x="2252031" y="3323251"/>
            <a:ext cx="4057538" cy="3653808"/>
          </a:xfrm>
          <a:prstGeom prst="rect">
            <a:avLst/>
          </a:prstGeom>
          <a:noFill/>
          <a:ln>
            <a:noFill/>
          </a:ln>
        </p:spPr>
        <p:txBody>
          <a:bodyPr spcFirstLastPara="1" wrap="square" lIns="50800" tIns="50800" rIns="50800" bIns="50800" anchor="ctr" anchorCtr="0">
            <a:noAutofit/>
          </a:bodyPr>
          <a:lstStyle/>
          <a:p>
            <a:pPr marL="0" marR="0" lvl="0" indent="0" algn="r"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Ao </a:t>
            </a:r>
            <a:r>
              <a:rPr lang="en-US" sz="2300" b="0" i="1" u="none" strike="noStrike" cap="none">
                <a:solidFill>
                  <a:srgbClr val="000000"/>
                </a:solidFill>
                <a:latin typeface="Helvetica Neue"/>
                <a:ea typeface="Helvetica Neue"/>
                <a:cs typeface="Helvetica Neue"/>
                <a:sym typeface="Helvetica Neue"/>
              </a:rPr>
              <a:t>clicar em</a:t>
            </a:r>
            <a:r>
              <a:rPr lang="en-US"/>
              <a:t> </a:t>
            </a:r>
            <a:r>
              <a:rPr lang="en-US" sz="2300" b="0" i="1" u="none" strike="noStrike" cap="none">
                <a:solidFill>
                  <a:srgbClr val="000000"/>
                </a:solidFill>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Participantes</a:t>
            </a:r>
            <a:r>
              <a:rPr lang="en-US" sz="2300" i="1" u="none" strike="noStrike" cap="none">
                <a:solidFill>
                  <a:srgbClr val="000000"/>
                </a:solidFill>
                <a:latin typeface="Helvetica Neue"/>
                <a:ea typeface="Helvetica Neue"/>
                <a:cs typeface="Helvetica Neue"/>
                <a:sym typeface="Helvetica Neue"/>
              </a:rPr>
              <a:t>”,</a:t>
            </a:r>
            <a:br>
              <a:rPr lang="en-US" sz="2300" b="1" i="1" u="none" strike="noStrike" cap="none">
                <a:solidFill>
                  <a:srgbClr val="000000"/>
                </a:solidFill>
                <a:latin typeface="Helvetica Neue"/>
                <a:ea typeface="Helvetica Neue"/>
                <a:cs typeface="Helvetica Neue"/>
                <a:sym typeface="Helvetica Neue"/>
              </a:rPr>
            </a:br>
            <a:r>
              <a:rPr lang="en-US" sz="2300" b="0" i="1" u="none" strike="noStrike" cap="none">
                <a:solidFill>
                  <a:srgbClr val="000000"/>
                </a:solidFill>
                <a:latin typeface="Helvetica Neue"/>
                <a:ea typeface="Helvetica Neue"/>
                <a:cs typeface="Helvetica Neue"/>
                <a:sym typeface="Helvetica Neue"/>
              </a:rPr>
              <a:t>você verá a lista de inscritos, podendo adicionar mais pessoas se tiver permissão na plataforma para tal. </a:t>
            </a:r>
            <a:endParaRPr/>
          </a:p>
          <a:p>
            <a:pPr marL="0" marR="0" lvl="0" indent="0" algn="r"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 </a:t>
            </a:r>
            <a:r>
              <a:rPr lang="en-US" sz="2300" b="1" i="1" u="none" strike="noStrike" cap="none">
                <a:solidFill>
                  <a:srgbClr val="000000"/>
                </a:solidFill>
                <a:latin typeface="Helvetica Neue"/>
                <a:ea typeface="Helvetica Neue"/>
                <a:cs typeface="Helvetica Neue"/>
                <a:sym typeface="Helvetica Neue"/>
              </a:rPr>
              <a:t>“Adicionar"</a:t>
            </a:r>
            <a:r>
              <a:rPr lang="en-US" sz="2300" b="0" i="1" u="none" strike="noStrike" cap="none">
                <a:solidFill>
                  <a:srgbClr val="000000"/>
                </a:solidFill>
                <a:latin typeface="Helvetica Neue"/>
                <a:ea typeface="Helvetica Neue"/>
                <a:cs typeface="Helvetica Neue"/>
                <a:sym typeface="Helvetica Neue"/>
              </a:rPr>
              <a:t> ou use o </a:t>
            </a:r>
            <a:r>
              <a:rPr lang="en-US" sz="2300" b="1" i="1" u="none" strike="noStrike" cap="none">
                <a:solidFill>
                  <a:srgbClr val="000000"/>
                </a:solidFill>
                <a:latin typeface="Helvetica Neue"/>
                <a:ea typeface="Helvetica Neue"/>
                <a:cs typeface="Helvetica Neue"/>
                <a:sym typeface="Helvetica Neue"/>
              </a:rPr>
              <a:t>“Buscar Voluntários”</a:t>
            </a:r>
            <a:r>
              <a:rPr lang="en-US" sz="2300" b="0" i="1" u="none" strike="noStrike" cap="none">
                <a:solidFill>
                  <a:srgbClr val="000000"/>
                </a:solidFill>
                <a:latin typeface="Helvetica Neue"/>
                <a:ea typeface="Helvetica Neue"/>
                <a:cs typeface="Helvetica Neue"/>
                <a:sym typeface="Helvetica Neue"/>
              </a:rPr>
              <a:t>.</a:t>
            </a:r>
            <a:endParaRPr/>
          </a:p>
          <a:p>
            <a:pPr marL="0" marR="0" lvl="0" indent="0" algn="r"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 </a:t>
            </a:r>
            <a:endParaRPr/>
          </a:p>
        </p:txBody>
      </p:sp>
      <p:sp>
        <p:nvSpPr>
          <p:cNvPr id="576" name="Google Shape;576;p37"/>
          <p:cNvSpPr txBox="1"/>
          <p:nvPr/>
        </p:nvSpPr>
        <p:spPr>
          <a:xfrm>
            <a:off x="17168778" y="6542396"/>
            <a:ext cx="5546701" cy="4009408"/>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u="none" strike="noStrike" cap="none">
                <a:solidFill>
                  <a:srgbClr val="000000"/>
                </a:solidFill>
                <a:latin typeface="Helvetica Neue"/>
                <a:ea typeface="Helvetica Neue"/>
                <a:cs typeface="Helvetica Neue"/>
                <a:sym typeface="Helvetica Neue"/>
              </a:rPr>
              <a:t>Você poderá :</a:t>
            </a:r>
            <a:br>
              <a:rPr lang="en-US" sz="2300" b="1" i="1" u="none" strike="noStrike" cap="none">
                <a:solidFill>
                  <a:srgbClr val="000000"/>
                </a:solidFill>
                <a:latin typeface="Helvetica Neue"/>
                <a:ea typeface="Helvetica Neue"/>
                <a:cs typeface="Helvetica Neue"/>
                <a:sym typeface="Helvetica Neue"/>
              </a:rPr>
            </a:br>
            <a:endParaRPr/>
          </a:p>
          <a:p>
            <a:pPr marL="280865" marR="0" lvl="0" indent="-280865" algn="l" rtl="0">
              <a:lnSpc>
                <a:spcPct val="100000"/>
              </a:lnSpc>
              <a:spcBef>
                <a:spcPts val="0"/>
              </a:spcBef>
              <a:spcAft>
                <a:spcPts val="0"/>
              </a:spcAft>
              <a:buClr>
                <a:srgbClr val="000000"/>
              </a:buClr>
              <a:buSzPts val="1725"/>
              <a:buFont typeface="Helvetica Neue"/>
              <a:buChar char="•"/>
            </a:pPr>
            <a:r>
              <a:rPr lang="en-US" sz="2300" b="0" i="1" u="none" strike="noStrike" cap="none">
                <a:solidFill>
                  <a:srgbClr val="000000"/>
                </a:solidFill>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Conceder a gestão</a:t>
            </a:r>
            <a:r>
              <a:rPr lang="en-US" sz="2300" i="1" u="none" strike="noStrike" cap="none">
                <a:solidFill>
                  <a:srgbClr val="000000"/>
                </a:solidFill>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 </a:t>
            </a:r>
            <a:r>
              <a:rPr lang="en-US" sz="2300" b="0" i="1" u="none" strike="noStrike" cap="none">
                <a:solidFill>
                  <a:srgbClr val="000000"/>
                </a:solidFill>
                <a:latin typeface="Helvetica Neue"/>
                <a:ea typeface="Helvetica Neue"/>
                <a:cs typeface="Helvetica Neue"/>
                <a:sym typeface="Helvetica Neue"/>
              </a:rPr>
              <a:t>para algum usuário compartilhar com você a liderança da página.</a:t>
            </a:r>
            <a:br>
              <a:rPr lang="en-US" sz="2300" b="0" i="1" u="none" strike="noStrike" cap="none">
                <a:solidFill>
                  <a:srgbClr val="000000"/>
                </a:solidFill>
                <a:latin typeface="Helvetica Neue"/>
                <a:ea typeface="Helvetica Neue"/>
                <a:cs typeface="Helvetica Neue"/>
                <a:sym typeface="Helvetica Neue"/>
              </a:rPr>
            </a:br>
            <a:endParaRPr/>
          </a:p>
          <a:p>
            <a:pPr marL="280865" marR="0" lvl="0" indent="-280865" algn="l" rtl="0">
              <a:lnSpc>
                <a:spcPct val="100000"/>
              </a:lnSpc>
              <a:spcBef>
                <a:spcPts val="0"/>
              </a:spcBef>
              <a:spcAft>
                <a:spcPts val="0"/>
              </a:spcAft>
              <a:buClr>
                <a:srgbClr val="000000"/>
              </a:buClr>
              <a:buSzPts val="1725"/>
              <a:buFont typeface="Helvetica Neue"/>
              <a:buChar char="•"/>
            </a:pPr>
            <a:r>
              <a:rPr lang="en-US" sz="2300" b="0" i="1" u="none" strike="noStrike" cap="none">
                <a:solidFill>
                  <a:srgbClr val="000000"/>
                </a:solidFill>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Confirmar a participação</a:t>
            </a:r>
            <a:r>
              <a:rPr lang="en-US" sz="2300" b="0" i="1" u="none" strike="noStrike" cap="none">
                <a:solidFill>
                  <a:srgbClr val="000000"/>
                </a:solidFill>
                <a:latin typeface="Helvetica Neue"/>
                <a:ea typeface="Helvetica Neue"/>
                <a:cs typeface="Helvetica Neue"/>
                <a:sym typeface="Helvetica Neue"/>
              </a:rPr>
              <a:t>” de quem participou de fato na ação.</a:t>
            </a:r>
            <a:endParaRPr/>
          </a:p>
          <a:p>
            <a:pPr marL="280865" marR="0" lvl="0" indent="-171327" algn="l" rtl="0">
              <a:lnSpc>
                <a:spcPct val="100000"/>
              </a:lnSpc>
              <a:spcBef>
                <a:spcPts val="0"/>
              </a:spcBef>
              <a:spcAft>
                <a:spcPts val="0"/>
              </a:spcAft>
              <a:buClr>
                <a:srgbClr val="000000"/>
              </a:buClr>
              <a:buSzPts val="1725"/>
              <a:buFont typeface="Helvetica Neue"/>
              <a:buNone/>
            </a:pPr>
            <a:endParaRPr sz="2300" b="0" i="1" u="none" strike="noStrike" cap="none">
              <a:solidFill>
                <a:srgbClr val="000000"/>
              </a:solidFill>
              <a:latin typeface="Helvetica Neue"/>
              <a:ea typeface="Helvetica Neue"/>
              <a:cs typeface="Helvetica Neue"/>
              <a:sym typeface="Helvetica Neue"/>
            </a:endParaRPr>
          </a:p>
          <a:p>
            <a:pPr marL="280865" marR="0" lvl="0" indent="-280865" algn="l" rtl="0">
              <a:lnSpc>
                <a:spcPct val="100000"/>
              </a:lnSpc>
              <a:spcBef>
                <a:spcPts val="0"/>
              </a:spcBef>
              <a:spcAft>
                <a:spcPts val="0"/>
              </a:spcAft>
              <a:buClr>
                <a:srgbClr val="000000"/>
              </a:buClr>
              <a:buSzPts val="1725"/>
              <a:buFont typeface="Helvetica Neue"/>
              <a:buChar char="•"/>
            </a:pPr>
            <a:r>
              <a:rPr lang="en-US" sz="2300" b="0" i="1" u="none" strike="noStrike" cap="none">
                <a:solidFill>
                  <a:srgbClr val="000000"/>
                </a:solidFill>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Remover da página</a:t>
            </a:r>
            <a:r>
              <a:rPr lang="en-US" sz="2300" b="0" i="1" u="none" strike="noStrike" cap="none">
                <a:solidFill>
                  <a:srgbClr val="000000"/>
                </a:solidFill>
                <a:latin typeface="Helvetica Neue"/>
                <a:ea typeface="Helvetica Neue"/>
                <a:cs typeface="Helvetica Neue"/>
                <a:sym typeface="Helvetica Neue"/>
              </a:rPr>
              <a:t>” quem não participou. </a:t>
            </a:r>
            <a:endParaRPr/>
          </a:p>
        </p:txBody>
      </p:sp>
      <p:cxnSp>
        <p:nvCxnSpPr>
          <p:cNvPr id="577" name="Google Shape;577;p37"/>
          <p:cNvCxnSpPr/>
          <p:nvPr/>
        </p:nvCxnSpPr>
        <p:spPr>
          <a:xfrm rot="10800000" flipH="1">
            <a:off x="15702278" y="8980928"/>
            <a:ext cx="1140900" cy="1140900"/>
          </a:xfrm>
          <a:prstGeom prst="straightConnector1">
            <a:avLst/>
          </a:prstGeom>
          <a:noFill/>
          <a:ln w="63500" cap="flat" cmpd="sng">
            <a:solidFill>
              <a:srgbClr val="FED174"/>
            </a:solidFill>
            <a:prstDash val="dot"/>
            <a:miter lim="400000"/>
            <a:headEnd type="none" w="sm" len="sm"/>
            <a:tailEnd type="none" w="sm" len="sm"/>
          </a:ln>
        </p:spPr>
      </p:cxnSp>
      <p:cxnSp>
        <p:nvCxnSpPr>
          <p:cNvPr id="578" name="Google Shape;578;p37"/>
          <p:cNvCxnSpPr/>
          <p:nvPr/>
        </p:nvCxnSpPr>
        <p:spPr>
          <a:xfrm>
            <a:off x="6619822" y="5600700"/>
            <a:ext cx="1363177" cy="0"/>
          </a:xfrm>
          <a:prstGeom prst="straightConnector1">
            <a:avLst/>
          </a:prstGeom>
          <a:noFill/>
          <a:ln w="63500" cap="flat" cmpd="sng">
            <a:solidFill>
              <a:srgbClr val="FED174"/>
            </a:solidFill>
            <a:prstDash val="dot"/>
            <a:miter lim="400000"/>
            <a:headEnd type="none" w="sm" len="sm"/>
            <a:tailEnd type="none" w="sm" len="sm"/>
          </a:ln>
        </p:spPr>
      </p:cxnSp>
      <p:grpSp>
        <p:nvGrpSpPr>
          <p:cNvPr id="579" name="Google Shape;579;p37"/>
          <p:cNvGrpSpPr/>
          <p:nvPr/>
        </p:nvGrpSpPr>
        <p:grpSpPr>
          <a:xfrm>
            <a:off x="16559672" y="947813"/>
            <a:ext cx="5546702" cy="706120"/>
            <a:chOff x="0" y="0"/>
            <a:chExt cx="5546700" cy="706119"/>
          </a:xfrm>
          <a:solidFill>
            <a:srgbClr val="162F39"/>
          </a:solidFill>
        </p:grpSpPr>
        <p:sp>
          <p:nvSpPr>
            <p:cNvPr id="580" name="Google Shape;580;p37"/>
            <p:cNvSpPr/>
            <p:nvPr/>
          </p:nvSpPr>
          <p:spPr>
            <a:xfrm>
              <a:off x="0" y="0"/>
              <a:ext cx="5546700" cy="706119"/>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581" name="Google Shape;581;p37"/>
            <p:cNvSpPr txBox="1"/>
            <p:nvPr/>
          </p:nvSpPr>
          <p:spPr>
            <a:xfrm>
              <a:off x="134180" y="85073"/>
              <a:ext cx="5278339" cy="514591"/>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a:solidFill>
                    <a:srgbClr val="FFFFFF"/>
                  </a:solidFill>
                  <a:latin typeface="Helvetica Neue"/>
                  <a:ea typeface="Helvetica Neue"/>
                  <a:cs typeface="Helvetica Neue"/>
                  <a:sym typeface="Helvetica Neue"/>
                </a:rPr>
                <a:t>Instruções para o Líder de Ação </a:t>
              </a:r>
              <a:endParaRPr/>
            </a:p>
          </p:txBody>
        </p:sp>
      </p:grpSp>
      <p:pic>
        <p:nvPicPr>
          <p:cNvPr id="582" name="Google Shape;582;p37"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8"/>
          <p:cNvPicPr preferRelativeResize="0"/>
          <p:nvPr/>
        </p:nvPicPr>
        <p:blipFill>
          <a:blip r:embed="rId3">
            <a:alphaModFix/>
          </a:blip>
          <a:stretch>
            <a:fillRect/>
          </a:stretch>
        </p:blipFill>
        <p:spPr>
          <a:xfrm>
            <a:off x="12719425" y="3234690"/>
            <a:ext cx="9978976" cy="8781509"/>
          </a:xfrm>
          <a:prstGeom prst="rect">
            <a:avLst/>
          </a:prstGeom>
          <a:noFill/>
          <a:ln>
            <a:noFill/>
          </a:ln>
        </p:spPr>
      </p:pic>
      <p:sp>
        <p:nvSpPr>
          <p:cNvPr id="588" name="Google Shape;588;p38"/>
          <p:cNvSpPr txBox="1"/>
          <p:nvPr/>
        </p:nvSpPr>
        <p:spPr>
          <a:xfrm>
            <a:off x="1590563" y="807765"/>
            <a:ext cx="104100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Concluindo</a:t>
            </a:r>
            <a:r>
              <a:rPr lang="en-US" sz="5500" b="1" i="0" u="none" strike="noStrike" cap="none" dirty="0">
                <a:solidFill>
                  <a:srgbClr val="162F39"/>
                </a:solidFill>
                <a:latin typeface="Helvetica Neue"/>
                <a:ea typeface="Helvetica Neue"/>
                <a:cs typeface="Helvetica Neue"/>
                <a:sym typeface="Helvetica Neue"/>
              </a:rPr>
              <a:t> a </a:t>
            </a:r>
            <a:r>
              <a:rPr lang="en-US" sz="5500" b="1" i="0" u="none" strike="noStrike" cap="none" dirty="0" err="1">
                <a:solidFill>
                  <a:srgbClr val="162F39"/>
                </a:solidFill>
                <a:latin typeface="Helvetica Neue"/>
                <a:ea typeface="Helvetica Neue"/>
                <a:cs typeface="Helvetica Neue"/>
                <a:sym typeface="Helvetica Neue"/>
              </a:rPr>
              <a:t>Ação</a:t>
            </a:r>
            <a:endParaRPr dirty="0">
              <a:solidFill>
                <a:srgbClr val="162F39"/>
              </a:solidFill>
            </a:endParaRPr>
          </a:p>
        </p:txBody>
      </p:sp>
      <p:sp>
        <p:nvSpPr>
          <p:cNvPr id="589" name="Google Shape;589;p38"/>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590" name="Google Shape;590;p38"/>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591" name="Google Shape;591;p38"/>
          <p:cNvSpPr txBox="1"/>
          <p:nvPr/>
        </p:nvSpPr>
        <p:spPr>
          <a:xfrm>
            <a:off x="2679675" y="3763950"/>
            <a:ext cx="7484700" cy="986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Clique no botão “</a:t>
            </a:r>
            <a:r>
              <a:rPr lang="en-US" sz="2300" b="1" i="1" u="none" strike="noStrike" cap="none">
                <a:solidFill>
                  <a:srgbClr val="000000"/>
                </a:solidFill>
                <a:latin typeface="Helvetica Neue"/>
                <a:ea typeface="Helvetica Neue"/>
                <a:cs typeface="Helvetica Neue"/>
                <a:sym typeface="Helvetica Neue"/>
              </a:rPr>
              <a:t>Concluir Ação</a:t>
            </a:r>
            <a:r>
              <a:rPr lang="en-US" sz="2300" i="1">
                <a:latin typeface="Helvetica Neue"/>
                <a:ea typeface="Helvetica Neue"/>
                <a:cs typeface="Helvetica Neue"/>
                <a:sym typeface="Helvetica Neue"/>
              </a:rPr>
              <a:t>”</a:t>
            </a:r>
            <a:endParaRPr>
              <a:latin typeface="Helvetica Neue"/>
              <a:ea typeface="Helvetica Neue"/>
              <a:cs typeface="Helvetica Neue"/>
              <a:sym typeface="Helvetica Neue"/>
            </a:endParaRPr>
          </a:p>
        </p:txBody>
      </p:sp>
      <p:sp>
        <p:nvSpPr>
          <p:cNvPr id="592" name="Google Shape;592;p38"/>
          <p:cNvSpPr txBox="1"/>
          <p:nvPr/>
        </p:nvSpPr>
        <p:spPr>
          <a:xfrm>
            <a:off x="2739200" y="5645325"/>
            <a:ext cx="8931300" cy="18231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u="none" strike="noStrike" cap="none">
                <a:solidFill>
                  <a:srgbClr val="000000"/>
                </a:solidFill>
                <a:latin typeface="Helvetica Neue"/>
                <a:ea typeface="Helvetica Neue"/>
                <a:cs typeface="Helvetica Neue"/>
                <a:sym typeface="Helvetica Neue"/>
              </a:rPr>
              <a:t>Revise os participantes</a:t>
            </a:r>
            <a:r>
              <a:rPr lang="en-US" sz="2300" b="0" i="1" u="none" strike="noStrike" cap="none">
                <a:solidFill>
                  <a:srgbClr val="000000"/>
                </a:solidFill>
                <a:latin typeface="Helvetica Neue"/>
                <a:ea typeface="Helvetica Neue"/>
                <a:cs typeface="Helvetica Neue"/>
                <a:sym typeface="Helvetica Neue"/>
              </a:rPr>
              <a:t>, removendo da a</a:t>
            </a:r>
            <a:r>
              <a:rPr lang="en-US" sz="2300" i="1">
                <a:latin typeface="Helvetica Neue"/>
                <a:ea typeface="Helvetica Neue"/>
                <a:cs typeface="Helvetica Neue"/>
                <a:sym typeface="Helvetica Neue"/>
              </a:rPr>
              <a:t>ção </a:t>
            </a:r>
            <a:r>
              <a:rPr lang="en-US" sz="2300" b="0" i="1" u="none" strike="noStrike" cap="none">
                <a:solidFill>
                  <a:srgbClr val="000000"/>
                </a:solidFill>
                <a:latin typeface="Helvetica Neue"/>
                <a:ea typeface="Helvetica Neue"/>
                <a:cs typeface="Helvetica Neue"/>
                <a:sym typeface="Helvetica Neue"/>
              </a:rPr>
              <a:t>quem não participou. Se a confirma</a:t>
            </a:r>
            <a:r>
              <a:rPr lang="en-US" sz="2300" i="1">
                <a:latin typeface="Helvetica Neue"/>
                <a:ea typeface="Helvetica Neue"/>
                <a:cs typeface="Helvetica Neue"/>
                <a:sym typeface="Helvetica Neue"/>
              </a:rPr>
              <a:t>ção de presença pelo líder no site estiver ativada, você deverá também confirmar a presença de quem de fato compareceu. </a:t>
            </a:r>
            <a:endParaRPr/>
          </a:p>
        </p:txBody>
      </p:sp>
      <p:cxnSp>
        <p:nvCxnSpPr>
          <p:cNvPr id="593" name="Google Shape;593;p38"/>
          <p:cNvCxnSpPr/>
          <p:nvPr/>
        </p:nvCxnSpPr>
        <p:spPr>
          <a:xfrm rot="10800000" flipH="1">
            <a:off x="12117500" y="5959450"/>
            <a:ext cx="4469700" cy="99300"/>
          </a:xfrm>
          <a:prstGeom prst="straightConnector1">
            <a:avLst/>
          </a:prstGeom>
          <a:noFill/>
          <a:ln w="63500" cap="flat" cmpd="sng">
            <a:solidFill>
              <a:srgbClr val="FED174"/>
            </a:solidFill>
            <a:prstDash val="dot"/>
            <a:miter lim="400000"/>
            <a:headEnd type="none" w="sm" len="sm"/>
            <a:tailEnd type="none" w="sm" len="sm"/>
          </a:ln>
        </p:spPr>
      </p:cxnSp>
      <p:cxnSp>
        <p:nvCxnSpPr>
          <p:cNvPr id="594" name="Google Shape;594;p38"/>
          <p:cNvCxnSpPr>
            <a:stCxn id="595" idx="3"/>
          </p:cNvCxnSpPr>
          <p:nvPr/>
        </p:nvCxnSpPr>
        <p:spPr>
          <a:xfrm>
            <a:off x="8702300" y="10254975"/>
            <a:ext cx="9684000" cy="1216800"/>
          </a:xfrm>
          <a:prstGeom prst="straightConnector1">
            <a:avLst/>
          </a:prstGeom>
          <a:noFill/>
          <a:ln w="63500" cap="flat" cmpd="sng">
            <a:solidFill>
              <a:srgbClr val="FED174"/>
            </a:solidFill>
            <a:prstDash val="dot"/>
            <a:miter lim="400000"/>
            <a:headEnd type="none" w="sm" len="sm"/>
            <a:tailEnd type="none" w="sm" len="sm"/>
          </a:ln>
        </p:spPr>
      </p:cxnSp>
      <p:sp>
        <p:nvSpPr>
          <p:cNvPr id="596" name="Google Shape;596;p38"/>
          <p:cNvSpPr txBox="1"/>
          <p:nvPr/>
        </p:nvSpPr>
        <p:spPr>
          <a:xfrm>
            <a:off x="2739197" y="7906500"/>
            <a:ext cx="9262800" cy="11616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Preencha os </a:t>
            </a:r>
            <a:r>
              <a:rPr lang="en-US" sz="2300" b="1" i="1" u="none" strike="noStrike" cap="none">
                <a:solidFill>
                  <a:srgbClr val="000000"/>
                </a:solidFill>
                <a:latin typeface="Helvetica Neue"/>
                <a:ea typeface="Helvetica Neue"/>
                <a:cs typeface="Helvetica Neue"/>
                <a:sym typeface="Helvetica Neue"/>
              </a:rPr>
              <a:t>Resultados finais</a:t>
            </a:r>
            <a:r>
              <a:rPr lang="en-US" sz="2300" b="0" i="1" u="none" strike="noStrike" cap="none">
                <a:solidFill>
                  <a:srgbClr val="000000"/>
                </a:solidFill>
                <a:latin typeface="Helvetica Neue"/>
                <a:ea typeface="Helvetica Neue"/>
                <a:cs typeface="Helvetica Neue"/>
                <a:sym typeface="Helvetica Neue"/>
              </a:rPr>
              <a:t>. </a:t>
            </a:r>
            <a:endParaRPr/>
          </a:p>
        </p:txBody>
      </p:sp>
      <p:sp>
        <p:nvSpPr>
          <p:cNvPr id="595" name="Google Shape;595;p38"/>
          <p:cNvSpPr txBox="1"/>
          <p:nvPr/>
        </p:nvSpPr>
        <p:spPr>
          <a:xfrm>
            <a:off x="2739200" y="9852075"/>
            <a:ext cx="5963100" cy="8058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Por último, vá no botão </a:t>
            </a:r>
            <a:r>
              <a:rPr lang="en-US" sz="2300" i="1">
                <a:latin typeface="Helvetica Neue"/>
                <a:ea typeface="Helvetica Neue"/>
                <a:cs typeface="Helvetica Neue"/>
                <a:sym typeface="Helvetica Neue"/>
              </a:rPr>
              <a:t>“</a:t>
            </a:r>
            <a:r>
              <a:rPr lang="en-US" sz="2300" b="1" i="1" u="none" strike="noStrike" cap="none">
                <a:solidFill>
                  <a:srgbClr val="000000"/>
                </a:solidFill>
                <a:latin typeface="Helvetica Neue"/>
                <a:ea typeface="Helvetica Neue"/>
                <a:cs typeface="Helvetica Neue"/>
                <a:sym typeface="Helvetica Neue"/>
              </a:rPr>
              <a:t>Salvar e Concluir</a:t>
            </a:r>
            <a:r>
              <a:rPr lang="en-US" sz="2300" i="1">
                <a:latin typeface="Helvetica Neue"/>
                <a:ea typeface="Helvetica Neue"/>
                <a:cs typeface="Helvetica Neue"/>
                <a:sym typeface="Helvetica Neue"/>
              </a:rPr>
              <a:t>”</a:t>
            </a:r>
            <a:r>
              <a:rPr lang="en-US" sz="2300" b="0" i="1" u="none" strike="noStrike" cap="none">
                <a:solidFill>
                  <a:srgbClr val="000000"/>
                </a:solidFill>
                <a:latin typeface="Helvetica Neue"/>
                <a:ea typeface="Helvetica Neue"/>
                <a:cs typeface="Helvetica Neue"/>
                <a:sym typeface="Helvetica Neue"/>
              </a:rPr>
              <a:t> </a:t>
            </a:r>
            <a:endParaRPr/>
          </a:p>
        </p:txBody>
      </p:sp>
      <p:grpSp>
        <p:nvGrpSpPr>
          <p:cNvPr id="597" name="Google Shape;597;p38"/>
          <p:cNvGrpSpPr/>
          <p:nvPr/>
        </p:nvGrpSpPr>
        <p:grpSpPr>
          <a:xfrm>
            <a:off x="1625588" y="3855150"/>
            <a:ext cx="803700" cy="803700"/>
            <a:chOff x="0" y="0"/>
            <a:chExt cx="803700" cy="803700"/>
          </a:xfrm>
          <a:solidFill>
            <a:srgbClr val="162F39"/>
          </a:solidFill>
        </p:grpSpPr>
        <p:sp>
          <p:nvSpPr>
            <p:cNvPr id="598" name="Google Shape;598;p38"/>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599" name="Google Shape;599;p38"/>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1</a:t>
              </a:r>
              <a:endParaRPr/>
            </a:p>
          </p:txBody>
        </p:sp>
      </p:grpSp>
      <p:grpSp>
        <p:nvGrpSpPr>
          <p:cNvPr id="600" name="Google Shape;600;p38"/>
          <p:cNvGrpSpPr/>
          <p:nvPr/>
        </p:nvGrpSpPr>
        <p:grpSpPr>
          <a:xfrm>
            <a:off x="1647503" y="5744788"/>
            <a:ext cx="803700" cy="803700"/>
            <a:chOff x="0" y="0"/>
            <a:chExt cx="803700" cy="803700"/>
          </a:xfrm>
          <a:solidFill>
            <a:srgbClr val="162F39"/>
          </a:solidFill>
        </p:grpSpPr>
        <p:sp>
          <p:nvSpPr>
            <p:cNvPr id="601" name="Google Shape;601;p38"/>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602" name="Google Shape;602;p38"/>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2</a:t>
              </a:r>
              <a:endParaRPr/>
            </a:p>
          </p:txBody>
        </p:sp>
      </p:grpSp>
      <p:grpSp>
        <p:nvGrpSpPr>
          <p:cNvPr id="603" name="Google Shape;603;p38"/>
          <p:cNvGrpSpPr/>
          <p:nvPr/>
        </p:nvGrpSpPr>
        <p:grpSpPr>
          <a:xfrm>
            <a:off x="1644633" y="7977448"/>
            <a:ext cx="803700" cy="803700"/>
            <a:chOff x="0" y="0"/>
            <a:chExt cx="803700" cy="803700"/>
          </a:xfrm>
          <a:solidFill>
            <a:srgbClr val="162F39"/>
          </a:solidFill>
        </p:grpSpPr>
        <p:sp>
          <p:nvSpPr>
            <p:cNvPr id="604" name="Google Shape;604;p38"/>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605" name="Google Shape;605;p38"/>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3</a:t>
              </a:r>
              <a:endParaRPr/>
            </a:p>
          </p:txBody>
        </p:sp>
      </p:grpSp>
      <p:grpSp>
        <p:nvGrpSpPr>
          <p:cNvPr id="606" name="Google Shape;606;p38"/>
          <p:cNvGrpSpPr/>
          <p:nvPr/>
        </p:nvGrpSpPr>
        <p:grpSpPr>
          <a:xfrm>
            <a:off x="1701791" y="9853115"/>
            <a:ext cx="803700" cy="803700"/>
            <a:chOff x="0" y="0"/>
            <a:chExt cx="803700" cy="803700"/>
          </a:xfrm>
          <a:solidFill>
            <a:srgbClr val="162F39"/>
          </a:solidFill>
        </p:grpSpPr>
        <p:sp>
          <p:nvSpPr>
            <p:cNvPr id="607" name="Google Shape;607;p38"/>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608" name="Google Shape;608;p38"/>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4</a:t>
              </a:r>
              <a:endParaRPr/>
            </a:p>
          </p:txBody>
        </p:sp>
      </p:grpSp>
      <p:cxnSp>
        <p:nvCxnSpPr>
          <p:cNvPr id="609" name="Google Shape;609;p38"/>
          <p:cNvCxnSpPr>
            <a:endCxn id="610" idx="1"/>
          </p:cNvCxnSpPr>
          <p:nvPr/>
        </p:nvCxnSpPr>
        <p:spPr>
          <a:xfrm>
            <a:off x="7278675" y="8606705"/>
            <a:ext cx="5014200" cy="133800"/>
          </a:xfrm>
          <a:prstGeom prst="straightConnector1">
            <a:avLst/>
          </a:prstGeom>
          <a:noFill/>
          <a:ln w="63500" cap="flat" cmpd="sng">
            <a:solidFill>
              <a:srgbClr val="FED174"/>
            </a:solidFill>
            <a:prstDash val="dot"/>
            <a:miter lim="400000"/>
            <a:headEnd type="none" w="sm" len="sm"/>
            <a:tailEnd type="none" w="sm" len="sm"/>
          </a:ln>
        </p:spPr>
      </p:cxnSp>
      <p:grpSp>
        <p:nvGrpSpPr>
          <p:cNvPr id="611" name="Google Shape;611;p38"/>
          <p:cNvGrpSpPr/>
          <p:nvPr/>
        </p:nvGrpSpPr>
        <p:grpSpPr>
          <a:xfrm>
            <a:off x="16559672" y="947813"/>
            <a:ext cx="5546700" cy="706200"/>
            <a:chOff x="0" y="0"/>
            <a:chExt cx="5546700" cy="706200"/>
          </a:xfrm>
          <a:solidFill>
            <a:srgbClr val="162F39"/>
          </a:solidFill>
        </p:grpSpPr>
        <p:sp>
          <p:nvSpPr>
            <p:cNvPr id="612" name="Google Shape;612;p38"/>
            <p:cNvSpPr/>
            <p:nvPr/>
          </p:nvSpPr>
          <p:spPr>
            <a:xfrm>
              <a:off x="0" y="0"/>
              <a:ext cx="5546700" cy="706200"/>
            </a:xfrm>
            <a:prstGeom prst="roundRect">
              <a:avLst>
                <a:gd name="adj" fmla="val 50000"/>
              </a:avLst>
            </a:prstGeom>
            <a:gr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613" name="Google Shape;613;p38"/>
            <p:cNvSpPr txBox="1"/>
            <p:nvPr/>
          </p:nvSpPr>
          <p:spPr>
            <a:xfrm>
              <a:off x="134180" y="85073"/>
              <a:ext cx="5278200" cy="514500"/>
            </a:xfrm>
            <a:prstGeom prst="rect">
              <a:avLst/>
            </a:prstGeom>
            <a:grp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2500"/>
                <a:buFont typeface="Helvetica Neue"/>
                <a:buNone/>
              </a:pPr>
              <a:r>
                <a:rPr lang="en-US" sz="2500" b="1" i="1" u="none" strike="noStrike" cap="none" dirty="0" err="1">
                  <a:solidFill>
                    <a:srgbClr val="FFFFFF"/>
                  </a:solidFill>
                  <a:latin typeface="Helvetica Neue"/>
                  <a:ea typeface="Helvetica Neue"/>
                  <a:cs typeface="Helvetica Neue"/>
                  <a:sym typeface="Helvetica Neue"/>
                </a:rPr>
                <a:t>Instruções</a:t>
              </a:r>
              <a:r>
                <a:rPr lang="en-US" sz="2500" b="1" i="1" u="none" strike="noStrike" cap="none" dirty="0">
                  <a:solidFill>
                    <a:srgbClr val="FFFFFF"/>
                  </a:solidFill>
                  <a:latin typeface="Helvetica Neue"/>
                  <a:ea typeface="Helvetica Neue"/>
                  <a:cs typeface="Helvetica Neue"/>
                  <a:sym typeface="Helvetica Neue"/>
                </a:rPr>
                <a:t> para o </a:t>
              </a:r>
              <a:r>
                <a:rPr lang="en-US" sz="2500" b="1" i="1" u="none" strike="noStrike" cap="none" dirty="0" err="1">
                  <a:solidFill>
                    <a:srgbClr val="FFFFFF"/>
                  </a:solidFill>
                  <a:latin typeface="Helvetica Neue"/>
                  <a:ea typeface="Helvetica Neue"/>
                  <a:cs typeface="Helvetica Neue"/>
                  <a:sym typeface="Helvetica Neue"/>
                </a:rPr>
                <a:t>Líder</a:t>
              </a:r>
              <a:r>
                <a:rPr lang="en-US" sz="2500" b="1" i="1" u="none" strike="noStrike" cap="none" dirty="0">
                  <a:solidFill>
                    <a:srgbClr val="FFFFFF"/>
                  </a:solidFill>
                  <a:latin typeface="Helvetica Neue"/>
                  <a:ea typeface="Helvetica Neue"/>
                  <a:cs typeface="Helvetica Neue"/>
                  <a:sym typeface="Helvetica Neue"/>
                </a:rPr>
                <a:t> de </a:t>
              </a:r>
              <a:r>
                <a:rPr lang="en-US" sz="2500" b="1" i="1" u="none" strike="noStrike" cap="none" dirty="0" err="1">
                  <a:solidFill>
                    <a:srgbClr val="FFFFFF"/>
                  </a:solidFill>
                  <a:latin typeface="Helvetica Neue"/>
                  <a:ea typeface="Helvetica Neue"/>
                  <a:cs typeface="Helvetica Neue"/>
                  <a:sym typeface="Helvetica Neue"/>
                </a:rPr>
                <a:t>Ação</a:t>
              </a:r>
              <a:r>
                <a:rPr lang="en-US" sz="2500" b="1" i="1" u="none" strike="noStrike" cap="none" dirty="0">
                  <a:solidFill>
                    <a:srgbClr val="FFFFFF"/>
                  </a:solidFill>
                  <a:latin typeface="Helvetica Neue"/>
                  <a:ea typeface="Helvetica Neue"/>
                  <a:cs typeface="Helvetica Neue"/>
                  <a:sym typeface="Helvetica Neue"/>
                </a:rPr>
                <a:t> </a:t>
              </a:r>
              <a:endParaRPr dirty="0"/>
            </a:p>
          </p:txBody>
        </p:sp>
      </p:grpSp>
      <p:pic>
        <p:nvPicPr>
          <p:cNvPr id="614" name="Google Shape;614;p38"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610" name="Google Shape;610;p38"/>
          <p:cNvSpPr/>
          <p:nvPr/>
        </p:nvSpPr>
        <p:spPr>
          <a:xfrm>
            <a:off x="12292875" y="7052000"/>
            <a:ext cx="975900" cy="3327300"/>
          </a:xfrm>
          <a:prstGeom prst="leftBrace">
            <a:avLst>
              <a:gd name="adj1" fmla="val 50000"/>
              <a:gd name="adj2" fmla="val 50747"/>
            </a:avLst>
          </a:prstGeom>
          <a:noFill/>
          <a:ln w="76200" cap="flat" cmpd="sng">
            <a:solidFill>
              <a:srgbClr val="FED17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39"/>
          <p:cNvSpPr txBox="1"/>
          <p:nvPr/>
        </p:nvSpPr>
        <p:spPr>
          <a:xfrm>
            <a:off x="1590575" y="807775"/>
            <a:ext cx="178038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dirty="0" err="1">
                <a:solidFill>
                  <a:srgbClr val="162F39"/>
                </a:solidFill>
                <a:latin typeface="Helvetica Neue"/>
                <a:ea typeface="Helvetica Neue"/>
                <a:cs typeface="Helvetica Neue"/>
                <a:sym typeface="Helvetica Neue"/>
              </a:rPr>
              <a:t>Outras</a:t>
            </a:r>
            <a:r>
              <a:rPr lang="en-US" sz="5500" b="1" dirty="0">
                <a:solidFill>
                  <a:srgbClr val="162F39"/>
                </a:solidFill>
                <a:latin typeface="Helvetica Neue"/>
                <a:ea typeface="Helvetica Neue"/>
                <a:cs typeface="Helvetica Neue"/>
                <a:sym typeface="Helvetica Neue"/>
              </a:rPr>
              <a:t> </a:t>
            </a:r>
            <a:r>
              <a:rPr lang="en-US" sz="5500" b="1" dirty="0" err="1">
                <a:solidFill>
                  <a:srgbClr val="162F39"/>
                </a:solidFill>
                <a:latin typeface="Helvetica Neue"/>
                <a:ea typeface="Helvetica Neue"/>
                <a:cs typeface="Helvetica Neue"/>
                <a:sym typeface="Helvetica Neue"/>
              </a:rPr>
              <a:t>Páginas</a:t>
            </a:r>
            <a:r>
              <a:rPr lang="en-US" sz="5500" b="1" dirty="0">
                <a:solidFill>
                  <a:srgbClr val="162F39"/>
                </a:solidFill>
                <a:latin typeface="Helvetica Neue"/>
                <a:ea typeface="Helvetica Neue"/>
                <a:cs typeface="Helvetica Neue"/>
                <a:sym typeface="Helvetica Neue"/>
              </a:rPr>
              <a:t> </a:t>
            </a:r>
            <a:r>
              <a:rPr lang="en-US" sz="5500" dirty="0">
                <a:solidFill>
                  <a:srgbClr val="162F39"/>
                </a:solidFill>
                <a:latin typeface="Helvetica Neue"/>
                <a:ea typeface="Helvetica Neue"/>
                <a:cs typeface="Helvetica Neue"/>
                <a:sym typeface="Helvetica Neue"/>
              </a:rPr>
              <a:t>(</a:t>
            </a:r>
            <a:r>
              <a:rPr lang="en-US" sz="5500" dirty="0" err="1">
                <a:solidFill>
                  <a:srgbClr val="162F39"/>
                </a:solidFill>
                <a:latin typeface="Helvetica Neue"/>
                <a:ea typeface="Helvetica Neue"/>
                <a:cs typeface="Helvetica Neue"/>
                <a:sym typeface="Helvetica Neue"/>
              </a:rPr>
              <a:t>Equipes</a:t>
            </a:r>
            <a:r>
              <a:rPr lang="en-US" sz="5500" dirty="0">
                <a:solidFill>
                  <a:srgbClr val="162F39"/>
                </a:solidFill>
                <a:latin typeface="Helvetica Neue"/>
                <a:ea typeface="Helvetica Neue"/>
                <a:cs typeface="Helvetica Neue"/>
                <a:sym typeface="Helvetica Neue"/>
              </a:rPr>
              <a:t>, </a:t>
            </a:r>
            <a:r>
              <a:rPr lang="en-US" sz="5500" dirty="0" err="1">
                <a:solidFill>
                  <a:srgbClr val="162F39"/>
                </a:solidFill>
                <a:latin typeface="Helvetica Neue"/>
                <a:ea typeface="Helvetica Neue"/>
                <a:cs typeface="Helvetica Neue"/>
                <a:sym typeface="Helvetica Neue"/>
              </a:rPr>
              <a:t>Comitês</a:t>
            </a:r>
            <a:r>
              <a:rPr lang="en-US" sz="5500" dirty="0">
                <a:solidFill>
                  <a:srgbClr val="162F39"/>
                </a:solidFill>
                <a:latin typeface="Helvetica Neue"/>
                <a:ea typeface="Helvetica Neue"/>
                <a:cs typeface="Helvetica Neue"/>
                <a:sym typeface="Helvetica Neue"/>
              </a:rPr>
              <a:t>, </a:t>
            </a:r>
            <a:r>
              <a:rPr lang="en-US" sz="5500" dirty="0" err="1">
                <a:solidFill>
                  <a:srgbClr val="162F39"/>
                </a:solidFill>
                <a:latin typeface="Helvetica Neue"/>
                <a:ea typeface="Helvetica Neue"/>
                <a:cs typeface="Helvetica Neue"/>
                <a:sym typeface="Helvetica Neue"/>
              </a:rPr>
              <a:t>Instituições</a:t>
            </a:r>
            <a:r>
              <a:rPr lang="en-US" sz="5500" dirty="0">
                <a:solidFill>
                  <a:srgbClr val="162F39"/>
                </a:solidFill>
                <a:latin typeface="Helvetica Neue"/>
                <a:ea typeface="Helvetica Neue"/>
                <a:cs typeface="Helvetica Neue"/>
                <a:sym typeface="Helvetica Neue"/>
              </a:rPr>
              <a:t>, </a:t>
            </a:r>
            <a:r>
              <a:rPr lang="en-US" sz="5500" dirty="0" err="1">
                <a:solidFill>
                  <a:srgbClr val="162F39"/>
                </a:solidFill>
                <a:latin typeface="Helvetica Neue"/>
                <a:ea typeface="Helvetica Neue"/>
                <a:cs typeface="Helvetica Neue"/>
                <a:sym typeface="Helvetica Neue"/>
              </a:rPr>
              <a:t>etc</a:t>
            </a:r>
            <a:r>
              <a:rPr lang="en-US" sz="5500" dirty="0">
                <a:solidFill>
                  <a:srgbClr val="162F39"/>
                </a:solidFill>
                <a:latin typeface="Helvetica Neue"/>
                <a:ea typeface="Helvetica Neue"/>
                <a:cs typeface="Helvetica Neue"/>
                <a:sym typeface="Helvetica Neue"/>
              </a:rPr>
              <a:t>)</a:t>
            </a:r>
            <a:endParaRPr dirty="0">
              <a:solidFill>
                <a:srgbClr val="162F39"/>
              </a:solidFill>
            </a:endParaRPr>
          </a:p>
        </p:txBody>
      </p:sp>
      <p:sp>
        <p:nvSpPr>
          <p:cNvPr id="620" name="Google Shape;620;p39"/>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621" name="Google Shape;621;p39"/>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622" name="Google Shape;622;p39"/>
          <p:cNvSpPr txBox="1"/>
          <p:nvPr/>
        </p:nvSpPr>
        <p:spPr>
          <a:xfrm>
            <a:off x="11930500" y="2274550"/>
            <a:ext cx="11187000" cy="5980200"/>
          </a:xfrm>
          <a:prstGeom prst="rect">
            <a:avLst/>
          </a:prstGeom>
          <a:noFill/>
          <a:ln>
            <a:noFill/>
          </a:ln>
        </p:spPr>
        <p:txBody>
          <a:bodyPr spcFirstLastPara="1" wrap="square" lIns="71425" tIns="71425" rIns="71425" bIns="71425" anchor="t" anchorCtr="0">
            <a:noAutofit/>
          </a:bodyPr>
          <a:lstStyle/>
          <a:p>
            <a:pPr marL="0" lvl="0" indent="0" algn="l" rtl="0">
              <a:spcBef>
                <a:spcPts val="0"/>
              </a:spcBef>
              <a:spcAft>
                <a:spcPts val="0"/>
              </a:spcAft>
              <a:buClr>
                <a:schemeClr val="dk1"/>
              </a:buClr>
              <a:buSzPts val="1100"/>
              <a:buFont typeface="Arial"/>
              <a:buNone/>
            </a:pPr>
            <a:r>
              <a:rPr lang="en-US" sz="2300">
                <a:solidFill>
                  <a:schemeClr val="dk1"/>
                </a:solidFill>
                <a:latin typeface="Helvetica Neue"/>
                <a:ea typeface="Helvetica Neue"/>
                <a:cs typeface="Helvetica Neue"/>
                <a:sym typeface="Helvetica Neue"/>
              </a:rPr>
              <a:t>Alguns Temas de Ação exigem que a </a:t>
            </a:r>
            <a:r>
              <a:rPr lang="en-US" sz="2300" b="1">
                <a:solidFill>
                  <a:schemeClr val="dk1"/>
                </a:solidFill>
                <a:latin typeface="Helvetica Neue"/>
                <a:ea typeface="Helvetica Neue"/>
                <a:cs typeface="Helvetica Neue"/>
                <a:sym typeface="Helvetica Neue"/>
              </a:rPr>
              <a:t>ação seja relacionada</a:t>
            </a:r>
            <a:r>
              <a:rPr lang="en-US" sz="2300">
                <a:solidFill>
                  <a:schemeClr val="dk1"/>
                </a:solidFill>
                <a:latin typeface="Helvetica Neue"/>
                <a:ea typeface="Helvetica Neue"/>
                <a:cs typeface="Helvetica Neue"/>
                <a:sym typeface="Helvetica Neue"/>
              </a:rPr>
              <a:t> com outros tipos de página. </a:t>
            </a:r>
            <a:r>
              <a:rPr lang="en-US" sz="2300">
                <a:latin typeface="Helvetica Neue"/>
                <a:ea typeface="Helvetica Neue"/>
                <a:cs typeface="Helvetica Neue"/>
                <a:sym typeface="Helvetica Neue"/>
              </a:rPr>
              <a:t>Para criar outros tipos de página:</a:t>
            </a: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Helvetica Neue"/>
              <a:buNone/>
            </a:pPr>
            <a:endParaRPr sz="2300">
              <a:latin typeface="Helvetica Neue"/>
              <a:ea typeface="Helvetica Neue"/>
              <a:cs typeface="Helvetica Neue"/>
              <a:sym typeface="Helvetica Neue"/>
            </a:endParaRPr>
          </a:p>
          <a:p>
            <a:pPr marL="457200" marR="0" lvl="0" indent="-374650" algn="l" rtl="0">
              <a:lnSpc>
                <a:spcPct val="100000"/>
              </a:lnSpc>
              <a:spcBef>
                <a:spcPts val="0"/>
              </a:spcBef>
              <a:spcAft>
                <a:spcPts val="0"/>
              </a:spcAft>
              <a:buSzPts val="2300"/>
              <a:buFont typeface="Helvetica Neue"/>
              <a:buAutoNum type="arabicPeriod"/>
            </a:pPr>
            <a:r>
              <a:rPr lang="en-US" sz="2300">
                <a:latin typeface="Helvetica Neue"/>
                <a:ea typeface="Helvetica Neue"/>
                <a:cs typeface="Helvetica Neue"/>
                <a:sym typeface="Helvetica Neue"/>
              </a:rPr>
              <a:t>Vá no menu superior, clique em Navegar no tipo de página que quer (Equipes, Comitês, Instituições etc) e utilize a busca para ver se a página desejada já existe ou não. Exemplo: busque o nome específico da sua equipe; </a:t>
            </a:r>
            <a:endParaRPr sz="2300">
              <a:latin typeface="Helvetica Neue"/>
              <a:ea typeface="Helvetica Neue"/>
              <a:cs typeface="Helvetica Neue"/>
              <a:sym typeface="Helvetica Neue"/>
            </a:endParaRPr>
          </a:p>
          <a:p>
            <a:pPr marL="457200" lvl="0" indent="-374650" algn="l" rtl="0">
              <a:spcBef>
                <a:spcPts val="0"/>
              </a:spcBef>
              <a:spcAft>
                <a:spcPts val="0"/>
              </a:spcAft>
              <a:buSzPts val="2300"/>
              <a:buFont typeface="Helvetica Neue"/>
              <a:buAutoNum type="arabicPeriod"/>
            </a:pPr>
            <a:r>
              <a:rPr lang="en-US" sz="2300">
                <a:solidFill>
                  <a:schemeClr val="dk1"/>
                </a:solidFill>
                <a:latin typeface="Helvetica Neue"/>
                <a:ea typeface="Helvetica Neue"/>
                <a:cs typeface="Helvetica Neue"/>
                <a:sym typeface="Helvetica Neue"/>
              </a:rPr>
              <a:t>Caso a página não exista, clique em </a:t>
            </a:r>
            <a:r>
              <a:rPr lang="en-US" sz="2300" b="1" i="1">
                <a:solidFill>
                  <a:schemeClr val="dk1"/>
                </a:solidFill>
                <a:latin typeface="Helvetica Neue"/>
                <a:ea typeface="Helvetica Neue"/>
                <a:cs typeface="Helvetica Neue"/>
                <a:sym typeface="Helvetica Neue"/>
              </a:rPr>
              <a:t>Incluir</a:t>
            </a:r>
            <a:r>
              <a:rPr lang="en-US" sz="2300">
                <a:solidFill>
                  <a:schemeClr val="dk1"/>
                </a:solidFill>
                <a:latin typeface="Helvetica Neue"/>
                <a:ea typeface="Helvetica Neue"/>
                <a:cs typeface="Helvetica Neue"/>
                <a:sym typeface="Helvetica Neue"/>
              </a:rPr>
              <a:t>  - para visualizar este botão é preciso estar logado na rede</a:t>
            </a:r>
            <a:r>
              <a:rPr lang="en-US" sz="2300" b="1" i="1">
                <a:solidFill>
                  <a:schemeClr val="dk1"/>
                </a:solidFill>
                <a:latin typeface="Helvetica Neue"/>
                <a:ea typeface="Helvetica Neue"/>
                <a:cs typeface="Helvetica Neue"/>
                <a:sym typeface="Helvetica Neue"/>
              </a:rPr>
              <a:t> </a:t>
            </a:r>
            <a:r>
              <a:rPr lang="en-US" sz="2300">
                <a:solidFill>
                  <a:schemeClr val="dk1"/>
                </a:solidFill>
                <a:latin typeface="Helvetica Neue"/>
                <a:ea typeface="Helvetica Neue"/>
                <a:cs typeface="Helvetica Neue"/>
                <a:sym typeface="Helvetica Neue"/>
              </a:rPr>
              <a:t>e ter permissão para fazer esta publicação. </a:t>
            </a:r>
            <a:endParaRPr sz="23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3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300">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US" sz="2300">
                <a:latin typeface="Helvetica Neue"/>
                <a:ea typeface="Helvetica Neue"/>
                <a:cs typeface="Helvetica Neue"/>
                <a:sym typeface="Helvetica Neue"/>
              </a:rPr>
              <a:t>Depois de checar se a página já existe, basta </a:t>
            </a:r>
            <a:r>
              <a:rPr lang="en-US" sz="2300" b="1" i="1">
                <a:latin typeface="Helvetica Neue"/>
                <a:ea typeface="Helvetica Neue"/>
                <a:cs typeface="Helvetica Neue"/>
                <a:sym typeface="Helvetica Neue"/>
              </a:rPr>
              <a:t>Publicar Ação </a:t>
            </a:r>
            <a:r>
              <a:rPr lang="en-US" sz="2300">
                <a:latin typeface="Helvetica Neue"/>
                <a:ea typeface="Helvetica Neue"/>
                <a:cs typeface="Helvetica Neue"/>
                <a:sym typeface="Helvetica Neue"/>
              </a:rPr>
              <a:t>(botão presente na homepage) e fazer a relação entre as páginas no próprio formulário da ação, quando precisar dizer quem promove (equipes, comitês, instituições etc) ou recebe a ação (instituições). </a:t>
            </a:r>
            <a:endParaRPr sz="2300">
              <a:latin typeface="Helvetica Neue"/>
              <a:ea typeface="Helvetica Neue"/>
              <a:cs typeface="Helvetica Neue"/>
              <a:sym typeface="Helvetica Neue"/>
            </a:endParaRPr>
          </a:p>
        </p:txBody>
      </p:sp>
      <p:pic>
        <p:nvPicPr>
          <p:cNvPr id="623" name="Google Shape;623;p39"/>
          <p:cNvPicPr preferRelativeResize="0"/>
          <p:nvPr/>
        </p:nvPicPr>
        <p:blipFill rotWithShape="1">
          <a:blip r:embed="rId3">
            <a:alphaModFix/>
          </a:blip>
          <a:srcRect l="2012" t="1925" r="3056" b="8948"/>
          <a:stretch/>
        </p:blipFill>
        <p:spPr>
          <a:xfrm>
            <a:off x="13991650" y="7483050"/>
            <a:ext cx="8012793" cy="5437074"/>
          </a:xfrm>
          <a:prstGeom prst="rect">
            <a:avLst/>
          </a:prstGeom>
          <a:noFill/>
          <a:ln>
            <a:noFill/>
          </a:ln>
          <a:effectLst>
            <a:outerShdw blurRad="57150" dist="19050" dir="5400000" algn="bl" rotWithShape="0">
              <a:srgbClr val="000000">
                <a:alpha val="50000"/>
              </a:srgbClr>
            </a:outerShdw>
          </a:effectLst>
        </p:spPr>
      </p:pic>
      <p:pic>
        <p:nvPicPr>
          <p:cNvPr id="624" name="Google Shape;624;p39"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625" name="Google Shape;625;p39"/>
          <p:cNvSpPr txBox="1"/>
          <p:nvPr/>
        </p:nvSpPr>
        <p:spPr>
          <a:xfrm>
            <a:off x="1254382" y="2274555"/>
            <a:ext cx="9675600" cy="386700"/>
          </a:xfrm>
          <a:prstGeom prst="rect">
            <a:avLst/>
          </a:prstGeom>
          <a:noFill/>
          <a:ln>
            <a:noFill/>
          </a:ln>
        </p:spPr>
        <p:txBody>
          <a:bodyPr spcFirstLastPara="1" wrap="square" lIns="71425" tIns="71425" rIns="71425" bIns="71425" anchor="t" anchorCtr="0">
            <a:noAutofit/>
          </a:bodyPr>
          <a:lstStyle/>
          <a:p>
            <a:pPr marL="0" lvl="0" indent="0" algn="l" rtl="0">
              <a:spcBef>
                <a:spcPts val="0"/>
              </a:spcBef>
              <a:spcAft>
                <a:spcPts val="0"/>
              </a:spcAft>
              <a:buClr>
                <a:schemeClr val="dk1"/>
              </a:buClr>
              <a:buSzPts val="1100"/>
              <a:buFont typeface="Arial"/>
              <a:buNone/>
            </a:pPr>
            <a:r>
              <a:rPr lang="en-US" sz="2300">
                <a:solidFill>
                  <a:schemeClr val="dk1"/>
                </a:solidFill>
                <a:latin typeface="Helvetica Neue"/>
                <a:ea typeface="Helvetica Neue"/>
                <a:cs typeface="Helvetica Neue"/>
                <a:sym typeface="Helvetica Neue"/>
              </a:rPr>
              <a:t>Se o programa da sua empresa tiver este tipo de página habilitada:</a:t>
            </a:r>
            <a:endParaRPr sz="2300">
              <a:latin typeface="Helvetica Neue"/>
              <a:ea typeface="Helvetica Neue"/>
              <a:cs typeface="Helvetica Neue"/>
              <a:sym typeface="Helvetica Neue"/>
            </a:endParaRPr>
          </a:p>
        </p:txBody>
      </p:sp>
      <p:sp>
        <p:nvSpPr>
          <p:cNvPr id="626" name="Google Shape;626;p39"/>
          <p:cNvSpPr txBox="1"/>
          <p:nvPr/>
        </p:nvSpPr>
        <p:spPr>
          <a:xfrm>
            <a:off x="1339350" y="2852400"/>
            <a:ext cx="9827100" cy="33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latin typeface="Helvetica Neue"/>
                <a:ea typeface="Helvetica Neue"/>
                <a:cs typeface="Helvetica Neue"/>
                <a:sym typeface="Helvetica Neue"/>
              </a:rPr>
              <a:t>Na página, será possível ver informações gerais (aba Sobre), todos os participantes, ações vinculadas (aba Ações) e seus resultados registrados (aba Resultados), selos de reconhecimento, documentos e a possibilidade de participação (caso exista esta opção). </a:t>
            </a:r>
            <a:endParaRPr sz="23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23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US" sz="2300">
                <a:solidFill>
                  <a:schemeClr val="dk1"/>
                </a:solidFill>
                <a:latin typeface="Helvetica Neue"/>
                <a:ea typeface="Helvetica Neue"/>
                <a:cs typeface="Helvetica Neue"/>
                <a:sym typeface="Helvetica Neue"/>
              </a:rPr>
              <a:t>O líder da página será o responsável por ela (botão Gerenciar), podendo editar as informações e gerenciar os participantes - passando ou compartilhando a liderança da página com outras pessoas ou adicionando/retirando integrantes. </a:t>
            </a:r>
            <a:endParaRPr/>
          </a:p>
        </p:txBody>
      </p:sp>
      <p:pic>
        <p:nvPicPr>
          <p:cNvPr id="627" name="Google Shape;627;p39"/>
          <p:cNvPicPr preferRelativeResize="0"/>
          <p:nvPr/>
        </p:nvPicPr>
        <p:blipFill>
          <a:blip r:embed="rId6">
            <a:alphaModFix/>
          </a:blip>
          <a:stretch>
            <a:fillRect/>
          </a:stretch>
        </p:blipFill>
        <p:spPr>
          <a:xfrm>
            <a:off x="2480200" y="6841150"/>
            <a:ext cx="6448425" cy="5362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0"/>
          <p:cNvSpPr txBox="1"/>
          <p:nvPr/>
        </p:nvSpPr>
        <p:spPr>
          <a:xfrm>
            <a:off x="1590563" y="807765"/>
            <a:ext cx="10409861"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Avatares</a:t>
            </a:r>
            <a:r>
              <a:rPr lang="en-US" sz="5500" b="1" i="0" u="none" strike="noStrike" cap="none" dirty="0">
                <a:solidFill>
                  <a:srgbClr val="162F39"/>
                </a:solidFill>
                <a:latin typeface="Helvetica Neue"/>
                <a:ea typeface="Helvetica Neue"/>
                <a:cs typeface="Helvetica Neue"/>
                <a:sym typeface="Helvetica Neue"/>
              </a:rPr>
              <a:t> e </a:t>
            </a:r>
            <a:r>
              <a:rPr lang="en-US" sz="5500" b="1" i="0" u="none" strike="noStrike" cap="none" dirty="0" err="1">
                <a:solidFill>
                  <a:srgbClr val="162F39"/>
                </a:solidFill>
                <a:latin typeface="Helvetica Neue"/>
                <a:ea typeface="Helvetica Neue"/>
                <a:cs typeface="Helvetica Neue"/>
                <a:sym typeface="Helvetica Neue"/>
              </a:rPr>
              <a:t>Medidas</a:t>
            </a:r>
            <a:endParaRPr dirty="0">
              <a:solidFill>
                <a:srgbClr val="162F39"/>
              </a:solidFill>
            </a:endParaRPr>
          </a:p>
        </p:txBody>
      </p:sp>
      <p:sp>
        <p:nvSpPr>
          <p:cNvPr id="633" name="Google Shape;633;p40"/>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634" name="Google Shape;634;p40"/>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sp>
        <p:nvSpPr>
          <p:cNvPr id="635" name="Google Shape;635;p40"/>
          <p:cNvSpPr txBox="1"/>
          <p:nvPr/>
        </p:nvSpPr>
        <p:spPr>
          <a:xfrm>
            <a:off x="1254387" y="2262466"/>
            <a:ext cx="16092484" cy="1201497"/>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O CROP da ferramenta permite que qualquer foto seja cadastrada em qualquer avatar.</a:t>
            </a:r>
            <a:endParaRPr/>
          </a:p>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Porém, em algumas ocasiões é bom saber as medidas  (no caso de cadastrar um logotipo, por exemplo).</a:t>
            </a:r>
            <a:endParaRPr/>
          </a:p>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Estes tamanhos sugeridos contemplam telas de retina (que precisam de maior resolução).</a:t>
            </a:r>
            <a:endParaRPr/>
          </a:p>
        </p:txBody>
      </p:sp>
      <p:sp>
        <p:nvSpPr>
          <p:cNvPr id="636" name="Google Shape;636;p40"/>
          <p:cNvSpPr txBox="1"/>
          <p:nvPr/>
        </p:nvSpPr>
        <p:spPr>
          <a:xfrm>
            <a:off x="1276756" y="5143649"/>
            <a:ext cx="6411641" cy="6672633"/>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US" sz="3000" b="1" i="0" u="none" strike="noStrike" cap="none">
                <a:solidFill>
                  <a:srgbClr val="000000"/>
                </a:solidFill>
                <a:latin typeface="Helvetica Neue"/>
                <a:ea typeface="Helvetica Neue"/>
                <a:cs typeface="Helvetica Neue"/>
                <a:sym typeface="Helvetica Neue"/>
              </a:rPr>
              <a:t>Usuário</a:t>
            </a:r>
            <a:endParaRPr/>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a:solidFill>
                  <a:srgbClr val="000000"/>
                </a:solidFill>
                <a:latin typeface="Helvetica Neue"/>
                <a:ea typeface="Helvetica Neue"/>
                <a:cs typeface="Helvetica Neue"/>
                <a:sym typeface="Helvetica Neue"/>
              </a:rPr>
              <a:t>300x300 </a:t>
            </a:r>
            <a:r>
              <a:rPr lang="en-US" sz="2300" b="0" i="0" u="none" strike="noStrike" cap="none">
                <a:solidFill>
                  <a:srgbClr val="000000"/>
                </a:solidFill>
                <a:latin typeface="Helvetica Neue"/>
                <a:ea typeface="Helvetica Neue"/>
                <a:cs typeface="Helvetica Neue"/>
                <a:sym typeface="Helvetica Neue"/>
              </a:rPr>
              <a:t>(px)</a:t>
            </a:r>
            <a:br>
              <a:rPr lang="en-US" sz="2300" b="0" i="0" u="none" strike="noStrike" cap="none">
                <a:solidFill>
                  <a:srgbClr val="000000"/>
                </a:solidFill>
                <a:latin typeface="Helvetica Neue"/>
                <a:ea typeface="Helvetica Neue"/>
                <a:cs typeface="Helvetica Neue"/>
                <a:sym typeface="Helvetica Neue"/>
              </a:rPr>
            </a:br>
            <a:br>
              <a:rPr lang="en-US" sz="2300" b="0" i="0" u="none" strike="noStrike" cap="none">
                <a:solidFill>
                  <a:srgbClr val="000000"/>
                </a:solidFill>
                <a:latin typeface="Helvetica Neue"/>
                <a:ea typeface="Helvetica Neue"/>
                <a:cs typeface="Helvetica Neue"/>
                <a:sym typeface="Helvetica Neue"/>
              </a:rPr>
            </a:br>
            <a:br>
              <a:rPr lang="en-US" sz="2300" b="0" i="0" u="none" strike="noStrike" cap="none">
                <a:solidFill>
                  <a:srgbClr val="000000"/>
                </a:solidFill>
                <a:latin typeface="Helvetica Neue"/>
                <a:ea typeface="Helvetica Neue"/>
                <a:cs typeface="Helvetica Neue"/>
                <a:sym typeface="Helvetica Neue"/>
              </a:rPr>
            </a:br>
            <a:endParaRPr sz="23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2300"/>
              <a:buFont typeface="Helvetica Neue"/>
              <a:buNone/>
            </a:pPr>
            <a:br>
              <a:rPr lang="en-US" sz="2300" b="0" i="0" u="none" strike="noStrike" cap="none">
                <a:solidFill>
                  <a:srgbClr val="000000"/>
                </a:solidFill>
                <a:latin typeface="Helvetica Neue"/>
                <a:ea typeface="Helvetica Neue"/>
                <a:cs typeface="Helvetica Neue"/>
                <a:sym typeface="Helvetica Neue"/>
              </a:rPr>
            </a:br>
            <a:endParaRPr/>
          </a:p>
          <a:p>
            <a:pPr marL="0" marR="0" lvl="0" indent="0" algn="l" rtl="0">
              <a:lnSpc>
                <a:spcPct val="100000"/>
              </a:lnSpc>
              <a:spcBef>
                <a:spcPts val="0"/>
              </a:spcBef>
              <a:spcAft>
                <a:spcPts val="0"/>
              </a:spcAft>
              <a:buClr>
                <a:srgbClr val="000000"/>
              </a:buClr>
              <a:buSzPts val="3000"/>
              <a:buFont typeface="Helvetica Neue"/>
              <a:buNone/>
            </a:pPr>
            <a:r>
              <a:rPr lang="en-US" sz="3000" b="1" i="0" u="none" strike="noStrike" cap="none">
                <a:solidFill>
                  <a:srgbClr val="000000"/>
                </a:solidFill>
                <a:latin typeface="Helvetica Neue"/>
                <a:ea typeface="Helvetica Neue"/>
                <a:cs typeface="Helvetica Neue"/>
                <a:sym typeface="Helvetica Neue"/>
              </a:rPr>
              <a:t>Grupos</a:t>
            </a:r>
            <a:endParaRPr/>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a:solidFill>
                  <a:srgbClr val="000000"/>
                </a:solidFill>
                <a:latin typeface="Helvetica Neue"/>
                <a:ea typeface="Helvetica Neue"/>
                <a:cs typeface="Helvetica Neue"/>
                <a:sym typeface="Helvetica Neue"/>
              </a:rPr>
              <a:t>300x300 </a:t>
            </a:r>
            <a:r>
              <a:rPr lang="en-US" sz="2300" b="0" i="0" u="none" strike="noStrike" cap="none">
                <a:solidFill>
                  <a:srgbClr val="000000"/>
                </a:solidFill>
                <a:latin typeface="Helvetica Neue"/>
                <a:ea typeface="Helvetica Neue"/>
                <a:cs typeface="Helvetica Neue"/>
                <a:sym typeface="Helvetica Neue"/>
              </a:rPr>
              <a:t>(px)</a:t>
            </a:r>
            <a:br>
              <a:rPr lang="en-US" sz="2300" b="0" i="0" u="none" strike="noStrike" cap="none">
                <a:solidFill>
                  <a:srgbClr val="000000"/>
                </a:solidFill>
                <a:latin typeface="Helvetica Neue"/>
                <a:ea typeface="Helvetica Neue"/>
                <a:cs typeface="Helvetica Neue"/>
                <a:sym typeface="Helvetica Neue"/>
              </a:rPr>
            </a:br>
            <a:br>
              <a:rPr lang="en-US" sz="2300" b="0" i="0" u="none" strike="noStrike" cap="none">
                <a:solidFill>
                  <a:srgbClr val="000000"/>
                </a:solidFill>
                <a:latin typeface="Helvetica Neue"/>
                <a:ea typeface="Helvetica Neue"/>
                <a:cs typeface="Helvetica Neue"/>
                <a:sym typeface="Helvetica Neue"/>
              </a:rPr>
            </a:br>
            <a:br>
              <a:rPr lang="en-US" sz="2300" b="0" i="0" u="none" strike="noStrike" cap="none">
                <a:solidFill>
                  <a:srgbClr val="000000"/>
                </a:solidFill>
                <a:latin typeface="Helvetica Neue"/>
                <a:ea typeface="Helvetica Neue"/>
                <a:cs typeface="Helvetica Neue"/>
                <a:sym typeface="Helvetica Neue"/>
              </a:rPr>
            </a:br>
            <a:endParaRPr sz="23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2300"/>
              <a:buFont typeface="Helvetica Neue"/>
              <a:buNone/>
            </a:pPr>
            <a:endParaRPr sz="23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2300"/>
              <a:buFont typeface="Helvetica Neue"/>
              <a:buNone/>
            </a:pPr>
            <a:endParaRPr sz="23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3000"/>
              <a:buFont typeface="Helvetica Neue"/>
              <a:buNone/>
            </a:pPr>
            <a:r>
              <a:rPr lang="en-US" sz="3000" b="1" i="0" u="none" strike="noStrike" cap="none">
                <a:solidFill>
                  <a:srgbClr val="000000"/>
                </a:solidFill>
                <a:latin typeface="Helvetica Neue"/>
                <a:ea typeface="Helvetica Neue"/>
                <a:cs typeface="Helvetica Neue"/>
                <a:sym typeface="Helvetica Neue"/>
              </a:rPr>
              <a:t>Ação</a:t>
            </a:r>
            <a:endParaRPr/>
          </a:p>
          <a:p>
            <a:pPr marL="0" marR="0" lvl="0" indent="0" algn="l" rtl="0">
              <a:lnSpc>
                <a:spcPct val="100000"/>
              </a:lnSpc>
              <a:spcBef>
                <a:spcPts val="0"/>
              </a:spcBef>
              <a:spcAft>
                <a:spcPts val="0"/>
              </a:spcAft>
              <a:buClr>
                <a:srgbClr val="000000"/>
              </a:buClr>
              <a:buSzPts val="3000"/>
              <a:buFont typeface="Helvetica Neue"/>
              <a:buNone/>
            </a:pPr>
            <a:r>
              <a:rPr lang="en-US" sz="3000" b="0" i="0" u="none" strike="noStrike" cap="none">
                <a:solidFill>
                  <a:srgbClr val="000000"/>
                </a:solidFill>
                <a:latin typeface="Helvetica Neue"/>
                <a:ea typeface="Helvetica Neue"/>
                <a:cs typeface="Helvetica Neue"/>
                <a:sym typeface="Helvetica Neue"/>
              </a:rPr>
              <a:t>600x408 </a:t>
            </a:r>
            <a:r>
              <a:rPr lang="en-US" sz="2300" b="0" i="0" u="none" strike="noStrike" cap="none">
                <a:solidFill>
                  <a:srgbClr val="000000"/>
                </a:solidFill>
                <a:latin typeface="Helvetica Neue"/>
                <a:ea typeface="Helvetica Neue"/>
                <a:cs typeface="Helvetica Neue"/>
                <a:sym typeface="Helvetica Neue"/>
              </a:rPr>
              <a:t>(px)</a:t>
            </a:r>
            <a:endParaRPr/>
          </a:p>
        </p:txBody>
      </p:sp>
      <p:cxnSp>
        <p:nvCxnSpPr>
          <p:cNvPr id="637" name="Google Shape;637;p40"/>
          <p:cNvCxnSpPr/>
          <p:nvPr/>
        </p:nvCxnSpPr>
        <p:spPr>
          <a:xfrm>
            <a:off x="2894424" y="5473700"/>
            <a:ext cx="2607036" cy="0"/>
          </a:xfrm>
          <a:prstGeom prst="straightConnector1">
            <a:avLst/>
          </a:prstGeom>
          <a:noFill/>
          <a:ln w="63500" cap="flat" cmpd="sng">
            <a:solidFill>
              <a:srgbClr val="FED174"/>
            </a:solidFill>
            <a:prstDash val="dot"/>
            <a:miter lim="400000"/>
            <a:headEnd type="none" w="sm" len="sm"/>
            <a:tailEnd type="none" w="sm" len="sm"/>
          </a:ln>
        </p:spPr>
      </p:cxnSp>
      <p:pic>
        <p:nvPicPr>
          <p:cNvPr id="638" name="Google Shape;638;p40" descr="Captura de Tela 2018-08-21 às 19.11.53.png"/>
          <p:cNvPicPr preferRelativeResize="0"/>
          <p:nvPr/>
        </p:nvPicPr>
        <p:blipFill rotWithShape="1">
          <a:blip r:embed="rId3">
            <a:alphaModFix/>
          </a:blip>
          <a:srcRect l="3385" t="1320" r="2034" b="52471"/>
          <a:stretch/>
        </p:blipFill>
        <p:spPr>
          <a:xfrm>
            <a:off x="5469942" y="4742997"/>
            <a:ext cx="4063727" cy="1971381"/>
          </a:xfrm>
          <a:prstGeom prst="rect">
            <a:avLst/>
          </a:prstGeom>
          <a:noFill/>
          <a:ln>
            <a:noFill/>
          </a:ln>
          <a:effectLst>
            <a:outerShdw blurRad="63500" dist="25400" dir="5400000" rotWithShape="0">
              <a:srgbClr val="53585F">
                <a:alpha val="74901"/>
              </a:srgbClr>
            </a:outerShdw>
          </a:effectLst>
        </p:spPr>
      </p:pic>
      <p:cxnSp>
        <p:nvCxnSpPr>
          <p:cNvPr id="639" name="Google Shape;639;p40"/>
          <p:cNvCxnSpPr/>
          <p:nvPr/>
        </p:nvCxnSpPr>
        <p:spPr>
          <a:xfrm>
            <a:off x="2931091" y="8001879"/>
            <a:ext cx="2646600" cy="0"/>
          </a:xfrm>
          <a:prstGeom prst="straightConnector1">
            <a:avLst/>
          </a:prstGeom>
          <a:noFill/>
          <a:ln w="63500" cap="flat" cmpd="sng">
            <a:solidFill>
              <a:srgbClr val="FED174"/>
            </a:solidFill>
            <a:prstDash val="dot"/>
            <a:miter lim="400000"/>
            <a:headEnd type="none" w="sm" len="sm"/>
            <a:tailEnd type="none" w="sm" len="sm"/>
          </a:ln>
        </p:spPr>
      </p:cxnSp>
      <p:cxnSp>
        <p:nvCxnSpPr>
          <p:cNvPr id="640" name="Google Shape;640;p40"/>
          <p:cNvCxnSpPr/>
          <p:nvPr/>
        </p:nvCxnSpPr>
        <p:spPr>
          <a:xfrm>
            <a:off x="2464882" y="10669733"/>
            <a:ext cx="3277200" cy="0"/>
          </a:xfrm>
          <a:prstGeom prst="straightConnector1">
            <a:avLst/>
          </a:prstGeom>
          <a:noFill/>
          <a:ln w="63500" cap="flat" cmpd="sng">
            <a:solidFill>
              <a:srgbClr val="FED174"/>
            </a:solidFill>
            <a:prstDash val="dot"/>
            <a:miter lim="400000"/>
            <a:headEnd type="none" w="sm" len="sm"/>
            <a:tailEnd type="none" w="sm" len="sm"/>
          </a:ln>
        </p:spPr>
      </p:cxnSp>
      <p:pic>
        <p:nvPicPr>
          <p:cNvPr id="641" name="Google Shape;641;p40" descr="Image"/>
          <p:cNvPicPr preferRelativeResize="0"/>
          <p:nvPr/>
        </p:nvPicPr>
        <p:blipFill rotWithShape="1">
          <a:blip r:embed="rId4">
            <a:alphaModFix/>
          </a:blip>
          <a:srcRect/>
          <a:stretch/>
        </p:blipFill>
        <p:spPr>
          <a:xfrm>
            <a:off x="5486400" y="9689594"/>
            <a:ext cx="3506009" cy="2296436"/>
          </a:xfrm>
          <a:prstGeom prst="rect">
            <a:avLst/>
          </a:prstGeom>
          <a:noFill/>
          <a:ln>
            <a:noFill/>
          </a:ln>
          <a:effectLst>
            <a:outerShdw blurRad="63500" dist="25400" dir="5400000" rotWithShape="0">
              <a:srgbClr val="53585F">
                <a:alpha val="74901"/>
              </a:srgbClr>
            </a:outerShdw>
          </a:effectLst>
        </p:spPr>
      </p:pic>
      <p:pic>
        <p:nvPicPr>
          <p:cNvPr id="642" name="Google Shape;642;p40" descr="Image"/>
          <p:cNvPicPr preferRelativeResize="0"/>
          <p:nvPr/>
        </p:nvPicPr>
        <p:blipFill rotWithShape="1">
          <a:blip r:embed="rId5">
            <a:alphaModFix/>
          </a:blip>
          <a:srcRect/>
          <a:stretch/>
        </p:blipFill>
        <p:spPr>
          <a:xfrm>
            <a:off x="5495144" y="7399529"/>
            <a:ext cx="4521201" cy="1600201"/>
          </a:xfrm>
          <a:prstGeom prst="rect">
            <a:avLst/>
          </a:prstGeom>
          <a:noFill/>
          <a:ln>
            <a:noFill/>
          </a:ln>
          <a:effectLst>
            <a:outerShdw blurRad="63500" dist="25400" dir="5400000" rotWithShape="0">
              <a:srgbClr val="53585F">
                <a:alpha val="74901"/>
              </a:srgbClr>
            </a:outerShdw>
          </a:effectLst>
        </p:spPr>
      </p:pic>
      <p:sp>
        <p:nvSpPr>
          <p:cNvPr id="643" name="Google Shape;643;p40"/>
          <p:cNvSpPr/>
          <p:nvPr/>
        </p:nvSpPr>
        <p:spPr>
          <a:xfrm>
            <a:off x="12158281" y="10392389"/>
            <a:ext cx="10409863" cy="1971279"/>
          </a:xfrm>
          <a:prstGeom prst="roundRect">
            <a:avLst>
              <a:gd name="adj" fmla="val 23193"/>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644" name="Google Shape;644;p40"/>
          <p:cNvSpPr txBox="1"/>
          <p:nvPr/>
        </p:nvSpPr>
        <p:spPr>
          <a:xfrm>
            <a:off x="12624250" y="10798064"/>
            <a:ext cx="9156000" cy="1159800"/>
          </a:xfrm>
          <a:prstGeom prst="rect">
            <a:avLst/>
          </a:prstGeom>
          <a:no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1" i="1" u="none" strike="noStrike" cap="none">
                <a:solidFill>
                  <a:srgbClr val="FFFFFF"/>
                </a:solidFill>
                <a:latin typeface="Helvetica Neue"/>
                <a:ea typeface="Helvetica Neue"/>
                <a:cs typeface="Helvetica Neue"/>
                <a:sym typeface="Helvetica Neue"/>
              </a:rPr>
              <a:t>DICA: </a:t>
            </a:r>
            <a:r>
              <a:rPr lang="en-US" sz="2300" b="0" i="1" u="none" strike="noStrike" cap="none">
                <a:solidFill>
                  <a:srgbClr val="FFFFFF"/>
                </a:solidFill>
                <a:latin typeface="Helvetica Neue"/>
                <a:ea typeface="Helvetica Neue"/>
                <a:cs typeface="Helvetica Neue"/>
                <a:sym typeface="Helvetica Neue"/>
              </a:rPr>
              <a:t>Escolha um editor de imagens (Photoshop, Paint Brush, etc). </a:t>
            </a:r>
            <a:br>
              <a:rPr lang="en-US" sz="2300" b="0" i="1" u="none" strike="noStrike" cap="none">
                <a:solidFill>
                  <a:srgbClr val="FFFFFF"/>
                </a:solidFill>
                <a:latin typeface="Helvetica Neue"/>
                <a:ea typeface="Helvetica Neue"/>
                <a:cs typeface="Helvetica Neue"/>
                <a:sym typeface="Helvetica Neue"/>
              </a:rPr>
            </a:br>
            <a:r>
              <a:rPr lang="en-US" sz="2300" b="0" i="1" u="none" strike="noStrike" cap="none">
                <a:solidFill>
                  <a:srgbClr val="FFFFFF"/>
                </a:solidFill>
                <a:latin typeface="Helvetica Neue"/>
                <a:ea typeface="Helvetica Neue"/>
                <a:cs typeface="Helvetica Neue"/>
                <a:sym typeface="Helvetica Neue"/>
              </a:rPr>
              <a:t>Abra um documento de 300 x 300px e cole o logotipo.</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2300"/>
              <a:buFont typeface="Helvetica Neue"/>
              <a:buNone/>
            </a:pPr>
            <a:r>
              <a:rPr lang="en-US" sz="2300" b="0" i="1" u="none" strike="noStrike" cap="none">
                <a:solidFill>
                  <a:srgbClr val="FFFFFF"/>
                </a:solidFill>
                <a:latin typeface="Helvetica Neue"/>
                <a:ea typeface="Helvetica Neue"/>
                <a:cs typeface="Helvetica Neue"/>
                <a:sym typeface="Helvetica Neue"/>
              </a:rPr>
              <a:t>Salve como JPG ou PNG e cadastre.</a:t>
            </a:r>
            <a:endParaRPr/>
          </a:p>
        </p:txBody>
      </p:sp>
      <p:pic>
        <p:nvPicPr>
          <p:cNvPr id="645" name="Google Shape;645;p40" descr="Image"/>
          <p:cNvPicPr preferRelativeResize="0"/>
          <p:nvPr/>
        </p:nvPicPr>
        <p:blipFill rotWithShape="1">
          <a:blip r:embed="rId6">
            <a:alphaModFix/>
          </a:blip>
          <a:srcRect/>
          <a:stretch/>
        </p:blipFill>
        <p:spPr>
          <a:xfrm>
            <a:off x="12306300" y="5283684"/>
            <a:ext cx="4937396" cy="4522369"/>
          </a:xfrm>
          <a:prstGeom prst="rect">
            <a:avLst/>
          </a:prstGeom>
          <a:noFill/>
          <a:ln>
            <a:noFill/>
          </a:ln>
          <a:effectLst>
            <a:outerShdw blurRad="63500" dist="25400" dir="5400000" rotWithShape="0">
              <a:srgbClr val="53585F">
                <a:alpha val="74901"/>
              </a:srgbClr>
            </a:outerShdw>
          </a:effectLst>
        </p:spPr>
      </p:pic>
      <p:sp>
        <p:nvSpPr>
          <p:cNvPr id="646" name="Google Shape;646;p40"/>
          <p:cNvSpPr txBox="1"/>
          <p:nvPr/>
        </p:nvSpPr>
        <p:spPr>
          <a:xfrm>
            <a:off x="12227187" y="4238791"/>
            <a:ext cx="4621607" cy="845897"/>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A ferramenta consegue cortar fotos de todos os tamanhos.</a:t>
            </a:r>
            <a:endParaRPr/>
          </a:p>
        </p:txBody>
      </p:sp>
      <p:pic>
        <p:nvPicPr>
          <p:cNvPr id="647" name="Google Shape;647;p40" descr="Image"/>
          <p:cNvPicPr preferRelativeResize="0"/>
          <p:nvPr/>
        </p:nvPicPr>
        <p:blipFill rotWithShape="1">
          <a:blip r:embed="rId7">
            <a:alphaModFix/>
          </a:blip>
          <a:srcRect/>
          <a:stretch/>
        </p:blipFill>
        <p:spPr>
          <a:xfrm>
            <a:off x="17475200" y="5278335"/>
            <a:ext cx="4945164" cy="4533067"/>
          </a:xfrm>
          <a:prstGeom prst="rect">
            <a:avLst/>
          </a:prstGeom>
          <a:noFill/>
          <a:ln>
            <a:noFill/>
          </a:ln>
        </p:spPr>
      </p:pic>
      <p:sp>
        <p:nvSpPr>
          <p:cNvPr id="648" name="Google Shape;648;p40"/>
          <p:cNvSpPr txBox="1"/>
          <p:nvPr/>
        </p:nvSpPr>
        <p:spPr>
          <a:xfrm>
            <a:off x="17434186" y="4238791"/>
            <a:ext cx="4621608" cy="845897"/>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Caso não fique bom, siga as orientações abaixo.</a:t>
            </a:r>
            <a:endParaRPr/>
          </a:p>
        </p:txBody>
      </p:sp>
      <p:cxnSp>
        <p:nvCxnSpPr>
          <p:cNvPr id="649" name="Google Shape;649;p40"/>
          <p:cNvCxnSpPr/>
          <p:nvPr/>
        </p:nvCxnSpPr>
        <p:spPr>
          <a:xfrm rot="10800000" flipH="1">
            <a:off x="20333795" y="9404095"/>
            <a:ext cx="1156596" cy="1156596"/>
          </a:xfrm>
          <a:prstGeom prst="straightConnector1">
            <a:avLst/>
          </a:prstGeom>
          <a:noFill/>
          <a:ln w="63500" cap="flat" cmpd="sng">
            <a:solidFill>
              <a:srgbClr val="F48F14"/>
            </a:solidFill>
            <a:prstDash val="dot"/>
            <a:miter lim="400000"/>
            <a:headEnd type="none" w="sm" len="sm"/>
            <a:tailEnd type="none" w="sm" len="sm"/>
          </a:ln>
        </p:spPr>
      </p:cxnSp>
      <p:pic>
        <p:nvPicPr>
          <p:cNvPr id="650" name="Google Shape;650;p40" descr="Google Shape;106;p19">
            <a:hlinkClick r:id="rId8" action="ppaction://hlinksldjump"/>
          </p:cNvPr>
          <p:cNvPicPr preferRelativeResize="0"/>
          <p:nvPr/>
        </p:nvPicPr>
        <p:blipFill rotWithShape="1">
          <a:blip r:embed="rId9">
            <a:alphaModFix/>
          </a:blip>
          <a:srcRect/>
          <a:stretch/>
        </p:blipFill>
        <p:spPr>
          <a:xfrm>
            <a:off x="22473395" y="1015252"/>
            <a:ext cx="644101" cy="644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655" name="Google Shape;655;p41"/>
          <p:cNvGrpSpPr/>
          <p:nvPr/>
        </p:nvGrpSpPr>
        <p:grpSpPr>
          <a:xfrm>
            <a:off x="7966966" y="2756009"/>
            <a:ext cx="8450070" cy="8203984"/>
            <a:chOff x="-1" y="0"/>
            <a:chExt cx="8450069" cy="8203983"/>
          </a:xfrm>
        </p:grpSpPr>
        <p:sp>
          <p:nvSpPr>
            <p:cNvPr id="656" name="Google Shape;656;p41"/>
            <p:cNvSpPr/>
            <p:nvPr/>
          </p:nvSpPr>
          <p:spPr>
            <a:xfrm>
              <a:off x="1587500" y="0"/>
              <a:ext cx="6862568" cy="5380933"/>
            </a:xfrm>
            <a:prstGeom prst="wedgeEllipseCallout">
              <a:avLst>
                <a:gd name="adj1" fmla="val -49385"/>
                <a:gd name="adj2" fmla="val 62557"/>
              </a:avLst>
            </a:prstGeom>
            <a:noFill/>
            <a:ln w="508000" cap="flat" cmpd="sng">
              <a:solidFill>
                <a:srgbClr val="DCDEE0"/>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pic>
          <p:nvPicPr>
            <p:cNvPr id="657" name="Google Shape;657;p41" descr="Google Shape;739;p48"/>
            <p:cNvPicPr preferRelativeResize="0"/>
            <p:nvPr/>
          </p:nvPicPr>
          <p:blipFill rotWithShape="1">
            <a:blip r:embed="rId3">
              <a:alphaModFix/>
            </a:blip>
            <a:srcRect/>
            <a:stretch/>
          </p:blipFill>
          <p:spPr>
            <a:xfrm>
              <a:off x="-1" y="6425981"/>
              <a:ext cx="5080003" cy="1778002"/>
            </a:xfrm>
            <a:prstGeom prst="rect">
              <a:avLst/>
            </a:prstGeom>
            <a:noFill/>
            <a:ln>
              <a:noFill/>
            </a:ln>
          </p:spPr>
        </p:pic>
        <p:sp>
          <p:nvSpPr>
            <p:cNvPr id="658" name="Google Shape;658;p41"/>
            <p:cNvSpPr txBox="1"/>
            <p:nvPr/>
          </p:nvSpPr>
          <p:spPr>
            <a:xfrm>
              <a:off x="2859271" y="2077545"/>
              <a:ext cx="4319222" cy="1110337"/>
            </a:xfrm>
            <a:prstGeom prst="rect">
              <a:avLst/>
            </a:prstGeom>
            <a:noFill/>
            <a:ln>
              <a:noFill/>
            </a:ln>
          </p:spPr>
          <p:txBody>
            <a:bodyPr spcFirstLastPara="1" wrap="square" lIns="71425" tIns="71425" rIns="71425" bIns="71425" anchor="t" anchorCtr="0">
              <a:noAutofit/>
            </a:bodyPr>
            <a:lstStyle/>
            <a:p>
              <a:pPr marL="0" marR="0" lvl="0" indent="0" algn="ctr" rtl="0">
                <a:lnSpc>
                  <a:spcPct val="100000"/>
                </a:lnSpc>
                <a:spcBef>
                  <a:spcPts val="0"/>
                </a:spcBef>
                <a:spcAft>
                  <a:spcPts val="0"/>
                </a:spcAft>
                <a:buClr>
                  <a:srgbClr val="802D80"/>
                </a:buClr>
                <a:buSzPts val="6500"/>
                <a:buFont typeface="Helvetica Neue"/>
                <a:buNone/>
              </a:pPr>
              <a:r>
                <a:rPr lang="en-US" sz="6500" b="0" i="1" u="none" strike="noStrike" cap="none" dirty="0" err="1">
                  <a:solidFill>
                    <a:srgbClr val="162F39"/>
                  </a:solidFill>
                  <a:latin typeface="Helvetica Neue"/>
                  <a:ea typeface="Helvetica Neue"/>
                  <a:cs typeface="Helvetica Neue"/>
                  <a:sym typeface="Helvetica Neue"/>
                </a:rPr>
                <a:t>Obrigado</a:t>
              </a:r>
              <a:r>
                <a:rPr lang="en-US" sz="6500" b="0" i="1" u="none" strike="noStrike" cap="none" dirty="0">
                  <a:solidFill>
                    <a:srgbClr val="162F39"/>
                  </a:solidFill>
                  <a:latin typeface="Helvetica Neue"/>
                  <a:ea typeface="Helvetica Neue"/>
                  <a:cs typeface="Helvetica Neue"/>
                  <a:sym typeface="Helvetica Neue"/>
                </a:rPr>
                <a:t>!</a:t>
              </a:r>
              <a:endParaRPr dirty="0">
                <a:solidFill>
                  <a:srgbClr val="162F39"/>
                </a:solidFill>
              </a:endParaRPr>
            </a:p>
          </p:txBody>
        </p:sp>
      </p:grpSp>
      <p:sp>
        <p:nvSpPr>
          <p:cNvPr id="659" name="Google Shape;659;p41"/>
          <p:cNvSpPr txBox="1"/>
          <p:nvPr/>
        </p:nvSpPr>
        <p:spPr>
          <a:xfrm>
            <a:off x="11958749" y="9258100"/>
            <a:ext cx="7916700" cy="2303100"/>
          </a:xfrm>
          <a:prstGeom prst="rect">
            <a:avLst/>
          </a:prstGeom>
          <a:no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7F317F"/>
              </a:buClr>
              <a:buSzPts val="2600"/>
              <a:buFont typeface="Helvetica Neue"/>
              <a:buNone/>
            </a:pPr>
            <a:r>
              <a:rPr lang="en-US" sz="2600" b="1" i="1" u="none" strike="noStrike" cap="none" dirty="0" err="1">
                <a:solidFill>
                  <a:srgbClr val="162F39"/>
                </a:solidFill>
                <a:latin typeface="Helvetica Neue"/>
                <a:ea typeface="Helvetica Neue"/>
                <a:cs typeface="Helvetica Neue"/>
                <a:sym typeface="Helvetica Neue"/>
              </a:rPr>
              <a:t>Alguma</a:t>
            </a:r>
            <a:r>
              <a:rPr lang="en-US" sz="2600" b="1" i="1" u="none" strike="noStrike" cap="none" dirty="0">
                <a:solidFill>
                  <a:srgbClr val="162F39"/>
                </a:solidFill>
                <a:latin typeface="Helvetica Neue"/>
                <a:ea typeface="Helvetica Neue"/>
                <a:cs typeface="Helvetica Neue"/>
                <a:sym typeface="Helvetica Neue"/>
              </a:rPr>
              <a:t> </a:t>
            </a:r>
            <a:r>
              <a:rPr lang="en-US" sz="2600" b="1" i="1" u="none" strike="noStrike" cap="none" dirty="0" err="1">
                <a:solidFill>
                  <a:srgbClr val="162F39"/>
                </a:solidFill>
                <a:latin typeface="Helvetica Neue"/>
                <a:ea typeface="Helvetica Neue"/>
                <a:cs typeface="Helvetica Neue"/>
                <a:sym typeface="Helvetica Neue"/>
              </a:rPr>
              <a:t>dúvida</a:t>
            </a:r>
            <a:r>
              <a:rPr lang="en-US" sz="2600" b="1" i="1" u="none" strike="noStrike" cap="none" dirty="0">
                <a:solidFill>
                  <a:srgbClr val="162F39"/>
                </a:solidFill>
                <a:latin typeface="Helvetica Neue"/>
                <a:ea typeface="Helvetica Neue"/>
                <a:cs typeface="Helvetica Neue"/>
                <a:sym typeface="Helvetica Neue"/>
              </a:rPr>
              <a:t>?</a:t>
            </a:r>
            <a:endParaRPr dirty="0">
              <a:solidFill>
                <a:srgbClr val="162F39"/>
              </a:solidFill>
            </a:endParaRPr>
          </a:p>
          <a:p>
            <a:pPr marL="0" marR="0" lvl="0" indent="0" algn="l" rtl="0">
              <a:lnSpc>
                <a:spcPct val="120000"/>
              </a:lnSpc>
              <a:spcBef>
                <a:spcPts val="0"/>
              </a:spcBef>
              <a:spcAft>
                <a:spcPts val="0"/>
              </a:spcAft>
              <a:buClr>
                <a:srgbClr val="7F317F"/>
              </a:buClr>
              <a:buSzPts val="2600"/>
              <a:buFont typeface="Helvetica Neue"/>
              <a:buNone/>
            </a:pPr>
            <a:r>
              <a:rPr lang="en-US" sz="2600" b="0" i="1" u="none" strike="noStrike" cap="none" dirty="0" err="1">
                <a:solidFill>
                  <a:srgbClr val="162F39"/>
                </a:solidFill>
                <a:latin typeface="Helvetica Neue"/>
                <a:ea typeface="Helvetica Neue"/>
                <a:cs typeface="Helvetica Neue"/>
                <a:sym typeface="Helvetica Neue"/>
              </a:rPr>
              <a:t>Veja</a:t>
            </a:r>
            <a:r>
              <a:rPr lang="en-US" sz="2600" b="0" i="1" u="none" strike="noStrike" cap="none" dirty="0">
                <a:solidFill>
                  <a:srgbClr val="162F39"/>
                </a:solidFill>
                <a:latin typeface="Helvetica Neue"/>
                <a:ea typeface="Helvetica Neue"/>
                <a:cs typeface="Helvetica Neue"/>
                <a:sym typeface="Helvetica Neue"/>
              </a:rPr>
              <a:t> no Menu </a:t>
            </a:r>
            <a:r>
              <a:rPr lang="en-US" sz="2600" i="1" dirty="0" err="1">
                <a:solidFill>
                  <a:srgbClr val="162F39"/>
                </a:solidFill>
                <a:latin typeface="Helvetica Neue"/>
                <a:ea typeface="Helvetica Neue"/>
                <a:cs typeface="Helvetica Neue"/>
                <a:sym typeface="Helvetica Neue"/>
              </a:rPr>
              <a:t>Institucional</a:t>
            </a:r>
            <a:r>
              <a:rPr lang="en-US" sz="2600" b="0" i="1" u="none" strike="noStrike" cap="none" dirty="0">
                <a:solidFill>
                  <a:srgbClr val="162F39"/>
                </a:solidFill>
                <a:latin typeface="Helvetica Neue"/>
                <a:ea typeface="Helvetica Neue"/>
                <a:cs typeface="Helvetica Neue"/>
                <a:sym typeface="Helvetica Neue"/>
              </a:rPr>
              <a:t>:</a:t>
            </a:r>
            <a:endParaRPr dirty="0">
              <a:solidFill>
                <a:srgbClr val="162F39"/>
              </a:solidFill>
            </a:endParaRPr>
          </a:p>
          <a:p>
            <a:pPr marL="317500" marR="0" lvl="0" indent="-317500" algn="l" rtl="0">
              <a:lnSpc>
                <a:spcPct val="120000"/>
              </a:lnSpc>
              <a:spcBef>
                <a:spcPts val="0"/>
              </a:spcBef>
              <a:spcAft>
                <a:spcPts val="0"/>
              </a:spcAft>
              <a:buClr>
                <a:srgbClr val="7F317F"/>
              </a:buClr>
              <a:buSzPts val="1950"/>
              <a:buFont typeface="Helvetica Neue"/>
              <a:buChar char="•"/>
            </a:pPr>
            <a:r>
              <a:rPr lang="en-US" sz="2600" b="0" i="1" u="none" strike="noStrike" cap="none" dirty="0" err="1">
                <a:solidFill>
                  <a:srgbClr val="162F39"/>
                </a:solidFill>
                <a:latin typeface="Helvetica Neue"/>
                <a:ea typeface="Helvetica Neue"/>
                <a:cs typeface="Helvetica Neue"/>
                <a:sym typeface="Helvetica Neue"/>
              </a:rPr>
              <a:t>Perguntas</a:t>
            </a:r>
            <a:r>
              <a:rPr lang="en-US" sz="2600" b="0" i="1" u="none" strike="noStrike" cap="none" dirty="0">
                <a:solidFill>
                  <a:srgbClr val="162F39"/>
                </a:solidFill>
                <a:latin typeface="Helvetica Neue"/>
                <a:ea typeface="Helvetica Neue"/>
                <a:cs typeface="Helvetica Neue"/>
                <a:sym typeface="Helvetica Neue"/>
              </a:rPr>
              <a:t> </a:t>
            </a:r>
            <a:r>
              <a:rPr lang="en-US" sz="2600" b="0" i="1" u="none" strike="noStrike" cap="none" dirty="0" err="1">
                <a:solidFill>
                  <a:srgbClr val="162F39"/>
                </a:solidFill>
                <a:latin typeface="Helvetica Neue"/>
                <a:ea typeface="Helvetica Neue"/>
                <a:cs typeface="Helvetica Neue"/>
                <a:sym typeface="Helvetica Neue"/>
              </a:rPr>
              <a:t>Frequentes</a:t>
            </a:r>
            <a:endParaRPr dirty="0">
              <a:solidFill>
                <a:srgbClr val="162F39"/>
              </a:solidFill>
            </a:endParaRPr>
          </a:p>
          <a:p>
            <a:pPr marL="317500" marR="0" lvl="0" indent="-317500" algn="l" rtl="0">
              <a:lnSpc>
                <a:spcPct val="120000"/>
              </a:lnSpc>
              <a:spcBef>
                <a:spcPts val="0"/>
              </a:spcBef>
              <a:spcAft>
                <a:spcPts val="0"/>
              </a:spcAft>
              <a:buClr>
                <a:srgbClr val="7F317F"/>
              </a:buClr>
              <a:buSzPts val="1950"/>
              <a:buFont typeface="Helvetica Neue"/>
              <a:buChar char="•"/>
            </a:pPr>
            <a:r>
              <a:rPr lang="en-US" sz="2600" i="1" dirty="0" err="1">
                <a:solidFill>
                  <a:srgbClr val="162F39"/>
                </a:solidFill>
                <a:latin typeface="Helvetica Neue"/>
                <a:ea typeface="Helvetica Neue"/>
                <a:cs typeface="Helvetica Neue"/>
                <a:sym typeface="Helvetica Neue"/>
              </a:rPr>
              <a:t>Ou</a:t>
            </a:r>
            <a:r>
              <a:rPr lang="en-US" sz="2600" i="1" dirty="0">
                <a:solidFill>
                  <a:srgbClr val="162F39"/>
                </a:solidFill>
                <a:latin typeface="Helvetica Neue"/>
                <a:ea typeface="Helvetica Neue"/>
                <a:cs typeface="Helvetica Neue"/>
                <a:sym typeface="Helvetica Neue"/>
              </a:rPr>
              <a:t> entre </a:t>
            </a:r>
            <a:r>
              <a:rPr lang="en-US" sz="2600" i="1" dirty="0" err="1">
                <a:solidFill>
                  <a:srgbClr val="162F39"/>
                </a:solidFill>
                <a:latin typeface="Helvetica Neue"/>
                <a:ea typeface="Helvetica Neue"/>
                <a:cs typeface="Helvetica Neue"/>
                <a:sym typeface="Helvetica Neue"/>
              </a:rPr>
              <a:t>em</a:t>
            </a:r>
            <a:r>
              <a:rPr lang="en-US" sz="2600" i="1" dirty="0">
                <a:solidFill>
                  <a:srgbClr val="162F39"/>
                </a:solidFill>
                <a:latin typeface="Helvetica Neue"/>
                <a:ea typeface="Helvetica Neue"/>
                <a:cs typeface="Helvetica Neue"/>
                <a:sym typeface="Helvetica Neue"/>
              </a:rPr>
              <a:t> </a:t>
            </a:r>
            <a:r>
              <a:rPr lang="en-US" sz="2600" i="1" dirty="0" err="1">
                <a:solidFill>
                  <a:srgbClr val="162F39"/>
                </a:solidFill>
                <a:latin typeface="Helvetica Neue"/>
                <a:ea typeface="Helvetica Neue"/>
                <a:cs typeface="Helvetica Neue"/>
                <a:sym typeface="Helvetica Neue"/>
              </a:rPr>
              <a:t>contato</a:t>
            </a:r>
            <a:r>
              <a:rPr lang="en-US" sz="2600" i="1" dirty="0">
                <a:solidFill>
                  <a:srgbClr val="162F39"/>
                </a:solidFill>
                <a:latin typeface="Helvetica Neue"/>
                <a:ea typeface="Helvetica Neue"/>
                <a:cs typeface="Helvetica Neue"/>
                <a:sym typeface="Helvetica Neue"/>
              </a:rPr>
              <a:t> </a:t>
            </a:r>
            <a:r>
              <a:rPr lang="en-US" sz="2600" i="1" dirty="0" err="1">
                <a:solidFill>
                  <a:srgbClr val="162F39"/>
                </a:solidFill>
                <a:latin typeface="Helvetica Neue"/>
                <a:ea typeface="Helvetica Neue"/>
                <a:cs typeface="Helvetica Neue"/>
                <a:sym typeface="Helvetica Neue"/>
              </a:rPr>
              <a:t>através</a:t>
            </a:r>
            <a:r>
              <a:rPr lang="en-US" sz="2600" i="1" dirty="0">
                <a:solidFill>
                  <a:srgbClr val="162F39"/>
                </a:solidFill>
                <a:latin typeface="Helvetica Neue"/>
                <a:ea typeface="Helvetica Neue"/>
                <a:cs typeface="Helvetica Neue"/>
                <a:sym typeface="Helvetica Neue"/>
              </a:rPr>
              <a:t> do </a:t>
            </a:r>
            <a:r>
              <a:rPr lang="en-US" sz="2600" b="0" i="1" u="none" strike="noStrike" cap="none" dirty="0" err="1">
                <a:solidFill>
                  <a:srgbClr val="162F39"/>
                </a:solidFill>
                <a:latin typeface="Helvetica Neue"/>
                <a:ea typeface="Helvetica Neue"/>
                <a:cs typeface="Helvetica Neue"/>
                <a:sym typeface="Helvetica Neue"/>
              </a:rPr>
              <a:t>Fale</a:t>
            </a:r>
            <a:r>
              <a:rPr lang="en-US" sz="2600" b="0" i="1" u="none" strike="noStrike" cap="none" dirty="0">
                <a:solidFill>
                  <a:srgbClr val="162F39"/>
                </a:solidFill>
                <a:latin typeface="Helvetica Neue"/>
                <a:ea typeface="Helvetica Neue"/>
                <a:cs typeface="Helvetica Neue"/>
                <a:sym typeface="Helvetica Neue"/>
              </a:rPr>
              <a:t> </a:t>
            </a:r>
            <a:r>
              <a:rPr lang="en-US" sz="2600" b="0" i="1" u="none" strike="noStrike" cap="none" dirty="0" err="1">
                <a:solidFill>
                  <a:srgbClr val="162F39"/>
                </a:solidFill>
                <a:latin typeface="Helvetica Neue"/>
                <a:ea typeface="Helvetica Neue"/>
                <a:cs typeface="Helvetica Neue"/>
                <a:sym typeface="Helvetica Neue"/>
              </a:rPr>
              <a:t>Conosco</a:t>
            </a:r>
            <a:endParaRPr dirty="0">
              <a:solidFill>
                <a:srgbClr val="162F3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20"/>
          <p:cNvSpPr txBox="1"/>
          <p:nvPr/>
        </p:nvSpPr>
        <p:spPr>
          <a:xfrm>
            <a:off x="1590562" y="782364"/>
            <a:ext cx="3785424" cy="110987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6400"/>
              <a:buFont typeface="Helvetica Neue"/>
              <a:buNone/>
            </a:pPr>
            <a:r>
              <a:rPr lang="en-US" sz="6400" b="1" i="0" u="none" strike="noStrike" cap="none" dirty="0" err="1">
                <a:solidFill>
                  <a:srgbClr val="162F39"/>
                </a:solidFill>
                <a:latin typeface="Helvetica Neue"/>
                <a:ea typeface="Helvetica Neue"/>
                <a:cs typeface="Helvetica Neue"/>
                <a:sym typeface="Helvetica Neue"/>
              </a:rPr>
              <a:t>Sumário</a:t>
            </a:r>
            <a:endParaRPr dirty="0">
              <a:solidFill>
                <a:srgbClr val="162F39"/>
              </a:solidFill>
            </a:endParaRPr>
          </a:p>
        </p:txBody>
      </p:sp>
      <p:sp>
        <p:nvSpPr>
          <p:cNvPr id="90" name="Google Shape;90;p20"/>
          <p:cNvSpPr/>
          <p:nvPr/>
        </p:nvSpPr>
        <p:spPr>
          <a:xfrm>
            <a:off x="1244600" y="905274"/>
            <a:ext cx="199629" cy="864081"/>
          </a:xfrm>
          <a:prstGeom prst="roundRect">
            <a:avLst>
              <a:gd name="adj" fmla="val 50000"/>
            </a:avLst>
          </a:prstGeom>
          <a:solidFill>
            <a:srgbClr val="FED17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91" name="Google Shape;91;p20"/>
          <p:cNvCxnSpPr/>
          <p:nvPr/>
        </p:nvCxnSpPr>
        <p:spPr>
          <a:xfrm>
            <a:off x="1266502" y="2083410"/>
            <a:ext cx="21850996" cy="1"/>
          </a:xfrm>
          <a:prstGeom prst="straightConnector1">
            <a:avLst/>
          </a:prstGeom>
          <a:noFill/>
          <a:ln w="38100" cap="flat" cmpd="sng">
            <a:solidFill>
              <a:srgbClr val="7E2B76"/>
            </a:solidFill>
            <a:prstDash val="dot"/>
            <a:miter lim="400000"/>
            <a:headEnd type="none" w="sm" len="sm"/>
            <a:tailEnd type="none" w="sm" len="sm"/>
          </a:ln>
        </p:spPr>
      </p:cxnSp>
      <p:sp>
        <p:nvSpPr>
          <p:cNvPr id="92" name="Google Shape;92;p20"/>
          <p:cNvSpPr txBox="1"/>
          <p:nvPr/>
        </p:nvSpPr>
        <p:spPr>
          <a:xfrm>
            <a:off x="1293475" y="2939483"/>
            <a:ext cx="9766500" cy="9524100"/>
          </a:xfrm>
          <a:prstGeom prst="rect">
            <a:avLst/>
          </a:prstGeom>
          <a:noFill/>
          <a:ln>
            <a:noFill/>
          </a:ln>
        </p:spPr>
        <p:txBody>
          <a:bodyPr spcFirstLastPara="1" wrap="square" lIns="71425" tIns="71425" rIns="71425" bIns="71425" anchor="t" anchorCtr="0">
            <a:noAutofit/>
          </a:bodyPr>
          <a:lstStyle/>
          <a:p>
            <a:pPr marL="366346" marR="0" lvl="0" indent="-366346" algn="l" rtl="0">
              <a:lnSpc>
                <a:spcPct val="200000"/>
              </a:lnSpc>
              <a:spcBef>
                <a:spcPts val="0"/>
              </a:spcBef>
              <a:spcAft>
                <a:spcPts val="0"/>
              </a:spcAft>
              <a:buClr>
                <a:srgbClr val="000000"/>
              </a:buClr>
              <a:buSzPts val="3000"/>
              <a:buFont typeface="Helvetica Neue"/>
              <a:buChar char="•"/>
            </a:pPr>
            <a:r>
              <a:rPr lang="en-US" sz="3000" b="0" i="0" u="sng" strike="noStrike" cap="none" dirty="0" err="1">
                <a:latin typeface="Helvetica Neue"/>
                <a:ea typeface="Helvetica Neue"/>
                <a:cs typeface="Helvetica Neue"/>
                <a:sym typeface="Helvetica Neue"/>
                <a:hlinkClick r:id="" action="ppaction://hlinkshowjump?jump=nextslide"/>
              </a:rPr>
              <a:t>Cadastrando</a:t>
            </a:r>
            <a:r>
              <a:rPr lang="en-US" sz="3000" b="0" i="0" u="sng" strike="noStrike" cap="none" dirty="0">
                <a:latin typeface="Helvetica Neue"/>
                <a:ea typeface="Helvetica Neue"/>
                <a:cs typeface="Helvetica Neue"/>
                <a:sym typeface="Helvetica Neue"/>
                <a:hlinkClick r:id="" action="ppaction://hlinkshowjump?jump=nextslide"/>
              </a:rPr>
              <a:t>-se no Portal</a:t>
            </a:r>
            <a:endParaRPr dirty="0"/>
          </a:p>
          <a:p>
            <a:pPr marL="366346" marR="0" lvl="0" indent="-366346" algn="l" rtl="0">
              <a:lnSpc>
                <a:spcPct val="200000"/>
              </a:lnSpc>
              <a:spcBef>
                <a:spcPts val="0"/>
              </a:spcBef>
              <a:spcAft>
                <a:spcPts val="0"/>
              </a:spcAft>
              <a:buClr>
                <a:srgbClr val="000000"/>
              </a:buClr>
              <a:buSzPts val="3000"/>
              <a:buFont typeface="Helvetica Neue"/>
              <a:buChar char="•"/>
            </a:pPr>
            <a:r>
              <a:rPr lang="en-US" sz="3000" b="0" i="0" u="sng" strike="noStrike" cap="none" dirty="0">
                <a:latin typeface="Helvetica Neue"/>
                <a:ea typeface="Helvetica Neue"/>
                <a:cs typeface="Helvetica Neue"/>
                <a:sym typeface="Helvetica Neue"/>
                <a:hlinkClick r:id="rId3" action="ppaction://hlinksldjump"/>
              </a:rPr>
              <a:t>Homepage</a:t>
            </a:r>
            <a:endParaRPr dirty="0"/>
          </a:p>
          <a:p>
            <a:pPr marL="366345" marR="0" lvl="0" indent="-366345" algn="l" rtl="0">
              <a:lnSpc>
                <a:spcPct val="200000"/>
              </a:lnSpc>
              <a:spcBef>
                <a:spcPts val="0"/>
              </a:spcBef>
              <a:spcAft>
                <a:spcPts val="0"/>
              </a:spcAft>
              <a:buClr>
                <a:srgbClr val="000000"/>
              </a:buClr>
              <a:buSzPts val="3000"/>
              <a:buFont typeface="Helvetica Neue"/>
              <a:buChar char="•"/>
            </a:pPr>
            <a:r>
              <a:rPr lang="en-US" sz="3000" b="0" i="0" u="sng" strike="noStrike" cap="none" dirty="0">
                <a:latin typeface="Helvetica Neue"/>
                <a:ea typeface="Helvetica Neue"/>
                <a:cs typeface="Helvetica Neue"/>
                <a:sym typeface="Helvetica Neue"/>
                <a:hlinkClick r:id="rId4" action="ppaction://hlinksldjump"/>
              </a:rPr>
              <a:t>Menu </a:t>
            </a:r>
            <a:r>
              <a:rPr lang="en-US" sz="3000" b="0" i="0" u="sng" strike="noStrike" cap="none" dirty="0" err="1">
                <a:latin typeface="Helvetica Neue"/>
                <a:ea typeface="Helvetica Neue"/>
                <a:cs typeface="Helvetica Neue"/>
                <a:sym typeface="Helvetica Neue"/>
                <a:hlinkClick r:id="rId4" action="ppaction://hlinksldjump"/>
              </a:rPr>
              <a:t>Usuário</a:t>
            </a:r>
            <a:r>
              <a:rPr lang="en-US" sz="3000" b="0" i="0" u="sng" strike="noStrike" cap="none" dirty="0">
                <a:latin typeface="Helvetica Neue"/>
                <a:ea typeface="Helvetica Neue"/>
                <a:cs typeface="Helvetica Neue"/>
                <a:sym typeface="Helvetica Neue"/>
                <a:hlinkClick r:id="rId4" action="ppaction://hlinksldjump"/>
              </a:rPr>
              <a:t> e Meu </a:t>
            </a:r>
            <a:r>
              <a:rPr lang="en-US" sz="3000" b="0" i="0" u="sng" strike="noStrike" cap="none" dirty="0" err="1">
                <a:latin typeface="Helvetica Neue"/>
                <a:ea typeface="Helvetica Neue"/>
                <a:cs typeface="Helvetica Neue"/>
                <a:sym typeface="Helvetica Neue"/>
                <a:hlinkClick r:id="rId4" action="ppaction://hlinksldjump"/>
              </a:rPr>
              <a:t>Perfil</a:t>
            </a:r>
            <a:endParaRPr dirty="0"/>
          </a:p>
          <a:p>
            <a:pPr marL="366345" marR="0" lvl="0" indent="-366345" algn="l" rtl="0">
              <a:lnSpc>
                <a:spcPct val="200000"/>
              </a:lnSpc>
              <a:spcBef>
                <a:spcPts val="0"/>
              </a:spcBef>
              <a:spcAft>
                <a:spcPts val="0"/>
              </a:spcAft>
              <a:buClr>
                <a:srgbClr val="000000"/>
              </a:buClr>
              <a:buSzPts val="3000"/>
              <a:buFont typeface="Helvetica Neue"/>
              <a:buChar char="•"/>
            </a:pPr>
            <a:r>
              <a:rPr lang="en-US" sz="3000" b="0" i="0" u="sng" strike="noStrike" cap="none" dirty="0">
                <a:latin typeface="Helvetica Neue"/>
                <a:ea typeface="Helvetica Neue"/>
                <a:cs typeface="Helvetica Neue"/>
                <a:sym typeface="Helvetica Neue"/>
                <a:hlinkClick r:id="rId5" action="ppaction://hlinksldjump"/>
              </a:rPr>
              <a:t>Mobile</a:t>
            </a:r>
            <a:endParaRPr dirty="0"/>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6" action="ppaction://hlinksldjump">
                  <a:extLst>
                    <a:ext uri="{A12FA001-AC4F-418D-AE19-62706E023703}">
                      <ahyp:hlinkClr xmlns:ahyp="http://schemas.microsoft.com/office/drawing/2018/hyperlinkcolor" val="tx"/>
                    </a:ext>
                  </a:extLst>
                </a:hlinkClick>
              </a:rPr>
              <a:t>Interagindo</a:t>
            </a:r>
            <a:r>
              <a:rPr lang="en-US" sz="3000" u="sng" dirty="0">
                <a:solidFill>
                  <a:schemeClr val="dk1"/>
                </a:solidFill>
                <a:latin typeface="Helvetica Neue"/>
                <a:ea typeface="Helvetica Neue"/>
                <a:cs typeface="Helvetica Neue"/>
                <a:sym typeface="Helvetica Neue"/>
                <a:hlinkClick r:id="rId6" action="ppaction://hlinksldjump">
                  <a:extLst>
                    <a:ext uri="{A12FA001-AC4F-418D-AE19-62706E023703}">
                      <ahyp:hlinkClr xmlns:ahyp="http://schemas.microsoft.com/office/drawing/2018/hyperlinkcolor" val="tx"/>
                    </a:ext>
                  </a:extLst>
                </a:hlinkClick>
              </a:rPr>
              <a:t> com Outros </a:t>
            </a:r>
            <a:r>
              <a:rPr lang="en-US" sz="3000" u="sng" dirty="0" err="1">
                <a:solidFill>
                  <a:schemeClr val="dk1"/>
                </a:solidFill>
                <a:latin typeface="Helvetica Neue"/>
                <a:ea typeface="Helvetica Neue"/>
                <a:cs typeface="Helvetica Neue"/>
                <a:sym typeface="Helvetica Neue"/>
                <a:hlinkClick r:id="rId6" action="ppaction://hlinksldjump">
                  <a:extLst>
                    <a:ext uri="{A12FA001-AC4F-418D-AE19-62706E023703}">
                      <ahyp:hlinkClr xmlns:ahyp="http://schemas.microsoft.com/office/drawing/2018/hyperlinkcolor" val="tx"/>
                    </a:ext>
                  </a:extLst>
                </a:hlinkClick>
              </a:rPr>
              <a:t>Voluntários</a:t>
            </a:r>
            <a:endParaRPr dirty="0">
              <a:solidFill>
                <a:schemeClr val="dk1"/>
              </a:solidFill>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7" action="ppaction://hlinksldjump">
                  <a:extLst>
                    <a:ext uri="{A12FA001-AC4F-418D-AE19-62706E023703}">
                      <ahyp:hlinkClr xmlns:ahyp="http://schemas.microsoft.com/office/drawing/2018/hyperlinkcolor" val="tx"/>
                    </a:ext>
                  </a:extLst>
                </a:hlinkClick>
              </a:rPr>
              <a:t>Expandindo</a:t>
            </a:r>
            <a:r>
              <a:rPr lang="en-US" sz="3000" u="sng" dirty="0">
                <a:solidFill>
                  <a:schemeClr val="dk1"/>
                </a:solidFill>
                <a:latin typeface="Helvetica Neue"/>
                <a:ea typeface="Helvetica Neue"/>
                <a:cs typeface="Helvetica Neue"/>
                <a:sym typeface="Helvetica Neue"/>
                <a:hlinkClick r:id="rId7" action="ppaction://hlinksldjump">
                  <a:extLst>
                    <a:ext uri="{A12FA001-AC4F-418D-AE19-62706E023703}">
                      <ahyp:hlinkClr xmlns:ahyp="http://schemas.microsoft.com/office/drawing/2018/hyperlinkcolor" val="tx"/>
                    </a:ext>
                  </a:extLst>
                </a:hlinkClick>
              </a:rPr>
              <a:t> a Rede</a:t>
            </a:r>
            <a:endParaRPr dirty="0"/>
          </a:p>
          <a:p>
            <a:pPr marL="366345" marR="0" lvl="0" indent="-366345" algn="l" rtl="0">
              <a:lnSpc>
                <a:spcPct val="200000"/>
              </a:lnSpc>
              <a:spcBef>
                <a:spcPts val="0"/>
              </a:spcBef>
              <a:spcAft>
                <a:spcPts val="0"/>
              </a:spcAft>
              <a:buClr>
                <a:srgbClr val="000000"/>
              </a:buClr>
              <a:buSzPts val="3000"/>
              <a:buFont typeface="Helvetica Neue"/>
              <a:buChar char="•"/>
            </a:pPr>
            <a:r>
              <a:rPr lang="en-US" sz="3000" b="0" i="0" u="sng" strike="noStrike" cap="none" dirty="0" err="1">
                <a:latin typeface="Helvetica Neue"/>
                <a:ea typeface="Helvetica Neue"/>
                <a:cs typeface="Helvetica Neue"/>
                <a:sym typeface="Helvetica Neue"/>
                <a:hlinkClick r:id="rId8" action="ppaction://hlinksldjump"/>
              </a:rPr>
              <a:t>Participando</a:t>
            </a:r>
            <a:r>
              <a:rPr lang="en-US" sz="3000" b="0" i="0" u="sng" strike="noStrike" cap="none" dirty="0">
                <a:latin typeface="Helvetica Neue"/>
                <a:ea typeface="Helvetica Neue"/>
                <a:cs typeface="Helvetica Neue"/>
                <a:sym typeface="Helvetica Neue"/>
                <a:hlinkClick r:id="rId8" action="ppaction://hlinksldjump"/>
              </a:rPr>
              <a:t> das </a:t>
            </a:r>
            <a:r>
              <a:rPr lang="en-US" sz="3000" b="0" i="0" u="sng" strike="noStrike" cap="none" dirty="0" err="1">
                <a:latin typeface="Helvetica Neue"/>
                <a:ea typeface="Helvetica Neue"/>
                <a:cs typeface="Helvetica Neue"/>
                <a:sym typeface="Helvetica Neue"/>
                <a:hlinkClick r:id="rId8" action="ppaction://hlinksldjump"/>
              </a:rPr>
              <a:t>Ações</a:t>
            </a:r>
            <a:r>
              <a:rPr lang="en-US" sz="3000" b="0" i="0" u="sng" strike="noStrike" cap="none" dirty="0">
                <a:latin typeface="Helvetica Neue"/>
                <a:ea typeface="Helvetica Neue"/>
                <a:cs typeface="Helvetica Neue"/>
                <a:sym typeface="Helvetica Neue"/>
                <a:hlinkClick r:id="rId8" action="ppaction://hlinksldjump"/>
              </a:rPr>
              <a:t> </a:t>
            </a:r>
            <a:r>
              <a:rPr lang="en-US" sz="3000" b="0" i="0" u="sng" strike="noStrike" cap="none" dirty="0" err="1">
                <a:latin typeface="Helvetica Neue"/>
                <a:ea typeface="Helvetica Neue"/>
                <a:cs typeface="Helvetica Neue"/>
                <a:sym typeface="Helvetica Neue"/>
                <a:hlinkClick r:id="rId8" action="ppaction://hlinksldjump"/>
              </a:rPr>
              <a:t>Voluntárias</a:t>
            </a:r>
            <a:endParaRPr dirty="0"/>
          </a:p>
          <a:p>
            <a:pPr marL="366345" marR="0" lvl="0" indent="-366345" algn="l" rtl="0">
              <a:lnSpc>
                <a:spcPct val="200000"/>
              </a:lnSpc>
              <a:spcBef>
                <a:spcPts val="0"/>
              </a:spcBef>
              <a:spcAft>
                <a:spcPts val="0"/>
              </a:spcAft>
              <a:buClr>
                <a:srgbClr val="000000"/>
              </a:buClr>
              <a:buSzPts val="3000"/>
              <a:buFont typeface="Helvetica Neue"/>
              <a:buChar char="•"/>
            </a:pPr>
            <a:r>
              <a:rPr lang="en-US" sz="3000" u="sng" dirty="0">
                <a:latin typeface="Helvetica Neue"/>
                <a:ea typeface="Helvetica Neue"/>
                <a:cs typeface="Helvetica Neue"/>
                <a:sym typeface="Helvetica Neue"/>
                <a:hlinkClick r:id="rId9" action="ppaction://hlinksldjump"/>
              </a:rPr>
              <a:t>Outros </a:t>
            </a:r>
            <a:r>
              <a:rPr lang="en-US" sz="3000" u="sng" dirty="0" err="1">
                <a:latin typeface="Helvetica Neue"/>
                <a:ea typeface="Helvetica Neue"/>
                <a:cs typeface="Helvetica Neue"/>
                <a:sym typeface="Helvetica Neue"/>
                <a:hlinkClick r:id="rId9" action="ppaction://hlinksldjump"/>
              </a:rPr>
              <a:t>tipos</a:t>
            </a:r>
            <a:r>
              <a:rPr lang="en-US" sz="3000" u="sng" dirty="0">
                <a:latin typeface="Helvetica Neue"/>
                <a:ea typeface="Helvetica Neue"/>
                <a:cs typeface="Helvetica Neue"/>
                <a:sym typeface="Helvetica Neue"/>
                <a:hlinkClick r:id="rId9" action="ppaction://hlinksldjump"/>
              </a:rPr>
              <a:t> de </a:t>
            </a:r>
            <a:r>
              <a:rPr lang="en-US" sz="3000" u="sng" dirty="0" err="1">
                <a:latin typeface="Helvetica Neue"/>
                <a:ea typeface="Helvetica Neue"/>
                <a:cs typeface="Helvetica Neue"/>
                <a:sym typeface="Helvetica Neue"/>
                <a:hlinkClick r:id="rId9" action="ppaction://hlinksldjump"/>
              </a:rPr>
              <a:t>participação</a:t>
            </a:r>
            <a:endParaRPr dirty="0"/>
          </a:p>
          <a:p>
            <a:pPr marL="366345" lvl="0" indent="-366345" algn="l" rtl="0">
              <a:lnSpc>
                <a:spcPct val="200000"/>
              </a:lnSpc>
              <a:spcBef>
                <a:spcPts val="0"/>
              </a:spcBef>
              <a:spcAft>
                <a:spcPts val="0"/>
              </a:spcAft>
              <a:buClr>
                <a:srgbClr val="000000"/>
              </a:buClr>
              <a:buSzPts val="3000"/>
              <a:buFont typeface="Helvetica Neue"/>
              <a:buChar char="•"/>
            </a:pPr>
            <a:r>
              <a:rPr lang="en-US" sz="3000" u="sng" dirty="0" err="1">
                <a:latin typeface="Helvetica Neue"/>
                <a:ea typeface="Helvetica Neue"/>
                <a:cs typeface="Helvetica Neue"/>
                <a:sym typeface="Helvetica Neue"/>
                <a:hlinkClick r:id="rId10" action="ppaction://hlinksldjump"/>
              </a:rPr>
              <a:t>Publicando</a:t>
            </a:r>
            <a:r>
              <a:rPr lang="en-US" sz="3000" u="sng" dirty="0">
                <a:latin typeface="Helvetica Neue"/>
                <a:ea typeface="Helvetica Neue"/>
                <a:cs typeface="Helvetica Neue"/>
                <a:sym typeface="Helvetica Neue"/>
                <a:hlinkClick r:id="rId10" action="ppaction://hlinksldjump"/>
              </a:rPr>
              <a:t> </a:t>
            </a:r>
            <a:r>
              <a:rPr lang="en-US" sz="3000" u="sng" dirty="0" err="1">
                <a:latin typeface="Helvetica Neue"/>
                <a:ea typeface="Helvetica Neue"/>
                <a:cs typeface="Helvetica Neue"/>
                <a:sym typeface="Helvetica Neue"/>
                <a:hlinkClick r:id="rId10" action="ppaction://hlinksldjump"/>
              </a:rPr>
              <a:t>uma</a:t>
            </a:r>
            <a:r>
              <a:rPr lang="en-US" sz="3000" u="sng" dirty="0">
                <a:latin typeface="Helvetica Neue"/>
                <a:ea typeface="Helvetica Neue"/>
                <a:cs typeface="Helvetica Neue"/>
                <a:sym typeface="Helvetica Neue"/>
                <a:hlinkClick r:id="rId10" action="ppaction://hlinksldjump"/>
              </a:rPr>
              <a:t> </a:t>
            </a:r>
            <a:r>
              <a:rPr lang="en-US" sz="3000" u="sng" dirty="0" err="1">
                <a:latin typeface="Helvetica Neue"/>
                <a:ea typeface="Helvetica Neue"/>
                <a:cs typeface="Helvetica Neue"/>
                <a:sym typeface="Helvetica Neue"/>
                <a:hlinkClick r:id="rId10" action="ppaction://hlinksldjump"/>
              </a:rPr>
              <a:t>Ação</a:t>
            </a:r>
            <a:endParaRPr dirty="0"/>
          </a:p>
        </p:txBody>
      </p:sp>
      <p:sp>
        <p:nvSpPr>
          <p:cNvPr id="93" name="Google Shape;93;p20"/>
          <p:cNvSpPr txBox="1"/>
          <p:nvPr/>
        </p:nvSpPr>
        <p:spPr>
          <a:xfrm>
            <a:off x="11250275" y="3066484"/>
            <a:ext cx="9766500" cy="8655900"/>
          </a:xfrm>
          <a:prstGeom prst="rect">
            <a:avLst/>
          </a:prstGeom>
          <a:noFill/>
          <a:ln>
            <a:noFill/>
          </a:ln>
        </p:spPr>
        <p:txBody>
          <a:bodyPr spcFirstLastPara="1" wrap="square" lIns="71425" tIns="71425" rIns="71425" bIns="71425" anchor="t" anchorCtr="0">
            <a:noAutofit/>
          </a:bodyPr>
          <a:lstStyle/>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0" action="ppaction://hlinksldjump">
                  <a:extLst>
                    <a:ext uri="{A12FA001-AC4F-418D-AE19-62706E023703}">
                      <ahyp:hlinkClr xmlns:ahyp="http://schemas.microsoft.com/office/drawing/2018/hyperlinkcolor" val="tx"/>
                    </a:ext>
                  </a:extLst>
                </a:hlinkClick>
              </a:rPr>
              <a:t>Publicando</a:t>
            </a:r>
            <a:r>
              <a:rPr lang="en-US" sz="3000" u="sng" dirty="0">
                <a:solidFill>
                  <a:schemeClr val="dk1"/>
                </a:solidFill>
                <a:latin typeface="Helvetica Neue"/>
                <a:ea typeface="Helvetica Neue"/>
                <a:cs typeface="Helvetica Neue"/>
                <a:sym typeface="Helvetica Neue"/>
                <a:hlinkClick r:id="rId10"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0" action="ppaction://hlinksldjump">
                  <a:extLst>
                    <a:ext uri="{A12FA001-AC4F-418D-AE19-62706E023703}">
                      <ahyp:hlinkClr xmlns:ahyp="http://schemas.microsoft.com/office/drawing/2018/hyperlinkcolor" val="tx"/>
                    </a:ext>
                  </a:extLst>
                </a:hlinkClick>
              </a:rPr>
              <a:t>uma</a:t>
            </a:r>
            <a:r>
              <a:rPr lang="en-US" sz="3000" u="sng" dirty="0">
                <a:solidFill>
                  <a:schemeClr val="dk1"/>
                </a:solidFill>
                <a:latin typeface="Helvetica Neue"/>
                <a:ea typeface="Helvetica Neue"/>
                <a:cs typeface="Helvetica Neue"/>
                <a:sym typeface="Helvetica Neue"/>
                <a:hlinkClick r:id="rId10"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0" action="ppaction://hlinksldjump">
                  <a:extLst>
                    <a:ext uri="{A12FA001-AC4F-418D-AE19-62706E023703}">
                      <ahyp:hlinkClr xmlns:ahyp="http://schemas.microsoft.com/office/drawing/2018/hyperlinkcolor" val="tx"/>
                    </a:ext>
                  </a:extLst>
                </a:hlinkClick>
              </a:rPr>
              <a:t>Ação</a:t>
            </a:r>
            <a:endParaRPr sz="3000" dirty="0">
              <a:solidFill>
                <a:schemeClr val="dk1"/>
              </a:solidFill>
              <a:latin typeface="Helvetica Neue"/>
              <a:ea typeface="Helvetica Neue"/>
              <a:cs typeface="Helvetica Neue"/>
              <a:sym typeface="Helvetica Neue"/>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Ativando</a:t>
            </a:r>
            <a:r>
              <a:rPr lang="en-US" sz="3000" u="sng" dirty="0">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Apadrinhamento</a:t>
            </a:r>
            <a:r>
              <a:rPr lang="en-US" sz="3000" u="sng" dirty="0">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Sacolinha</a:t>
            </a:r>
            <a:r>
              <a:rPr lang="en-US" sz="3000" u="sng" dirty="0">
                <a:solidFill>
                  <a:schemeClr val="dk1"/>
                </a:solidFill>
                <a:latin typeface="Helvetica Neue"/>
                <a:ea typeface="Helvetica Neue"/>
                <a:cs typeface="Helvetica Neue"/>
                <a:sym typeface="Helvetica Neue"/>
                <a:hlinkClick r:id="rId11" action="ppaction://hlinksldjump">
                  <a:extLst>
                    <a:ext uri="{A12FA001-AC4F-418D-AE19-62706E023703}">
                      <ahyp:hlinkClr xmlns:ahyp="http://schemas.microsoft.com/office/drawing/2018/hyperlinkcolor" val="tx"/>
                    </a:ext>
                  </a:extLst>
                </a:hlinkClick>
              </a:rPr>
              <a:t>)</a:t>
            </a:r>
            <a:endParaRPr sz="3000" dirty="0">
              <a:solidFill>
                <a:schemeClr val="dk1"/>
              </a:solidFill>
              <a:latin typeface="Helvetica Neue"/>
              <a:ea typeface="Helvetica Neue"/>
              <a:cs typeface="Helvetica Neue"/>
              <a:sym typeface="Helvetica Neue"/>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2" action="ppaction://hlinksldjump">
                  <a:extLst>
                    <a:ext uri="{A12FA001-AC4F-418D-AE19-62706E023703}">
                      <ahyp:hlinkClr xmlns:ahyp="http://schemas.microsoft.com/office/drawing/2018/hyperlinkcolor" val="tx"/>
                    </a:ext>
                  </a:extLst>
                </a:hlinkClick>
              </a:rPr>
              <a:t>Ativando</a:t>
            </a:r>
            <a:r>
              <a:rPr lang="en-US" sz="3000" u="sng" dirty="0">
                <a:solidFill>
                  <a:schemeClr val="dk1"/>
                </a:solidFill>
                <a:latin typeface="Helvetica Neue"/>
                <a:ea typeface="Helvetica Neue"/>
                <a:cs typeface="Helvetica Neue"/>
                <a:sym typeface="Helvetica Neue"/>
                <a:hlinkClick r:id="rId12"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2" action="ppaction://hlinksldjump">
                  <a:extLst>
                    <a:ext uri="{A12FA001-AC4F-418D-AE19-62706E023703}">
                      <ahyp:hlinkClr xmlns:ahyp="http://schemas.microsoft.com/office/drawing/2018/hyperlinkcolor" val="tx"/>
                    </a:ext>
                  </a:extLst>
                </a:hlinkClick>
              </a:rPr>
              <a:t>Atividade</a:t>
            </a:r>
            <a:r>
              <a:rPr lang="en-US" sz="3000" u="sng" dirty="0">
                <a:solidFill>
                  <a:schemeClr val="dk1"/>
                </a:solidFill>
                <a:latin typeface="Helvetica Neue"/>
                <a:ea typeface="Helvetica Neue"/>
                <a:cs typeface="Helvetica Neue"/>
                <a:sym typeface="Helvetica Neue"/>
                <a:hlinkClick r:id="rId12" action="ppaction://hlinksldjump">
                  <a:extLst>
                    <a:ext uri="{A12FA001-AC4F-418D-AE19-62706E023703}">
                      <ahyp:hlinkClr xmlns:ahyp="http://schemas.microsoft.com/office/drawing/2018/hyperlinkcolor" val="tx"/>
                    </a:ext>
                  </a:extLst>
                </a:hlinkClick>
              </a:rPr>
              <a:t>/</a:t>
            </a:r>
            <a:r>
              <a:rPr lang="en-US" sz="3000" u="sng" dirty="0" err="1">
                <a:solidFill>
                  <a:schemeClr val="dk1"/>
                </a:solidFill>
                <a:latin typeface="Helvetica Neue"/>
                <a:ea typeface="Helvetica Neue"/>
                <a:cs typeface="Helvetica Neue"/>
                <a:sym typeface="Helvetica Neue"/>
                <a:hlinkClick r:id="rId12" action="ppaction://hlinksldjump">
                  <a:extLst>
                    <a:ext uri="{A12FA001-AC4F-418D-AE19-62706E023703}">
                      <ahyp:hlinkClr xmlns:ahyp="http://schemas.microsoft.com/office/drawing/2018/hyperlinkcolor" val="tx"/>
                    </a:ext>
                  </a:extLst>
                </a:hlinkClick>
              </a:rPr>
              <a:t>Arrecadação</a:t>
            </a:r>
            <a:endParaRPr dirty="0">
              <a:solidFill>
                <a:schemeClr val="dk1"/>
              </a:solidFill>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Gerenciando</a:t>
            </a:r>
            <a:r>
              <a:rPr lang="en-US" sz="3000" u="sng" dirty="0">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uma</a:t>
            </a:r>
            <a:r>
              <a:rPr lang="en-US" sz="3000" u="sng" dirty="0">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Ação</a:t>
            </a:r>
            <a:r>
              <a:rPr lang="en-US" sz="3000" u="sng" dirty="0">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Voluntária</a:t>
            </a:r>
            <a:r>
              <a:rPr lang="en-US" sz="3000" u="sng" dirty="0">
                <a:solidFill>
                  <a:schemeClr val="dk1"/>
                </a:solidFill>
                <a:latin typeface="Helvetica Neue"/>
                <a:ea typeface="Helvetica Neue"/>
                <a:cs typeface="Helvetica Neue"/>
                <a:sym typeface="Helvetica Neue"/>
                <a:hlinkClick r:id="rId13" action="ppaction://hlinksldjump">
                  <a:extLst>
                    <a:ext uri="{A12FA001-AC4F-418D-AE19-62706E023703}">
                      <ahyp:hlinkClr xmlns:ahyp="http://schemas.microsoft.com/office/drawing/2018/hyperlinkcolor" val="tx"/>
                    </a:ext>
                  </a:extLst>
                </a:hlinkClick>
              </a:rPr>
              <a:t> </a:t>
            </a:r>
            <a:endParaRPr dirty="0">
              <a:solidFill>
                <a:schemeClr val="dk1"/>
              </a:solidFill>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4" action="ppaction://hlinksldjump">
                  <a:extLst>
                    <a:ext uri="{A12FA001-AC4F-418D-AE19-62706E023703}">
                      <ahyp:hlinkClr xmlns:ahyp="http://schemas.microsoft.com/office/drawing/2018/hyperlinkcolor" val="tx"/>
                    </a:ext>
                  </a:extLst>
                </a:hlinkClick>
              </a:rPr>
              <a:t>Formulário</a:t>
            </a:r>
            <a:r>
              <a:rPr lang="en-US" sz="3000" u="sng" dirty="0">
                <a:solidFill>
                  <a:schemeClr val="dk1"/>
                </a:solidFill>
                <a:latin typeface="Helvetica Neue"/>
                <a:ea typeface="Helvetica Neue"/>
                <a:cs typeface="Helvetica Neue"/>
                <a:sym typeface="Helvetica Neue"/>
                <a:hlinkClick r:id="rId14" action="ppaction://hlinksldjump">
                  <a:extLst>
                    <a:ext uri="{A12FA001-AC4F-418D-AE19-62706E023703}">
                      <ahyp:hlinkClr xmlns:ahyp="http://schemas.microsoft.com/office/drawing/2018/hyperlinkcolor" val="tx"/>
                    </a:ext>
                  </a:extLst>
                </a:hlinkClick>
              </a:rPr>
              <a:t> de </a:t>
            </a:r>
            <a:r>
              <a:rPr lang="en-US" sz="3000" u="sng" dirty="0" err="1">
                <a:solidFill>
                  <a:schemeClr val="dk1"/>
                </a:solidFill>
                <a:latin typeface="Helvetica Neue"/>
                <a:ea typeface="Helvetica Neue"/>
                <a:cs typeface="Helvetica Neue"/>
                <a:sym typeface="Helvetica Neue"/>
                <a:hlinkClick r:id="rId14" action="ppaction://hlinksldjump">
                  <a:extLst>
                    <a:ext uri="{A12FA001-AC4F-418D-AE19-62706E023703}">
                      <ahyp:hlinkClr xmlns:ahyp="http://schemas.microsoft.com/office/drawing/2018/hyperlinkcolor" val="tx"/>
                    </a:ext>
                  </a:extLst>
                </a:hlinkClick>
              </a:rPr>
              <a:t>Inscrição</a:t>
            </a:r>
            <a:endParaRPr dirty="0">
              <a:solidFill>
                <a:schemeClr val="dk1"/>
              </a:solidFill>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5" action="ppaction://hlinksldjump">
                  <a:extLst>
                    <a:ext uri="{A12FA001-AC4F-418D-AE19-62706E023703}">
                      <ahyp:hlinkClr xmlns:ahyp="http://schemas.microsoft.com/office/drawing/2018/hyperlinkcolor" val="tx"/>
                    </a:ext>
                  </a:extLst>
                </a:hlinkClick>
              </a:rPr>
              <a:t>Gerenciando</a:t>
            </a:r>
            <a:r>
              <a:rPr lang="en-US" sz="3000" u="sng" dirty="0">
                <a:solidFill>
                  <a:schemeClr val="dk1"/>
                </a:solidFill>
                <a:latin typeface="Helvetica Neue"/>
                <a:ea typeface="Helvetica Neue"/>
                <a:cs typeface="Helvetica Neue"/>
                <a:sym typeface="Helvetica Neue"/>
                <a:hlinkClick r:id="rId15" action="ppaction://hlinksldjump">
                  <a:extLst>
                    <a:ext uri="{A12FA001-AC4F-418D-AE19-62706E023703}">
                      <ahyp:hlinkClr xmlns:ahyp="http://schemas.microsoft.com/office/drawing/2018/hyperlinkcolor" val="tx"/>
                    </a:ext>
                  </a:extLst>
                </a:hlinkClick>
              </a:rPr>
              <a:t> </a:t>
            </a:r>
            <a:r>
              <a:rPr lang="en-US" sz="3000" u="sng" dirty="0" err="1">
                <a:solidFill>
                  <a:schemeClr val="dk1"/>
                </a:solidFill>
                <a:latin typeface="Helvetica Neue"/>
                <a:ea typeface="Helvetica Neue"/>
                <a:cs typeface="Helvetica Neue"/>
                <a:sym typeface="Helvetica Neue"/>
                <a:hlinkClick r:id="rId15" action="ppaction://hlinksldjump">
                  <a:extLst>
                    <a:ext uri="{A12FA001-AC4F-418D-AE19-62706E023703}">
                      <ahyp:hlinkClr xmlns:ahyp="http://schemas.microsoft.com/office/drawing/2018/hyperlinkcolor" val="tx"/>
                    </a:ext>
                  </a:extLst>
                </a:hlinkClick>
              </a:rPr>
              <a:t>Participantes</a:t>
            </a:r>
            <a:endParaRPr dirty="0">
              <a:solidFill>
                <a:schemeClr val="dk1"/>
              </a:solidFill>
            </a:endParaRPr>
          </a:p>
          <a:p>
            <a:pPr marL="366345" lvl="0" indent="-366345" algn="l" rtl="0">
              <a:lnSpc>
                <a:spcPct val="200000"/>
              </a:lnSpc>
              <a:spcBef>
                <a:spcPts val="0"/>
              </a:spcBef>
              <a:spcAft>
                <a:spcPts val="0"/>
              </a:spcAft>
              <a:buClr>
                <a:schemeClr val="dk1"/>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6" action="ppaction://hlinksldjump">
                  <a:extLst>
                    <a:ext uri="{A12FA001-AC4F-418D-AE19-62706E023703}">
                      <ahyp:hlinkClr xmlns:ahyp="http://schemas.microsoft.com/office/drawing/2018/hyperlinkcolor" val="tx"/>
                    </a:ext>
                  </a:extLst>
                </a:hlinkClick>
              </a:rPr>
              <a:t>Concluindo</a:t>
            </a:r>
            <a:r>
              <a:rPr lang="en-US" sz="3000" u="sng" dirty="0">
                <a:solidFill>
                  <a:schemeClr val="dk1"/>
                </a:solidFill>
                <a:latin typeface="Helvetica Neue"/>
                <a:ea typeface="Helvetica Neue"/>
                <a:cs typeface="Helvetica Neue"/>
                <a:sym typeface="Helvetica Neue"/>
                <a:hlinkClick r:id="rId16" action="ppaction://hlinksldjump">
                  <a:extLst>
                    <a:ext uri="{A12FA001-AC4F-418D-AE19-62706E023703}">
                      <ahyp:hlinkClr xmlns:ahyp="http://schemas.microsoft.com/office/drawing/2018/hyperlinkcolor" val="tx"/>
                    </a:ext>
                  </a:extLst>
                </a:hlinkClick>
              </a:rPr>
              <a:t> a </a:t>
            </a:r>
            <a:r>
              <a:rPr lang="en-US" sz="3000" u="sng" dirty="0" err="1">
                <a:solidFill>
                  <a:schemeClr val="dk1"/>
                </a:solidFill>
                <a:latin typeface="Helvetica Neue"/>
                <a:ea typeface="Helvetica Neue"/>
                <a:cs typeface="Helvetica Neue"/>
                <a:sym typeface="Helvetica Neue"/>
                <a:hlinkClick r:id="rId16" action="ppaction://hlinksldjump">
                  <a:extLst>
                    <a:ext uri="{A12FA001-AC4F-418D-AE19-62706E023703}">
                      <ahyp:hlinkClr xmlns:ahyp="http://schemas.microsoft.com/office/drawing/2018/hyperlinkcolor" val="tx"/>
                    </a:ext>
                  </a:extLst>
                </a:hlinkClick>
              </a:rPr>
              <a:t>Ação</a:t>
            </a:r>
            <a:endParaRPr dirty="0"/>
          </a:p>
          <a:p>
            <a:pPr marL="366345" lvl="0" indent="-366345" algn="l" rtl="0">
              <a:lnSpc>
                <a:spcPct val="200000"/>
              </a:lnSpc>
              <a:spcBef>
                <a:spcPts val="0"/>
              </a:spcBef>
              <a:spcAft>
                <a:spcPts val="0"/>
              </a:spcAft>
              <a:buClr>
                <a:srgbClr val="000000"/>
              </a:buClr>
              <a:buSzPts val="3000"/>
              <a:buFont typeface="Helvetica Neue"/>
              <a:buChar char="•"/>
            </a:pPr>
            <a:r>
              <a:rPr lang="en-US" sz="3000" u="sng" dirty="0" err="1">
                <a:latin typeface="Helvetica Neue"/>
                <a:ea typeface="Helvetica Neue"/>
                <a:cs typeface="Helvetica Neue"/>
                <a:sym typeface="Helvetica Neue"/>
                <a:hlinkClick r:id="rId17" action="ppaction://hlinksldjump"/>
              </a:rPr>
              <a:t>Outras</a:t>
            </a:r>
            <a:r>
              <a:rPr lang="en-US" sz="3000" u="sng" dirty="0">
                <a:latin typeface="Helvetica Neue"/>
                <a:ea typeface="Helvetica Neue"/>
                <a:cs typeface="Helvetica Neue"/>
                <a:sym typeface="Helvetica Neue"/>
                <a:hlinkClick r:id="rId17" action="ppaction://hlinksldjump"/>
              </a:rPr>
              <a:t> </a:t>
            </a:r>
            <a:r>
              <a:rPr lang="en-US" sz="3000" u="sng" dirty="0" err="1">
                <a:latin typeface="Helvetica Neue"/>
                <a:ea typeface="Helvetica Neue"/>
                <a:cs typeface="Helvetica Neue"/>
                <a:sym typeface="Helvetica Neue"/>
                <a:hlinkClick r:id="rId17" action="ppaction://hlinksldjump"/>
              </a:rPr>
              <a:t>Páginas</a:t>
            </a:r>
            <a:r>
              <a:rPr lang="en-US" sz="3000" u="sng" dirty="0">
                <a:latin typeface="Helvetica Neue"/>
                <a:ea typeface="Helvetica Neue"/>
                <a:cs typeface="Helvetica Neue"/>
                <a:sym typeface="Helvetica Neue"/>
                <a:hlinkClick r:id="rId17" action="ppaction://hlinksldjump"/>
              </a:rPr>
              <a:t> (</a:t>
            </a:r>
            <a:r>
              <a:rPr lang="en-US" sz="3000" u="sng" dirty="0" err="1">
                <a:latin typeface="Helvetica Neue"/>
                <a:ea typeface="Helvetica Neue"/>
                <a:cs typeface="Helvetica Neue"/>
                <a:sym typeface="Helvetica Neue"/>
                <a:hlinkClick r:id="rId17" action="ppaction://hlinksldjump"/>
              </a:rPr>
              <a:t>Equipes</a:t>
            </a:r>
            <a:r>
              <a:rPr lang="en-US" sz="3000" u="sng" dirty="0">
                <a:latin typeface="Helvetica Neue"/>
                <a:ea typeface="Helvetica Neue"/>
                <a:cs typeface="Helvetica Neue"/>
                <a:sym typeface="Helvetica Neue"/>
                <a:hlinkClick r:id="rId17" action="ppaction://hlinksldjump"/>
              </a:rPr>
              <a:t>, </a:t>
            </a:r>
            <a:r>
              <a:rPr lang="en-US" sz="3000" u="sng" dirty="0" err="1">
                <a:latin typeface="Helvetica Neue"/>
                <a:ea typeface="Helvetica Neue"/>
                <a:cs typeface="Helvetica Neue"/>
                <a:sym typeface="Helvetica Neue"/>
                <a:hlinkClick r:id="rId17" action="ppaction://hlinksldjump"/>
              </a:rPr>
              <a:t>Comitês</a:t>
            </a:r>
            <a:r>
              <a:rPr lang="en-US" sz="3000" u="sng" dirty="0">
                <a:latin typeface="Helvetica Neue"/>
                <a:ea typeface="Helvetica Neue"/>
                <a:cs typeface="Helvetica Neue"/>
                <a:sym typeface="Helvetica Neue"/>
                <a:hlinkClick r:id="rId17" action="ppaction://hlinksldjump"/>
              </a:rPr>
              <a:t>, </a:t>
            </a:r>
            <a:r>
              <a:rPr lang="en-US" sz="3000" u="sng" dirty="0" err="1">
                <a:latin typeface="Helvetica Neue"/>
                <a:ea typeface="Helvetica Neue"/>
                <a:cs typeface="Helvetica Neue"/>
                <a:sym typeface="Helvetica Neue"/>
                <a:hlinkClick r:id="rId17" action="ppaction://hlinksldjump"/>
              </a:rPr>
              <a:t>Instituições</a:t>
            </a:r>
            <a:r>
              <a:rPr lang="en-US" sz="3000" u="sng" dirty="0">
                <a:latin typeface="Helvetica Neue"/>
                <a:ea typeface="Helvetica Neue"/>
                <a:cs typeface="Helvetica Neue"/>
                <a:sym typeface="Helvetica Neue"/>
                <a:hlinkClick r:id="rId17" action="ppaction://hlinksldjump"/>
              </a:rPr>
              <a:t>, </a:t>
            </a:r>
            <a:r>
              <a:rPr lang="en-US" sz="3000" u="sng" dirty="0" err="1">
                <a:latin typeface="Helvetica Neue"/>
                <a:ea typeface="Helvetica Neue"/>
                <a:cs typeface="Helvetica Neue"/>
                <a:sym typeface="Helvetica Neue"/>
                <a:hlinkClick r:id="rId17" action="ppaction://hlinksldjump"/>
              </a:rPr>
              <a:t>etc</a:t>
            </a:r>
            <a:r>
              <a:rPr lang="en-US" sz="3000" u="sng" dirty="0">
                <a:latin typeface="Helvetica Neue"/>
                <a:ea typeface="Helvetica Neue"/>
                <a:cs typeface="Helvetica Neue"/>
                <a:sym typeface="Helvetica Neue"/>
                <a:hlinkClick r:id="rId17" action="ppaction://hlinksldjump"/>
              </a:rPr>
              <a:t>)</a:t>
            </a:r>
            <a:endParaRPr dirty="0"/>
          </a:p>
          <a:p>
            <a:pPr marL="366345" lvl="0" indent="-366345" algn="l" rtl="0">
              <a:lnSpc>
                <a:spcPct val="200000"/>
              </a:lnSpc>
              <a:spcBef>
                <a:spcPts val="0"/>
              </a:spcBef>
              <a:spcAft>
                <a:spcPts val="0"/>
              </a:spcAft>
              <a:buClr>
                <a:srgbClr val="000000"/>
              </a:buClr>
              <a:buSzPts val="3000"/>
              <a:buFont typeface="Helvetica Neue"/>
              <a:buChar char="•"/>
            </a:pPr>
            <a:r>
              <a:rPr lang="en-US" sz="3000" u="sng" dirty="0" err="1">
                <a:solidFill>
                  <a:schemeClr val="dk1"/>
                </a:solidFill>
                <a:latin typeface="Helvetica Neue"/>
                <a:ea typeface="Helvetica Neue"/>
                <a:cs typeface="Helvetica Neue"/>
                <a:sym typeface="Helvetica Neue"/>
                <a:hlinkClick r:id="rId18" action="ppaction://hlinksldjump">
                  <a:extLst>
                    <a:ext uri="{A12FA001-AC4F-418D-AE19-62706E023703}">
                      <ahyp:hlinkClr xmlns:ahyp="http://schemas.microsoft.com/office/drawing/2018/hyperlinkcolor" val="tx"/>
                    </a:ext>
                  </a:extLst>
                </a:hlinkClick>
              </a:rPr>
              <a:t>Avatares</a:t>
            </a:r>
            <a:r>
              <a:rPr lang="en-US" sz="3000" u="sng" dirty="0">
                <a:solidFill>
                  <a:schemeClr val="dk1"/>
                </a:solidFill>
                <a:latin typeface="Helvetica Neue"/>
                <a:ea typeface="Helvetica Neue"/>
                <a:cs typeface="Helvetica Neue"/>
                <a:sym typeface="Helvetica Neue"/>
                <a:hlinkClick r:id="rId18" action="ppaction://hlinksldjump">
                  <a:extLst>
                    <a:ext uri="{A12FA001-AC4F-418D-AE19-62706E023703}">
                      <ahyp:hlinkClr xmlns:ahyp="http://schemas.microsoft.com/office/drawing/2018/hyperlinkcolor" val="tx"/>
                    </a:ext>
                  </a:extLst>
                </a:hlinkClick>
              </a:rPr>
              <a:t> e </a:t>
            </a:r>
            <a:r>
              <a:rPr lang="en-US" sz="3000" u="sng" dirty="0" err="1">
                <a:solidFill>
                  <a:schemeClr val="dk1"/>
                </a:solidFill>
                <a:latin typeface="Helvetica Neue"/>
                <a:ea typeface="Helvetica Neue"/>
                <a:cs typeface="Helvetica Neue"/>
                <a:sym typeface="Helvetica Neue"/>
                <a:hlinkClick r:id="rId18" action="ppaction://hlinksldjump">
                  <a:extLst>
                    <a:ext uri="{A12FA001-AC4F-418D-AE19-62706E023703}">
                      <ahyp:hlinkClr xmlns:ahyp="http://schemas.microsoft.com/office/drawing/2018/hyperlinkcolor" val="tx"/>
                    </a:ext>
                  </a:extLst>
                </a:hlinkClick>
              </a:rPr>
              <a:t>medidas</a:t>
            </a:r>
            <a:endParaRPr dirty="0"/>
          </a:p>
          <a:p>
            <a:pPr marL="366345" marR="0" lvl="0" indent="0" algn="l" rtl="0">
              <a:lnSpc>
                <a:spcPct val="200000"/>
              </a:lnSpc>
              <a:spcBef>
                <a:spcPts val="0"/>
              </a:spcBef>
              <a:spcAft>
                <a:spcPts val="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5" name="Imagem 4">
            <a:extLst>
              <a:ext uri="{FF2B5EF4-FFF2-40B4-BE49-F238E27FC236}">
                <a16:creationId xmlns:a16="http://schemas.microsoft.com/office/drawing/2014/main" id="{337C0F0E-6034-4167-BD84-023EA5198592}"/>
              </a:ext>
            </a:extLst>
          </p:cNvPr>
          <p:cNvPicPr>
            <a:picLocks noChangeAspect="1"/>
          </p:cNvPicPr>
          <p:nvPr/>
        </p:nvPicPr>
        <p:blipFill rotWithShape="1">
          <a:blip r:embed="rId3"/>
          <a:srcRect l="28910" t="7708" r="29002" b="29045"/>
          <a:stretch/>
        </p:blipFill>
        <p:spPr>
          <a:xfrm>
            <a:off x="11568440" y="5823046"/>
            <a:ext cx="7458299" cy="6304346"/>
          </a:xfrm>
          <a:prstGeom prst="rect">
            <a:avLst/>
          </a:prstGeom>
          <a:ln>
            <a:solidFill>
              <a:schemeClr val="bg1">
                <a:lumMod val="50000"/>
              </a:schemeClr>
            </a:solidFill>
          </a:ln>
        </p:spPr>
      </p:pic>
      <p:sp>
        <p:nvSpPr>
          <p:cNvPr id="100" name="Google Shape;100;p21"/>
          <p:cNvSpPr txBox="1"/>
          <p:nvPr/>
        </p:nvSpPr>
        <p:spPr>
          <a:xfrm>
            <a:off x="2275930" y="4132729"/>
            <a:ext cx="4302000" cy="848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a:t>
            </a:r>
            <a:r>
              <a:rPr lang="en-US" sz="2300" b="1" i="1" u="none" strike="noStrike" cap="none">
                <a:solidFill>
                  <a:srgbClr val="000000"/>
                </a:solidFill>
                <a:latin typeface="Helvetica Neue"/>
                <a:ea typeface="Helvetica Neue"/>
                <a:cs typeface="Helvetica Neue"/>
                <a:sym typeface="Helvetica Neue"/>
              </a:rPr>
              <a:t> “Entrar” </a:t>
            </a:r>
            <a:endParaRPr/>
          </a:p>
        </p:txBody>
      </p:sp>
      <p:grpSp>
        <p:nvGrpSpPr>
          <p:cNvPr id="101" name="Google Shape;101;p21"/>
          <p:cNvGrpSpPr/>
          <p:nvPr/>
        </p:nvGrpSpPr>
        <p:grpSpPr>
          <a:xfrm>
            <a:off x="1305186" y="4002705"/>
            <a:ext cx="803700" cy="803700"/>
            <a:chOff x="0" y="0"/>
            <a:chExt cx="803700" cy="803700"/>
          </a:xfrm>
          <a:solidFill>
            <a:srgbClr val="162F39"/>
          </a:solidFill>
        </p:grpSpPr>
        <p:sp>
          <p:nvSpPr>
            <p:cNvPr id="102" name="Google Shape;102;p21"/>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03" name="Google Shape;103;p21"/>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104" name="Google Shape;104;p21"/>
          <p:cNvSpPr txBox="1"/>
          <p:nvPr/>
        </p:nvSpPr>
        <p:spPr>
          <a:xfrm>
            <a:off x="1590563" y="820465"/>
            <a:ext cx="144999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err="1">
                <a:solidFill>
                  <a:srgbClr val="162F39"/>
                </a:solidFill>
                <a:latin typeface="Helvetica Neue"/>
                <a:ea typeface="Helvetica Neue"/>
                <a:cs typeface="Helvetica Neue"/>
                <a:sym typeface="Helvetica Neue"/>
              </a:rPr>
              <a:t>Cadastrando</a:t>
            </a:r>
            <a:r>
              <a:rPr lang="en-US" sz="5500" b="1" i="0" u="none" strike="noStrike" cap="none" dirty="0">
                <a:solidFill>
                  <a:srgbClr val="162F39"/>
                </a:solidFill>
                <a:latin typeface="Helvetica Neue"/>
                <a:ea typeface="Helvetica Neue"/>
                <a:cs typeface="Helvetica Neue"/>
                <a:sym typeface="Helvetica Neue"/>
              </a:rPr>
              <a:t>-se no Portal </a:t>
            </a:r>
            <a:endParaRPr dirty="0">
              <a:solidFill>
                <a:srgbClr val="162F39"/>
              </a:solidFill>
            </a:endParaRPr>
          </a:p>
        </p:txBody>
      </p:sp>
      <p:sp>
        <p:nvSpPr>
          <p:cNvPr id="105" name="Google Shape;105;p21"/>
          <p:cNvSpPr txBox="1"/>
          <p:nvPr/>
        </p:nvSpPr>
        <p:spPr>
          <a:xfrm>
            <a:off x="1305187" y="2262466"/>
            <a:ext cx="21875100" cy="8460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Ao se cadastrar no portal, você poderá interagir com outros voluntários, participar de ações existentes, publicar novas ações (se for permitido para seu tipo de usuário), ver as últimas notícias do Programa, etc. </a:t>
            </a:r>
            <a:endParaRPr/>
          </a:p>
        </p:txBody>
      </p:sp>
      <p:sp>
        <p:nvSpPr>
          <p:cNvPr id="106" name="Google Shape;106;p21"/>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107" name="Google Shape;107;p21"/>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pic>
        <p:nvPicPr>
          <p:cNvPr id="109" name="Google Shape;109;p21"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110" name="Google Shape;110;p21"/>
          <p:cNvSpPr txBox="1"/>
          <p:nvPr/>
        </p:nvSpPr>
        <p:spPr>
          <a:xfrm>
            <a:off x="11927300" y="4828988"/>
            <a:ext cx="7458300" cy="836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Se você ainda não tem cadastro, crie uma nova Conta. </a:t>
            </a:r>
            <a:endParaRPr/>
          </a:p>
        </p:txBody>
      </p:sp>
      <p:grpSp>
        <p:nvGrpSpPr>
          <p:cNvPr id="111" name="Google Shape;111;p21"/>
          <p:cNvGrpSpPr/>
          <p:nvPr/>
        </p:nvGrpSpPr>
        <p:grpSpPr>
          <a:xfrm>
            <a:off x="10943847" y="4709284"/>
            <a:ext cx="803700" cy="803700"/>
            <a:chOff x="0" y="0"/>
            <a:chExt cx="803700" cy="803700"/>
          </a:xfrm>
          <a:solidFill>
            <a:srgbClr val="162F39"/>
          </a:solidFill>
        </p:grpSpPr>
        <p:sp>
          <p:nvSpPr>
            <p:cNvPr id="112" name="Google Shape;112;p21"/>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dirty="0">
                <a:solidFill>
                  <a:srgbClr val="000000"/>
                </a:solidFill>
                <a:latin typeface="Helvetica Neue Light"/>
                <a:ea typeface="Helvetica Neue Light"/>
                <a:cs typeface="Helvetica Neue Light"/>
                <a:sym typeface="Helvetica Neue Light"/>
              </a:endParaRPr>
            </a:p>
          </p:txBody>
        </p:sp>
        <p:sp>
          <p:nvSpPr>
            <p:cNvPr id="113" name="Google Shape;113;p21"/>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2</a:t>
              </a:r>
              <a:endParaRPr dirty="0"/>
            </a:p>
          </p:txBody>
        </p:sp>
      </p:grpSp>
      <p:sp>
        <p:nvSpPr>
          <p:cNvPr id="114" name="Google Shape;114;p21"/>
          <p:cNvSpPr txBox="1"/>
          <p:nvPr/>
        </p:nvSpPr>
        <p:spPr>
          <a:xfrm>
            <a:off x="19635200" y="7883350"/>
            <a:ext cx="3482400" cy="34431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Caso já tenha conta, você tem duas opções de acesso: senha ou código. Saiba mais sobre as duas formas de entrada nas páginas a seguir. </a:t>
            </a:r>
            <a:endParaRPr/>
          </a:p>
        </p:txBody>
      </p:sp>
      <p:grpSp>
        <p:nvGrpSpPr>
          <p:cNvPr id="115" name="Google Shape;115;p21"/>
          <p:cNvGrpSpPr/>
          <p:nvPr/>
        </p:nvGrpSpPr>
        <p:grpSpPr>
          <a:xfrm>
            <a:off x="18562697" y="7883360"/>
            <a:ext cx="803700" cy="803700"/>
            <a:chOff x="0" y="0"/>
            <a:chExt cx="803700" cy="803700"/>
          </a:xfrm>
          <a:solidFill>
            <a:srgbClr val="162F39"/>
          </a:solidFill>
        </p:grpSpPr>
        <p:sp>
          <p:nvSpPr>
            <p:cNvPr id="116" name="Google Shape;116;p21"/>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17" name="Google Shape;117;p21"/>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3</a:t>
              </a:r>
              <a:endParaRPr dirty="0"/>
            </a:p>
          </p:txBody>
        </p:sp>
      </p:grpSp>
      <p:cxnSp>
        <p:nvCxnSpPr>
          <p:cNvPr id="118" name="Google Shape;118;p21"/>
          <p:cNvCxnSpPr/>
          <p:nvPr/>
        </p:nvCxnSpPr>
        <p:spPr>
          <a:xfrm rot="10800000" flipH="1">
            <a:off x="16647375" y="5139050"/>
            <a:ext cx="1646400" cy="3079800"/>
          </a:xfrm>
          <a:prstGeom prst="straightConnector1">
            <a:avLst/>
          </a:prstGeom>
          <a:noFill/>
          <a:ln w="38100" cap="flat" cmpd="sng">
            <a:solidFill>
              <a:srgbClr val="F48F14"/>
            </a:solidFill>
            <a:prstDash val="dot"/>
            <a:miter lim="400000"/>
            <a:headEnd type="none" w="sm" len="sm"/>
            <a:tailEnd type="none" w="sm" len="sm"/>
          </a:ln>
        </p:spPr>
      </p:cxnSp>
      <p:cxnSp>
        <p:nvCxnSpPr>
          <p:cNvPr id="119" name="Google Shape;119;p21"/>
          <p:cNvCxnSpPr>
            <a:endCxn id="117" idx="1"/>
          </p:cNvCxnSpPr>
          <p:nvPr/>
        </p:nvCxnSpPr>
        <p:spPr>
          <a:xfrm rot="10800000" flipH="1">
            <a:off x="16479796" y="8285135"/>
            <a:ext cx="2138700" cy="793200"/>
          </a:xfrm>
          <a:prstGeom prst="straightConnector1">
            <a:avLst/>
          </a:prstGeom>
          <a:noFill/>
          <a:ln w="38100" cap="flat" cmpd="sng">
            <a:solidFill>
              <a:srgbClr val="F48F14"/>
            </a:solidFill>
            <a:prstDash val="dot"/>
            <a:miter lim="400000"/>
            <a:headEnd type="none" w="sm" len="sm"/>
            <a:tailEnd type="none" w="sm" len="sm"/>
          </a:ln>
        </p:spPr>
      </p:cxnSp>
      <p:pic>
        <p:nvPicPr>
          <p:cNvPr id="3" name="Imagem 2">
            <a:extLst>
              <a:ext uri="{FF2B5EF4-FFF2-40B4-BE49-F238E27FC236}">
                <a16:creationId xmlns:a16="http://schemas.microsoft.com/office/drawing/2014/main" id="{5DDB0F5B-6543-476E-BCF3-CF1F1A180E94}"/>
              </a:ext>
            </a:extLst>
          </p:cNvPr>
          <p:cNvPicPr>
            <a:picLocks noChangeAspect="1"/>
          </p:cNvPicPr>
          <p:nvPr/>
        </p:nvPicPr>
        <p:blipFill rotWithShape="1">
          <a:blip r:embed="rId6"/>
          <a:srcRect l="10841" t="6758" r="11055" b="3586"/>
          <a:stretch/>
        </p:blipFill>
        <p:spPr>
          <a:xfrm>
            <a:off x="883994" y="5633000"/>
            <a:ext cx="10075985" cy="6506129"/>
          </a:xfrm>
          <a:prstGeom prst="rect">
            <a:avLst/>
          </a:prstGeom>
          <a:ln>
            <a:solidFill>
              <a:schemeClr val="bg1">
                <a:lumMod val="50000"/>
              </a:schemeClr>
            </a:solidFill>
          </a:ln>
        </p:spPr>
      </p:pic>
      <p:cxnSp>
        <p:nvCxnSpPr>
          <p:cNvPr id="108" name="Google Shape;108;p21"/>
          <p:cNvCxnSpPr/>
          <p:nvPr/>
        </p:nvCxnSpPr>
        <p:spPr>
          <a:xfrm rot="10800000">
            <a:off x="5000225" y="4250100"/>
            <a:ext cx="4517700" cy="1449600"/>
          </a:xfrm>
          <a:prstGeom prst="straightConnector1">
            <a:avLst/>
          </a:prstGeom>
          <a:noFill/>
          <a:ln w="38100" cap="flat" cmpd="sng">
            <a:solidFill>
              <a:srgbClr val="F48F14"/>
            </a:solidFill>
            <a:prstDash val="dot"/>
            <a:miter lim="4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Imagem 2">
            <a:extLst>
              <a:ext uri="{FF2B5EF4-FFF2-40B4-BE49-F238E27FC236}">
                <a16:creationId xmlns:a16="http://schemas.microsoft.com/office/drawing/2014/main" id="{30E9F53F-8859-4D61-92DC-76C8A6258073}"/>
              </a:ext>
            </a:extLst>
          </p:cNvPr>
          <p:cNvPicPr>
            <a:picLocks noChangeAspect="1"/>
          </p:cNvPicPr>
          <p:nvPr/>
        </p:nvPicPr>
        <p:blipFill rotWithShape="1">
          <a:blip r:embed="rId3"/>
          <a:srcRect l="30848" t="7589" r="27725" b="3705"/>
          <a:stretch/>
        </p:blipFill>
        <p:spPr>
          <a:xfrm>
            <a:off x="2113459" y="1847537"/>
            <a:ext cx="9260184" cy="11153539"/>
          </a:xfrm>
          <a:prstGeom prst="rect">
            <a:avLst/>
          </a:prstGeom>
          <a:ln>
            <a:solidFill>
              <a:schemeClr val="bg1">
                <a:lumMod val="50000"/>
              </a:schemeClr>
            </a:solidFill>
          </a:ln>
        </p:spPr>
      </p:pic>
      <p:sp>
        <p:nvSpPr>
          <p:cNvPr id="125" name="Google Shape;125;p22"/>
          <p:cNvSpPr txBox="1"/>
          <p:nvPr/>
        </p:nvSpPr>
        <p:spPr>
          <a:xfrm>
            <a:off x="1209573" y="782375"/>
            <a:ext cx="14454000" cy="7383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53585F"/>
              </a:buClr>
              <a:buSzPts val="4000"/>
              <a:buFont typeface="Helvetica Neue"/>
              <a:buNone/>
            </a:pPr>
            <a:r>
              <a:rPr lang="en-US" sz="4000" b="0" i="1" u="none" strike="noStrike" cap="none">
                <a:solidFill>
                  <a:srgbClr val="53585F"/>
                </a:solidFill>
                <a:latin typeface="Helvetica Neue"/>
                <a:ea typeface="Helvetica Neue"/>
                <a:cs typeface="Helvetica Neue"/>
                <a:sym typeface="Helvetica Neue"/>
              </a:rPr>
              <a:t>Cadastrando-se no Portal - Criar Conta </a:t>
            </a:r>
            <a:endParaRPr/>
          </a:p>
        </p:txBody>
      </p:sp>
      <p:cxnSp>
        <p:nvCxnSpPr>
          <p:cNvPr id="126" name="Google Shape;126;p22"/>
          <p:cNvCxnSpPr/>
          <p:nvPr/>
        </p:nvCxnSpPr>
        <p:spPr>
          <a:xfrm>
            <a:off x="1266503" y="1575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127" name="Google Shape;127;p22"/>
          <p:cNvSpPr txBox="1"/>
          <p:nvPr/>
        </p:nvSpPr>
        <p:spPr>
          <a:xfrm>
            <a:off x="14605441" y="3486876"/>
            <a:ext cx="6928200" cy="491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Selecione se você é </a:t>
            </a:r>
            <a:r>
              <a:rPr lang="en-US" sz="2300" b="1" i="1" u="none" strike="noStrike" cap="none">
                <a:solidFill>
                  <a:srgbClr val="000000"/>
                </a:solidFill>
                <a:latin typeface="Helvetica Neue"/>
                <a:ea typeface="Helvetica Neue"/>
                <a:cs typeface="Helvetica Neue"/>
                <a:sym typeface="Helvetica Neue"/>
              </a:rPr>
              <a:t>colaborador</a:t>
            </a:r>
            <a:r>
              <a:rPr lang="en-US" sz="2300" b="0" i="1" u="none" strike="noStrike" cap="none">
                <a:solidFill>
                  <a:srgbClr val="000000"/>
                </a:solidFill>
                <a:latin typeface="Helvetica Neue"/>
                <a:ea typeface="Helvetica Neue"/>
                <a:cs typeface="Helvetica Neue"/>
                <a:sym typeface="Helvetica Neue"/>
              </a:rPr>
              <a:t> ou </a:t>
            </a:r>
            <a:r>
              <a:rPr lang="en-US" sz="2300" b="1" i="1" u="none" strike="noStrike" cap="none">
                <a:solidFill>
                  <a:srgbClr val="000000"/>
                </a:solidFill>
                <a:latin typeface="Helvetica Neue"/>
                <a:ea typeface="Helvetica Neue"/>
                <a:cs typeface="Helvetica Neue"/>
                <a:sym typeface="Helvetica Neue"/>
              </a:rPr>
              <a:t>convidado</a:t>
            </a:r>
            <a:r>
              <a:rPr lang="en-US" sz="2300" b="0" i="1" u="none" strike="noStrike" cap="none">
                <a:solidFill>
                  <a:srgbClr val="000000"/>
                </a:solidFill>
                <a:latin typeface="Helvetica Neue"/>
                <a:ea typeface="Helvetica Neue"/>
                <a:cs typeface="Helvetica Neue"/>
                <a:sym typeface="Helvetica Neue"/>
              </a:rPr>
              <a:t>. </a:t>
            </a:r>
            <a:endParaRPr/>
          </a:p>
        </p:txBody>
      </p:sp>
      <p:grpSp>
        <p:nvGrpSpPr>
          <p:cNvPr id="128" name="Google Shape;128;p22"/>
          <p:cNvGrpSpPr/>
          <p:nvPr/>
        </p:nvGrpSpPr>
        <p:grpSpPr>
          <a:xfrm>
            <a:off x="13634697" y="3330721"/>
            <a:ext cx="803700" cy="803700"/>
            <a:chOff x="0" y="0"/>
            <a:chExt cx="803700" cy="803700"/>
          </a:xfrm>
          <a:solidFill>
            <a:srgbClr val="162F39"/>
          </a:solidFill>
        </p:grpSpPr>
        <p:sp>
          <p:nvSpPr>
            <p:cNvPr id="129" name="Google Shape;129;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30" name="Google Shape;130;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131" name="Google Shape;131;p22"/>
          <p:cNvSpPr txBox="1"/>
          <p:nvPr/>
        </p:nvSpPr>
        <p:spPr>
          <a:xfrm>
            <a:off x="14618141" y="4499235"/>
            <a:ext cx="75762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Insira seu</a:t>
            </a:r>
            <a:r>
              <a:rPr lang="en-US" sz="2300" b="1" i="1" u="none" strike="noStrike" cap="none">
                <a:solidFill>
                  <a:srgbClr val="000000"/>
                </a:solidFill>
                <a:latin typeface="Helvetica Neue"/>
                <a:ea typeface="Helvetica Neue"/>
                <a:cs typeface="Helvetica Neue"/>
                <a:sym typeface="Helvetica Neue"/>
              </a:rPr>
              <a:t> e-mail corporativo</a:t>
            </a:r>
            <a:r>
              <a:rPr lang="en-US" sz="2300" b="0" i="1" u="none" strike="noStrike" cap="none">
                <a:solidFill>
                  <a:srgbClr val="000000"/>
                </a:solidFill>
                <a:latin typeface="Helvetica Neue"/>
                <a:ea typeface="Helvetica Neue"/>
                <a:cs typeface="Helvetica Neue"/>
                <a:sym typeface="Helvetica Neue"/>
              </a:rPr>
              <a:t> (caso não possua, siga a instrução na tela ou envie e-mail para o Fale Conosco). </a:t>
            </a:r>
            <a:endParaRPr/>
          </a:p>
        </p:txBody>
      </p:sp>
      <p:grpSp>
        <p:nvGrpSpPr>
          <p:cNvPr id="132" name="Google Shape;132;p22"/>
          <p:cNvGrpSpPr/>
          <p:nvPr/>
        </p:nvGrpSpPr>
        <p:grpSpPr>
          <a:xfrm>
            <a:off x="13660097" y="4521027"/>
            <a:ext cx="803700" cy="803700"/>
            <a:chOff x="0" y="0"/>
            <a:chExt cx="803700" cy="803700"/>
          </a:xfrm>
          <a:solidFill>
            <a:srgbClr val="162F39"/>
          </a:solidFill>
        </p:grpSpPr>
        <p:sp>
          <p:nvSpPr>
            <p:cNvPr id="133" name="Google Shape;133;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34" name="Google Shape;134;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2</a:t>
              </a:r>
              <a:endParaRPr dirty="0"/>
            </a:p>
          </p:txBody>
        </p:sp>
      </p:grpSp>
      <p:sp>
        <p:nvSpPr>
          <p:cNvPr id="135" name="Google Shape;135;p22"/>
          <p:cNvSpPr txBox="1"/>
          <p:nvPr/>
        </p:nvSpPr>
        <p:spPr>
          <a:xfrm>
            <a:off x="14618141" y="5884259"/>
            <a:ext cx="7576200" cy="491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Preencha os campos</a:t>
            </a:r>
            <a:endParaRPr/>
          </a:p>
        </p:txBody>
      </p:sp>
      <p:grpSp>
        <p:nvGrpSpPr>
          <p:cNvPr id="136" name="Google Shape;136;p22"/>
          <p:cNvGrpSpPr/>
          <p:nvPr/>
        </p:nvGrpSpPr>
        <p:grpSpPr>
          <a:xfrm>
            <a:off x="13672797" y="5765442"/>
            <a:ext cx="803700" cy="803700"/>
            <a:chOff x="0" y="0"/>
            <a:chExt cx="803700" cy="803700"/>
          </a:xfrm>
          <a:solidFill>
            <a:srgbClr val="162F39"/>
          </a:solidFill>
        </p:grpSpPr>
        <p:sp>
          <p:nvSpPr>
            <p:cNvPr id="137" name="Google Shape;137;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38" name="Google Shape;138;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3</a:t>
              </a:r>
              <a:endParaRPr dirty="0"/>
            </a:p>
          </p:txBody>
        </p:sp>
      </p:grpSp>
      <p:sp>
        <p:nvSpPr>
          <p:cNvPr id="139" name="Google Shape;139;p22"/>
          <p:cNvSpPr txBox="1"/>
          <p:nvPr/>
        </p:nvSpPr>
        <p:spPr>
          <a:xfrm>
            <a:off x="14694341" y="9521755"/>
            <a:ext cx="75762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 </a:t>
            </a:r>
            <a:r>
              <a:rPr lang="en-US" sz="2300" b="1" i="1" u="none" strike="noStrike" cap="none">
                <a:solidFill>
                  <a:srgbClr val="000000"/>
                </a:solidFill>
                <a:latin typeface="Helvetica Neue"/>
                <a:ea typeface="Helvetica Neue"/>
                <a:cs typeface="Helvetica Neue"/>
                <a:sym typeface="Helvetica Neue"/>
              </a:rPr>
              <a:t>“Cadastrar”</a:t>
            </a:r>
            <a:r>
              <a:rPr lang="en-US" sz="2300" b="0" i="1" u="none" strike="noStrike" cap="none">
                <a:solidFill>
                  <a:srgbClr val="000000"/>
                </a:solidFill>
                <a:latin typeface="Helvetica Neue"/>
                <a:ea typeface="Helvetica Neue"/>
                <a:cs typeface="Helvetica Neue"/>
                <a:sym typeface="Helvetica Neue"/>
              </a:rPr>
              <a:t> e</a:t>
            </a:r>
            <a:r>
              <a:rPr lang="en-US" sz="2300" i="1">
                <a:latin typeface="Helvetica Neue"/>
                <a:ea typeface="Helvetica Neue"/>
                <a:cs typeface="Helvetica Neue"/>
                <a:sym typeface="Helvetica Neue"/>
              </a:rPr>
              <a:t> cheque seu email</a:t>
            </a:r>
            <a:r>
              <a:rPr lang="en-US" sz="2300" b="0" i="1" u="none" strike="noStrike" cap="none">
                <a:solidFill>
                  <a:srgbClr val="000000"/>
                </a:solidFill>
                <a:latin typeface="Helvetica Neue"/>
                <a:ea typeface="Helvetica Neue"/>
                <a:cs typeface="Helvetica Neue"/>
                <a:sym typeface="Helvetica Neue"/>
              </a:rPr>
              <a:t>. </a:t>
            </a:r>
            <a:endParaRPr/>
          </a:p>
        </p:txBody>
      </p:sp>
      <p:grpSp>
        <p:nvGrpSpPr>
          <p:cNvPr id="140" name="Google Shape;140;p22"/>
          <p:cNvGrpSpPr/>
          <p:nvPr/>
        </p:nvGrpSpPr>
        <p:grpSpPr>
          <a:xfrm>
            <a:off x="13723597" y="9391147"/>
            <a:ext cx="803700" cy="803700"/>
            <a:chOff x="0" y="0"/>
            <a:chExt cx="803700" cy="803700"/>
          </a:xfrm>
          <a:solidFill>
            <a:srgbClr val="162F39"/>
          </a:solidFill>
        </p:grpSpPr>
        <p:sp>
          <p:nvSpPr>
            <p:cNvPr id="141" name="Google Shape;141;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42" name="Google Shape;142;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6</a:t>
              </a:r>
              <a:endParaRPr dirty="0"/>
            </a:p>
          </p:txBody>
        </p:sp>
      </p:grpSp>
      <p:sp>
        <p:nvSpPr>
          <p:cNvPr id="143" name="Google Shape;143;p22"/>
          <p:cNvSpPr/>
          <p:nvPr/>
        </p:nvSpPr>
        <p:spPr>
          <a:xfrm>
            <a:off x="13823375" y="10540574"/>
            <a:ext cx="9106800" cy="2757600"/>
          </a:xfrm>
          <a:prstGeom prst="roundRect">
            <a:avLst>
              <a:gd name="adj" fmla="val 15058"/>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144" name="Google Shape;144;p22"/>
          <p:cNvSpPr txBox="1"/>
          <p:nvPr/>
        </p:nvSpPr>
        <p:spPr>
          <a:xfrm>
            <a:off x="14254659" y="10888721"/>
            <a:ext cx="8113500" cy="20616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b="0" i="1" u="none" strike="noStrike" cap="none">
                <a:solidFill>
                  <a:srgbClr val="FFFFFF"/>
                </a:solidFill>
                <a:latin typeface="Helvetica Neue"/>
                <a:ea typeface="Helvetica Neue"/>
                <a:cs typeface="Helvetica Neue"/>
                <a:sym typeface="Helvetica Neue"/>
              </a:rPr>
              <a:t>Quando você receber o e-mail de </a:t>
            </a:r>
            <a:r>
              <a:rPr lang="en-US" sz="2300" i="1">
                <a:solidFill>
                  <a:srgbClr val="FFFFFF"/>
                </a:solidFill>
                <a:latin typeface="Helvetica Neue"/>
                <a:ea typeface="Helvetica Neue"/>
                <a:cs typeface="Helvetica Neue"/>
                <a:sym typeface="Helvetica Neue"/>
              </a:rPr>
              <a:t>primeiro acesso</a:t>
            </a:r>
            <a:r>
              <a:rPr lang="en-US" sz="2300" b="0" i="1" u="none" strike="noStrike" cap="none">
                <a:solidFill>
                  <a:srgbClr val="FFFFFF"/>
                </a:solidFill>
                <a:latin typeface="Helvetica Neue"/>
                <a:ea typeface="Helvetica Neue"/>
                <a:cs typeface="Helvetica Neue"/>
                <a:sym typeface="Helvetica Neue"/>
              </a:rPr>
              <a:t>, </a:t>
            </a:r>
            <a:r>
              <a:rPr lang="en-US" sz="2300" i="1">
                <a:solidFill>
                  <a:srgbClr val="FFFFFF"/>
                </a:solidFill>
                <a:latin typeface="Helvetica Neue"/>
                <a:ea typeface="Helvetica Neue"/>
                <a:cs typeface="Helvetica Neue"/>
                <a:sym typeface="Helvetica Neue"/>
              </a:rPr>
              <a:t>utilize o código </a:t>
            </a:r>
            <a:r>
              <a:rPr lang="en-US" sz="2300" b="0" i="1" u="none" strike="noStrike" cap="none">
                <a:solidFill>
                  <a:srgbClr val="FFFFFF"/>
                </a:solidFill>
                <a:latin typeface="Helvetica Neue"/>
                <a:ea typeface="Helvetica Neue"/>
                <a:cs typeface="Helvetica Neue"/>
                <a:sym typeface="Helvetica Neue"/>
              </a:rPr>
              <a:t>que você encontrará na mensagem. </a:t>
            </a:r>
            <a:endParaRPr/>
          </a:p>
          <a:p>
            <a:pPr marL="0" marR="0" lvl="0" indent="0" algn="l" rtl="0">
              <a:lnSpc>
                <a:spcPct val="100000"/>
              </a:lnSpc>
              <a:spcBef>
                <a:spcPts val="0"/>
              </a:spcBef>
              <a:spcAft>
                <a:spcPts val="0"/>
              </a:spcAft>
              <a:buClr>
                <a:srgbClr val="FFFFFF"/>
              </a:buClr>
              <a:buSzPts val="2300"/>
              <a:buFont typeface="Helvetica Neue"/>
              <a:buNone/>
            </a:pPr>
            <a:endParaRPr sz="2300" b="0" i="1" u="none" strike="noStrike" cap="none">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2300"/>
              <a:buFont typeface="Helvetica Neue"/>
              <a:buNone/>
            </a:pPr>
            <a:r>
              <a:rPr lang="en-US" sz="2300" b="0" i="1" u="none" strike="noStrike" cap="none">
                <a:solidFill>
                  <a:srgbClr val="FFFFFF"/>
                </a:solidFill>
                <a:latin typeface="Helvetica Neue"/>
                <a:ea typeface="Helvetica Neue"/>
                <a:cs typeface="Helvetica Neue"/>
                <a:sym typeface="Helvetica Neue"/>
              </a:rPr>
              <a:t>N</a:t>
            </a:r>
            <a:r>
              <a:rPr lang="en-US" sz="2300" b="1" i="1" u="none" strike="noStrike" cap="none">
                <a:solidFill>
                  <a:srgbClr val="FFFFFF"/>
                </a:solidFill>
                <a:latin typeface="Helvetica Neue"/>
                <a:ea typeface="Helvetica Neue"/>
                <a:cs typeface="Helvetica Neue"/>
                <a:sym typeface="Helvetica Neue"/>
              </a:rPr>
              <a:t>OTA: </a:t>
            </a:r>
            <a:r>
              <a:rPr lang="en-US" sz="2300" b="0" i="1" u="none" strike="noStrike" cap="none">
                <a:solidFill>
                  <a:srgbClr val="FFFFFF"/>
                </a:solidFill>
                <a:latin typeface="Helvetica Neue"/>
                <a:ea typeface="Helvetica Neue"/>
                <a:cs typeface="Helvetica Neue"/>
                <a:sym typeface="Helvetica Neue"/>
              </a:rPr>
              <a:t>se você não receber o e-mail na sua caixa de entrada, verifique a caixa de correio do Spam ou escreva no Fale Conosco. </a:t>
            </a:r>
            <a:endParaRPr/>
          </a:p>
        </p:txBody>
      </p:sp>
      <p:cxnSp>
        <p:nvCxnSpPr>
          <p:cNvPr id="145" name="Google Shape;145;p22"/>
          <p:cNvCxnSpPr>
            <a:cxnSpLocks/>
          </p:cNvCxnSpPr>
          <p:nvPr/>
        </p:nvCxnSpPr>
        <p:spPr>
          <a:xfrm flipV="1">
            <a:off x="7930662" y="3878625"/>
            <a:ext cx="5682063" cy="1341795"/>
          </a:xfrm>
          <a:prstGeom prst="straightConnector1">
            <a:avLst/>
          </a:prstGeom>
          <a:noFill/>
          <a:ln w="38100" cap="flat" cmpd="sng">
            <a:solidFill>
              <a:srgbClr val="162F39"/>
            </a:solidFill>
            <a:prstDash val="dot"/>
            <a:miter lim="400000"/>
            <a:headEnd type="none" w="sm" len="sm"/>
            <a:tailEnd type="none" w="sm" len="sm"/>
          </a:ln>
        </p:spPr>
      </p:cxnSp>
      <p:cxnSp>
        <p:nvCxnSpPr>
          <p:cNvPr id="146" name="Google Shape;146;p22"/>
          <p:cNvCxnSpPr>
            <a:cxnSpLocks/>
          </p:cNvCxnSpPr>
          <p:nvPr/>
        </p:nvCxnSpPr>
        <p:spPr>
          <a:xfrm flipV="1">
            <a:off x="7874861" y="4843875"/>
            <a:ext cx="5737589" cy="1514678"/>
          </a:xfrm>
          <a:prstGeom prst="straightConnector1">
            <a:avLst/>
          </a:prstGeom>
          <a:noFill/>
          <a:ln w="38100" cap="flat" cmpd="sng">
            <a:solidFill>
              <a:srgbClr val="162F39"/>
            </a:solidFill>
            <a:prstDash val="dot"/>
            <a:miter lim="400000"/>
            <a:headEnd type="none" w="sm" len="sm"/>
            <a:tailEnd type="none" w="sm" len="sm"/>
          </a:ln>
        </p:spPr>
      </p:cxnSp>
      <p:cxnSp>
        <p:nvCxnSpPr>
          <p:cNvPr id="147" name="Google Shape;147;p22"/>
          <p:cNvCxnSpPr>
            <a:cxnSpLocks/>
            <a:endCxn id="138" idx="1"/>
          </p:cNvCxnSpPr>
          <p:nvPr/>
        </p:nvCxnSpPr>
        <p:spPr>
          <a:xfrm flipV="1">
            <a:off x="8141677" y="6167217"/>
            <a:ext cx="5586919" cy="2056060"/>
          </a:xfrm>
          <a:prstGeom prst="straightConnector1">
            <a:avLst/>
          </a:prstGeom>
          <a:noFill/>
          <a:ln w="38100" cap="flat" cmpd="sng">
            <a:solidFill>
              <a:srgbClr val="162F39"/>
            </a:solidFill>
            <a:prstDash val="dot"/>
            <a:miter lim="400000"/>
            <a:headEnd type="none" w="sm" len="sm"/>
            <a:tailEnd type="none" w="sm" len="sm"/>
          </a:ln>
        </p:spPr>
      </p:cxnSp>
      <p:pic>
        <p:nvPicPr>
          <p:cNvPr id="148" name="Google Shape;148;p22" descr="Google Shape;106;p19">
            <a:hlinkClick r:id="rId4" action="ppaction://hlinksldjump"/>
          </p:cNvPr>
          <p:cNvPicPr preferRelativeResize="0"/>
          <p:nvPr/>
        </p:nvPicPr>
        <p:blipFill rotWithShape="1">
          <a:blip r:embed="rId5">
            <a:alphaModFix/>
          </a:blip>
          <a:srcRect/>
          <a:stretch/>
        </p:blipFill>
        <p:spPr>
          <a:xfrm>
            <a:off x="22473395" y="761252"/>
            <a:ext cx="644101" cy="644101"/>
          </a:xfrm>
          <a:prstGeom prst="rect">
            <a:avLst/>
          </a:prstGeom>
          <a:noFill/>
          <a:ln>
            <a:noFill/>
          </a:ln>
        </p:spPr>
      </p:pic>
      <p:sp>
        <p:nvSpPr>
          <p:cNvPr id="149" name="Google Shape;149;p22"/>
          <p:cNvSpPr txBox="1"/>
          <p:nvPr/>
        </p:nvSpPr>
        <p:spPr>
          <a:xfrm>
            <a:off x="14643550" y="7119051"/>
            <a:ext cx="7576200" cy="8472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300"/>
              <a:buFont typeface="Helvetica Neue"/>
              <a:buNone/>
            </a:pPr>
            <a:r>
              <a:rPr lang="en-US" sz="2300" i="1" dirty="0" err="1">
                <a:solidFill>
                  <a:schemeClr val="dk1"/>
                </a:solidFill>
                <a:latin typeface="Helvetica Neue"/>
                <a:ea typeface="Helvetica Neue"/>
                <a:cs typeface="Helvetica Neue"/>
                <a:sym typeface="Helvetica Neue"/>
              </a:rPr>
              <a:t>Insira</a:t>
            </a:r>
            <a:r>
              <a:rPr lang="en-US" sz="2300" i="1" dirty="0">
                <a:solidFill>
                  <a:schemeClr val="dk1"/>
                </a:solidFill>
                <a:latin typeface="Helvetica Neue"/>
                <a:ea typeface="Helvetica Neue"/>
                <a:cs typeface="Helvetica Neue"/>
                <a:sym typeface="Helvetica Neue"/>
              </a:rPr>
              <a:t> </a:t>
            </a:r>
            <a:r>
              <a:rPr lang="en-US" sz="2300" i="1" dirty="0" err="1">
                <a:solidFill>
                  <a:schemeClr val="dk1"/>
                </a:solidFill>
                <a:latin typeface="Helvetica Neue"/>
                <a:ea typeface="Helvetica Neue"/>
                <a:cs typeface="Helvetica Neue"/>
                <a:sym typeface="Helvetica Neue"/>
              </a:rPr>
              <a:t>sua</a:t>
            </a:r>
            <a:r>
              <a:rPr lang="en-US" sz="2300" i="1" dirty="0">
                <a:solidFill>
                  <a:schemeClr val="dk1"/>
                </a:solidFill>
                <a:latin typeface="Helvetica Neue"/>
                <a:ea typeface="Helvetica Neue"/>
                <a:cs typeface="Helvetica Neue"/>
                <a:sym typeface="Helvetica Neue"/>
              </a:rPr>
              <a:t> </a:t>
            </a:r>
            <a:r>
              <a:rPr lang="en-US" sz="2300" i="1" dirty="0" err="1">
                <a:solidFill>
                  <a:schemeClr val="dk1"/>
                </a:solidFill>
                <a:latin typeface="Helvetica Neue"/>
                <a:ea typeface="Helvetica Neue"/>
                <a:cs typeface="Helvetica Neue"/>
                <a:sym typeface="Helvetica Neue"/>
              </a:rPr>
              <a:t>cidade</a:t>
            </a:r>
            <a:r>
              <a:rPr lang="en-US" sz="2300" i="1" dirty="0">
                <a:solidFill>
                  <a:schemeClr val="dk1"/>
                </a:solidFill>
                <a:latin typeface="Helvetica Neue"/>
                <a:ea typeface="Helvetica Neue"/>
                <a:cs typeface="Helvetica Neue"/>
                <a:sym typeface="Helvetica Neue"/>
              </a:rPr>
              <a:t> e Estado de </a:t>
            </a:r>
            <a:r>
              <a:rPr lang="en-US" sz="2300" i="1" dirty="0" err="1">
                <a:solidFill>
                  <a:schemeClr val="dk1"/>
                </a:solidFill>
                <a:latin typeface="Helvetica Neue"/>
                <a:ea typeface="Helvetica Neue"/>
                <a:cs typeface="Helvetica Neue"/>
                <a:sym typeface="Helvetica Neue"/>
              </a:rPr>
              <a:t>residência</a:t>
            </a:r>
            <a:r>
              <a:rPr lang="en-US" sz="2300" i="1" dirty="0">
                <a:solidFill>
                  <a:schemeClr val="dk1"/>
                </a:solidFill>
                <a:latin typeface="Helvetica Neue"/>
                <a:ea typeface="Helvetica Neue"/>
                <a:cs typeface="Helvetica Neue"/>
                <a:sym typeface="Helvetica Neue"/>
              </a:rPr>
              <a:t>. </a:t>
            </a:r>
            <a:r>
              <a:rPr lang="en-US" sz="2300" i="1" dirty="0">
                <a:solidFill>
                  <a:schemeClr val="dk1"/>
                </a:solidFill>
                <a:highlight>
                  <a:srgbClr val="FFFF00"/>
                </a:highlight>
                <a:latin typeface="Helvetica Neue"/>
                <a:ea typeface="Helvetica Neue"/>
                <a:cs typeface="Helvetica Neue"/>
                <a:sym typeface="Helvetica Neue"/>
              </a:rPr>
              <a:t> </a:t>
            </a:r>
            <a:endParaRPr sz="2300" i="1" dirty="0">
              <a:solidFill>
                <a:schemeClr val="dk1"/>
              </a:solidFill>
              <a:highlight>
                <a:srgbClr val="FFFF00"/>
              </a:highlight>
              <a:latin typeface="Helvetica Neue"/>
              <a:ea typeface="Helvetica Neue"/>
              <a:cs typeface="Helvetica Neue"/>
              <a:sym typeface="Helvetica Neue"/>
            </a:endParaRPr>
          </a:p>
        </p:txBody>
      </p:sp>
      <p:grpSp>
        <p:nvGrpSpPr>
          <p:cNvPr id="150" name="Google Shape;150;p22"/>
          <p:cNvGrpSpPr/>
          <p:nvPr/>
        </p:nvGrpSpPr>
        <p:grpSpPr>
          <a:xfrm>
            <a:off x="13672797" y="7022532"/>
            <a:ext cx="803700" cy="803700"/>
            <a:chOff x="0" y="0"/>
            <a:chExt cx="803700" cy="803700"/>
          </a:xfrm>
          <a:solidFill>
            <a:srgbClr val="162F39"/>
          </a:solidFill>
        </p:grpSpPr>
        <p:sp>
          <p:nvSpPr>
            <p:cNvPr id="151" name="Google Shape;151;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52" name="Google Shape;152;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a:solidFill>
                    <a:srgbClr val="FFFFFF"/>
                  </a:solidFill>
                  <a:latin typeface="Helvetica Neue"/>
                  <a:ea typeface="Helvetica Neue"/>
                  <a:cs typeface="Helvetica Neue"/>
                  <a:sym typeface="Helvetica Neue"/>
                </a:rPr>
                <a:t>4</a:t>
              </a:r>
              <a:endParaRPr/>
            </a:p>
          </p:txBody>
        </p:sp>
      </p:grpSp>
      <p:cxnSp>
        <p:nvCxnSpPr>
          <p:cNvPr id="153" name="Google Shape;153;p22"/>
          <p:cNvCxnSpPr>
            <a:cxnSpLocks/>
            <a:endCxn id="152" idx="1"/>
          </p:cNvCxnSpPr>
          <p:nvPr/>
        </p:nvCxnSpPr>
        <p:spPr>
          <a:xfrm flipV="1">
            <a:off x="7930662" y="7424307"/>
            <a:ext cx="5797934" cy="2368615"/>
          </a:xfrm>
          <a:prstGeom prst="straightConnector1">
            <a:avLst/>
          </a:prstGeom>
          <a:noFill/>
          <a:ln w="38100" cap="flat" cmpd="sng">
            <a:solidFill>
              <a:srgbClr val="162F39"/>
            </a:solidFill>
            <a:prstDash val="dot"/>
            <a:miter lim="400000"/>
            <a:headEnd type="none" w="sm" len="sm"/>
            <a:tailEnd type="none" w="sm" len="sm"/>
          </a:ln>
        </p:spPr>
      </p:cxnSp>
      <p:sp>
        <p:nvSpPr>
          <p:cNvPr id="154" name="Google Shape;154;p22"/>
          <p:cNvSpPr txBox="1"/>
          <p:nvPr/>
        </p:nvSpPr>
        <p:spPr>
          <a:xfrm>
            <a:off x="14643550" y="8338248"/>
            <a:ext cx="7576200" cy="6441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300"/>
              <a:buFont typeface="Helvetica Neue"/>
              <a:buNone/>
            </a:pPr>
            <a:r>
              <a:rPr lang="en-US" sz="2300" i="1">
                <a:solidFill>
                  <a:schemeClr val="dk1"/>
                </a:solidFill>
                <a:latin typeface="Helvetica Neue"/>
                <a:ea typeface="Helvetica Neue"/>
                <a:cs typeface="Helvetica Neue"/>
                <a:sym typeface="Helvetica Neue"/>
              </a:rPr>
              <a:t>Aceite o(s) </a:t>
            </a:r>
            <a:r>
              <a:rPr lang="en-US" sz="2300" b="1" i="1">
                <a:solidFill>
                  <a:schemeClr val="dk1"/>
                </a:solidFill>
                <a:latin typeface="Helvetica Neue"/>
                <a:ea typeface="Helvetica Neue"/>
                <a:cs typeface="Helvetica Neue"/>
                <a:sym typeface="Helvetica Neue"/>
              </a:rPr>
              <a:t> “Termo de uso(s)”.</a:t>
            </a:r>
            <a:endParaRPr sz="2300" i="1">
              <a:latin typeface="Helvetica Neue"/>
              <a:ea typeface="Helvetica Neue"/>
              <a:cs typeface="Helvetica Neue"/>
              <a:sym typeface="Helvetica Neue"/>
            </a:endParaRPr>
          </a:p>
        </p:txBody>
      </p:sp>
      <p:grpSp>
        <p:nvGrpSpPr>
          <p:cNvPr id="155" name="Google Shape;155;p22"/>
          <p:cNvGrpSpPr/>
          <p:nvPr/>
        </p:nvGrpSpPr>
        <p:grpSpPr>
          <a:xfrm>
            <a:off x="13672797" y="8241732"/>
            <a:ext cx="803700" cy="803700"/>
            <a:chOff x="0" y="0"/>
            <a:chExt cx="803700" cy="803700"/>
          </a:xfrm>
          <a:solidFill>
            <a:srgbClr val="162F39"/>
          </a:solidFill>
        </p:grpSpPr>
        <p:sp>
          <p:nvSpPr>
            <p:cNvPr id="156" name="Google Shape;156;p22"/>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57" name="Google Shape;157;p22"/>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5</a:t>
              </a:r>
              <a:endParaRPr/>
            </a:p>
          </p:txBody>
        </p:sp>
      </p:grpSp>
      <p:cxnSp>
        <p:nvCxnSpPr>
          <p:cNvPr id="158" name="Google Shape;158;p22"/>
          <p:cNvCxnSpPr>
            <a:cxnSpLocks/>
          </p:cNvCxnSpPr>
          <p:nvPr/>
        </p:nvCxnSpPr>
        <p:spPr>
          <a:xfrm flipV="1">
            <a:off x="7596554" y="8821327"/>
            <a:ext cx="6162146" cy="2485581"/>
          </a:xfrm>
          <a:prstGeom prst="straightConnector1">
            <a:avLst/>
          </a:prstGeom>
          <a:noFill/>
          <a:ln w="38100" cap="flat" cmpd="sng">
            <a:solidFill>
              <a:srgbClr val="162F39"/>
            </a:solidFill>
            <a:prstDash val="dot"/>
            <a:miter lim="400000"/>
            <a:headEnd type="none" w="sm" len="sm"/>
            <a:tailEnd type="none" w="sm" len="sm"/>
          </a:ln>
        </p:spPr>
      </p:cxnSp>
      <p:cxnSp>
        <p:nvCxnSpPr>
          <p:cNvPr id="48" name="Google Shape;158;p22">
            <a:extLst>
              <a:ext uri="{FF2B5EF4-FFF2-40B4-BE49-F238E27FC236}">
                <a16:creationId xmlns:a16="http://schemas.microsoft.com/office/drawing/2014/main" id="{E967E16C-1B07-42CC-871A-A01496DC5FA9}"/>
              </a:ext>
            </a:extLst>
          </p:cNvPr>
          <p:cNvCxnSpPr>
            <a:cxnSpLocks/>
          </p:cNvCxnSpPr>
          <p:nvPr/>
        </p:nvCxnSpPr>
        <p:spPr>
          <a:xfrm flipV="1">
            <a:off x="7930662" y="9881665"/>
            <a:ext cx="5922104" cy="2506527"/>
          </a:xfrm>
          <a:prstGeom prst="straightConnector1">
            <a:avLst/>
          </a:prstGeom>
          <a:noFill/>
          <a:ln w="38100" cap="flat" cmpd="sng">
            <a:solidFill>
              <a:srgbClr val="162F39"/>
            </a:solidFill>
            <a:prstDash val="dot"/>
            <a:miter lim="4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3" name="Imagem 2">
            <a:extLst>
              <a:ext uri="{FF2B5EF4-FFF2-40B4-BE49-F238E27FC236}">
                <a16:creationId xmlns:a16="http://schemas.microsoft.com/office/drawing/2014/main" id="{E977F1E7-E946-42BE-8B39-2F513F2AF653}"/>
              </a:ext>
            </a:extLst>
          </p:cNvPr>
          <p:cNvPicPr>
            <a:picLocks noChangeAspect="1"/>
          </p:cNvPicPr>
          <p:nvPr/>
        </p:nvPicPr>
        <p:blipFill rotWithShape="1">
          <a:blip r:embed="rId3"/>
          <a:srcRect l="31298" t="8343" r="31282" b="31880"/>
          <a:stretch/>
        </p:blipFill>
        <p:spPr>
          <a:xfrm>
            <a:off x="393413" y="2416589"/>
            <a:ext cx="7515621" cy="6753390"/>
          </a:xfrm>
          <a:prstGeom prst="rect">
            <a:avLst/>
          </a:prstGeom>
          <a:ln>
            <a:solidFill>
              <a:schemeClr val="bg1">
                <a:lumMod val="50000"/>
              </a:schemeClr>
            </a:solidFill>
          </a:ln>
        </p:spPr>
      </p:pic>
      <p:pic>
        <p:nvPicPr>
          <p:cNvPr id="5" name="Imagem 4">
            <a:extLst>
              <a:ext uri="{FF2B5EF4-FFF2-40B4-BE49-F238E27FC236}">
                <a16:creationId xmlns:a16="http://schemas.microsoft.com/office/drawing/2014/main" id="{B971FB13-37DF-4891-A991-CA9DD0D930FD}"/>
              </a:ext>
            </a:extLst>
          </p:cNvPr>
          <p:cNvPicPr>
            <a:picLocks noChangeAspect="1"/>
          </p:cNvPicPr>
          <p:nvPr/>
        </p:nvPicPr>
        <p:blipFill rotWithShape="1">
          <a:blip r:embed="rId4"/>
          <a:srcRect l="35219" t="7948" r="35274" b="49170"/>
          <a:stretch/>
        </p:blipFill>
        <p:spPr>
          <a:xfrm>
            <a:off x="6635237" y="6172952"/>
            <a:ext cx="7824735" cy="6396625"/>
          </a:xfrm>
          <a:prstGeom prst="rect">
            <a:avLst/>
          </a:prstGeom>
          <a:ln>
            <a:solidFill>
              <a:schemeClr val="bg1">
                <a:lumMod val="50000"/>
              </a:schemeClr>
            </a:solidFill>
          </a:ln>
        </p:spPr>
      </p:pic>
      <p:sp>
        <p:nvSpPr>
          <p:cNvPr id="163" name="Google Shape;163;p23"/>
          <p:cNvSpPr txBox="1"/>
          <p:nvPr/>
        </p:nvSpPr>
        <p:spPr>
          <a:xfrm>
            <a:off x="1209575" y="782375"/>
            <a:ext cx="19419300" cy="7383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53585F"/>
              </a:buClr>
              <a:buSzPts val="4000"/>
              <a:buFont typeface="Helvetica Neue"/>
              <a:buNone/>
            </a:pPr>
            <a:r>
              <a:rPr lang="en-US" sz="4000" i="1">
                <a:solidFill>
                  <a:srgbClr val="53585F"/>
                </a:solidFill>
                <a:latin typeface="Helvetica Neue"/>
                <a:ea typeface="Helvetica Neue"/>
                <a:cs typeface="Helvetica Neue"/>
                <a:sym typeface="Helvetica Neue"/>
              </a:rPr>
              <a:t>Acessando </a:t>
            </a:r>
            <a:r>
              <a:rPr lang="en-US" sz="4000" b="0" i="1" u="none" strike="noStrike" cap="none">
                <a:solidFill>
                  <a:srgbClr val="53585F"/>
                </a:solidFill>
                <a:latin typeface="Helvetica Neue"/>
                <a:ea typeface="Helvetica Neue"/>
                <a:cs typeface="Helvetica Neue"/>
                <a:sym typeface="Helvetica Neue"/>
              </a:rPr>
              <a:t>o Portal </a:t>
            </a:r>
            <a:r>
              <a:rPr lang="en-US" sz="4000" i="1">
                <a:solidFill>
                  <a:schemeClr val="dk2"/>
                </a:solidFill>
                <a:latin typeface="Helvetica Neue"/>
                <a:ea typeface="Helvetica Neue"/>
                <a:cs typeface="Helvetica Neue"/>
                <a:sym typeface="Helvetica Neue"/>
              </a:rPr>
              <a:t>(já cadastrado):</a:t>
            </a:r>
            <a:r>
              <a:rPr lang="en-US" sz="4000" b="0" i="1" u="none" strike="noStrike" cap="none">
                <a:solidFill>
                  <a:srgbClr val="53585F"/>
                </a:solidFill>
                <a:latin typeface="Helvetica Neue"/>
                <a:ea typeface="Helvetica Neue"/>
                <a:cs typeface="Helvetica Neue"/>
                <a:sym typeface="Helvetica Neue"/>
              </a:rPr>
              <a:t> </a:t>
            </a:r>
            <a:r>
              <a:rPr lang="en-US" sz="4000" i="1">
                <a:solidFill>
                  <a:srgbClr val="53585F"/>
                </a:solidFill>
                <a:latin typeface="Helvetica Neue"/>
                <a:ea typeface="Helvetica Neue"/>
                <a:cs typeface="Helvetica Neue"/>
                <a:sym typeface="Helvetica Neue"/>
              </a:rPr>
              <a:t>Código temporário</a:t>
            </a:r>
            <a:endParaRPr/>
          </a:p>
        </p:txBody>
      </p:sp>
      <p:cxnSp>
        <p:nvCxnSpPr>
          <p:cNvPr id="164" name="Google Shape;164;p23"/>
          <p:cNvCxnSpPr/>
          <p:nvPr/>
        </p:nvCxnSpPr>
        <p:spPr>
          <a:xfrm>
            <a:off x="1266503" y="1575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165" name="Google Shape;165;p23"/>
          <p:cNvSpPr txBox="1"/>
          <p:nvPr/>
        </p:nvSpPr>
        <p:spPr>
          <a:xfrm>
            <a:off x="9213316" y="4913351"/>
            <a:ext cx="6928200" cy="491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Digite seu</a:t>
            </a:r>
            <a:r>
              <a:rPr lang="en-US" sz="2300" b="1" i="1">
                <a:latin typeface="Helvetica Neue"/>
                <a:ea typeface="Helvetica Neue"/>
                <a:cs typeface="Helvetica Neue"/>
                <a:sym typeface="Helvetica Neue"/>
              </a:rPr>
              <a:t> e-mail de cadastro</a:t>
            </a:r>
            <a:endParaRPr b="1"/>
          </a:p>
        </p:txBody>
      </p:sp>
      <p:grpSp>
        <p:nvGrpSpPr>
          <p:cNvPr id="166" name="Google Shape;166;p23"/>
          <p:cNvGrpSpPr/>
          <p:nvPr/>
        </p:nvGrpSpPr>
        <p:grpSpPr>
          <a:xfrm>
            <a:off x="8242572" y="4757196"/>
            <a:ext cx="803700" cy="803700"/>
            <a:chOff x="0" y="0"/>
            <a:chExt cx="803700" cy="803700"/>
          </a:xfrm>
          <a:solidFill>
            <a:srgbClr val="162F39"/>
          </a:solidFill>
        </p:grpSpPr>
        <p:sp>
          <p:nvSpPr>
            <p:cNvPr id="167" name="Google Shape;167;p2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68" name="Google Shape;168;p2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2</a:t>
              </a:r>
              <a:endParaRPr/>
            </a:p>
          </p:txBody>
        </p:sp>
      </p:grpSp>
      <p:sp>
        <p:nvSpPr>
          <p:cNvPr id="169" name="Google Shape;169;p23"/>
          <p:cNvSpPr txBox="1"/>
          <p:nvPr/>
        </p:nvSpPr>
        <p:spPr>
          <a:xfrm>
            <a:off x="15970841" y="6820593"/>
            <a:ext cx="75762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Abra seu e-mail e </a:t>
            </a:r>
            <a:r>
              <a:rPr lang="en-US" sz="2300" b="1" i="1">
                <a:latin typeface="Helvetica Neue"/>
                <a:ea typeface="Helvetica Neue"/>
                <a:cs typeface="Helvetica Neue"/>
                <a:sym typeface="Helvetica Neue"/>
              </a:rPr>
              <a:t>copie o código numérico</a:t>
            </a:r>
            <a:r>
              <a:rPr lang="en-US" sz="2300" i="1">
                <a:latin typeface="Helvetica Neue"/>
                <a:ea typeface="Helvetica Neue"/>
                <a:cs typeface="Helvetica Neue"/>
                <a:sym typeface="Helvetica Neue"/>
              </a:rPr>
              <a:t> que você encontrará na mensagem.</a:t>
            </a:r>
            <a:endParaRPr/>
          </a:p>
        </p:txBody>
      </p:sp>
      <p:grpSp>
        <p:nvGrpSpPr>
          <p:cNvPr id="170" name="Google Shape;170;p23"/>
          <p:cNvGrpSpPr/>
          <p:nvPr/>
        </p:nvGrpSpPr>
        <p:grpSpPr>
          <a:xfrm>
            <a:off x="15012797" y="6842385"/>
            <a:ext cx="803700" cy="803700"/>
            <a:chOff x="0" y="0"/>
            <a:chExt cx="803700" cy="803700"/>
          </a:xfrm>
          <a:solidFill>
            <a:srgbClr val="162F39"/>
          </a:solidFill>
        </p:grpSpPr>
        <p:sp>
          <p:nvSpPr>
            <p:cNvPr id="171" name="Google Shape;171;p2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72" name="Google Shape;172;p2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dirty="0">
                  <a:solidFill>
                    <a:srgbClr val="FFFFFF"/>
                  </a:solidFill>
                  <a:latin typeface="Helvetica Neue"/>
                  <a:ea typeface="Helvetica Neue"/>
                  <a:cs typeface="Helvetica Neue"/>
                  <a:sym typeface="Helvetica Neue"/>
                </a:rPr>
                <a:t>3</a:t>
              </a:r>
              <a:endParaRPr dirty="0"/>
            </a:p>
          </p:txBody>
        </p:sp>
      </p:grpSp>
      <p:sp>
        <p:nvSpPr>
          <p:cNvPr id="173" name="Google Shape;173;p23"/>
          <p:cNvSpPr txBox="1"/>
          <p:nvPr/>
        </p:nvSpPr>
        <p:spPr>
          <a:xfrm>
            <a:off x="15970841" y="8378301"/>
            <a:ext cx="7576200" cy="491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Insira o código e você já entrará </a:t>
            </a:r>
            <a:r>
              <a:rPr lang="en-US" sz="2300" b="1" i="1">
                <a:latin typeface="Helvetica Neue"/>
                <a:ea typeface="Helvetica Neue"/>
                <a:cs typeface="Helvetica Neue"/>
                <a:sym typeface="Helvetica Neue"/>
              </a:rPr>
              <a:t>logado</a:t>
            </a:r>
            <a:r>
              <a:rPr lang="en-US" sz="2300" i="1">
                <a:latin typeface="Helvetica Neue"/>
                <a:ea typeface="Helvetica Neue"/>
                <a:cs typeface="Helvetica Neue"/>
                <a:sym typeface="Helvetica Neue"/>
              </a:rPr>
              <a:t>.</a:t>
            </a:r>
            <a:endParaRPr/>
          </a:p>
        </p:txBody>
      </p:sp>
      <p:grpSp>
        <p:nvGrpSpPr>
          <p:cNvPr id="174" name="Google Shape;174;p23"/>
          <p:cNvGrpSpPr/>
          <p:nvPr/>
        </p:nvGrpSpPr>
        <p:grpSpPr>
          <a:xfrm>
            <a:off x="15025497" y="8259484"/>
            <a:ext cx="803700" cy="803700"/>
            <a:chOff x="0" y="0"/>
            <a:chExt cx="803700" cy="803700"/>
          </a:xfrm>
          <a:solidFill>
            <a:srgbClr val="162F39"/>
          </a:solidFill>
        </p:grpSpPr>
        <p:sp>
          <p:nvSpPr>
            <p:cNvPr id="175" name="Google Shape;175;p2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76" name="Google Shape;176;p2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a:solidFill>
                    <a:srgbClr val="FFFFFF"/>
                  </a:solidFill>
                  <a:latin typeface="Helvetica Neue"/>
                  <a:ea typeface="Helvetica Neue"/>
                  <a:cs typeface="Helvetica Neue"/>
                  <a:sym typeface="Helvetica Neue"/>
                </a:rPr>
                <a:t>4</a:t>
              </a:r>
              <a:endParaRPr/>
            </a:p>
          </p:txBody>
        </p:sp>
      </p:grpSp>
      <p:pic>
        <p:nvPicPr>
          <p:cNvPr id="177" name="Google Shape;177;p23" descr="Google Shape;106;p19">
            <a:hlinkClick r:id="rId5" action="ppaction://hlinksldjump"/>
          </p:cNvPr>
          <p:cNvPicPr preferRelativeResize="0"/>
          <p:nvPr/>
        </p:nvPicPr>
        <p:blipFill rotWithShape="1">
          <a:blip r:embed="rId6">
            <a:alphaModFix/>
          </a:blip>
          <a:srcRect/>
          <a:stretch/>
        </p:blipFill>
        <p:spPr>
          <a:xfrm>
            <a:off x="22473395" y="761252"/>
            <a:ext cx="644101" cy="644101"/>
          </a:xfrm>
          <a:prstGeom prst="rect">
            <a:avLst/>
          </a:prstGeom>
          <a:noFill/>
          <a:ln>
            <a:noFill/>
          </a:ln>
        </p:spPr>
      </p:pic>
      <p:sp>
        <p:nvSpPr>
          <p:cNvPr id="178" name="Google Shape;178;p23"/>
          <p:cNvSpPr/>
          <p:nvPr/>
        </p:nvSpPr>
        <p:spPr>
          <a:xfrm>
            <a:off x="13740050" y="10926995"/>
            <a:ext cx="9165600" cy="1871700"/>
          </a:xfrm>
          <a:prstGeom prst="roundRect">
            <a:avLst>
              <a:gd name="adj" fmla="val 15058"/>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179" name="Google Shape;179;p23"/>
          <p:cNvSpPr txBox="1"/>
          <p:nvPr/>
        </p:nvSpPr>
        <p:spPr>
          <a:xfrm>
            <a:off x="14174125" y="11310300"/>
            <a:ext cx="8166000" cy="1651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i="1" dirty="0">
                <a:solidFill>
                  <a:srgbClr val="FFFFFF"/>
                </a:solidFill>
                <a:latin typeface="Helvetica Neue"/>
                <a:ea typeface="Helvetica Neue"/>
                <a:cs typeface="Helvetica Neue"/>
                <a:sym typeface="Helvetica Neue"/>
              </a:rPr>
              <a:t>Se achar </a:t>
            </a:r>
            <a:r>
              <a:rPr lang="en-US" sz="2300" i="1" dirty="0" err="1">
                <a:solidFill>
                  <a:srgbClr val="FFFFFF"/>
                </a:solidFill>
                <a:latin typeface="Helvetica Neue"/>
                <a:ea typeface="Helvetica Neue"/>
                <a:cs typeface="Helvetica Neue"/>
                <a:sym typeface="Helvetica Neue"/>
              </a:rPr>
              <a:t>mais</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cômodo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utilizar</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uma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senha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você</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pode</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criá</a:t>
            </a:r>
            <a:r>
              <a:rPr lang="en-US" sz="2300" i="1" dirty="0">
                <a:solidFill>
                  <a:srgbClr val="FFFFFF"/>
                </a:solidFill>
                <a:latin typeface="Helvetica Neue"/>
                <a:ea typeface="Helvetica Neue"/>
                <a:cs typeface="Helvetica Neue"/>
                <a:sym typeface="Helvetica Neue"/>
              </a:rPr>
              <a:t>-la. É </a:t>
            </a:r>
            <a:r>
              <a:rPr lang="en-US" sz="2300" i="1" dirty="0" err="1">
                <a:solidFill>
                  <a:srgbClr val="FFFFFF"/>
                </a:solidFill>
                <a:latin typeface="Helvetica Neue"/>
                <a:ea typeface="Helvetica Neue"/>
                <a:cs typeface="Helvetica Neue"/>
                <a:sym typeface="Helvetica Neue"/>
              </a:rPr>
              <a:t>preciso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estar</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logado</a:t>
            </a:r>
            <a:r>
              <a:rPr lang="en-US" sz="2300" i="1" dirty="0">
                <a:solidFill>
                  <a:srgbClr val="FFFFFF"/>
                </a:solidFill>
                <a:latin typeface="Helvetica Neue"/>
                <a:ea typeface="Helvetica Neue"/>
                <a:cs typeface="Helvetica Neue"/>
                <a:sym typeface="Helvetica Neue"/>
              </a:rPr>
              <a:t> para </a:t>
            </a:r>
            <a:r>
              <a:rPr lang="en-US" sz="2300" i="1" dirty="0" err="1">
                <a:solidFill>
                  <a:srgbClr val="FFFFFF"/>
                </a:solidFill>
                <a:latin typeface="Helvetica Neue"/>
                <a:ea typeface="Helvetica Neue"/>
                <a:cs typeface="Helvetica Neue"/>
                <a:sym typeface="Helvetica Neue"/>
              </a:rPr>
              <a:t>acessar</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seu</a:t>
            </a:r>
            <a:r>
              <a:rPr lang="en-US" sz="2300" i="1" dirty="0">
                <a:solidFill>
                  <a:srgbClr val="FFFFFF"/>
                </a:solidFill>
                <a:latin typeface="Helvetica Neue"/>
                <a:ea typeface="Helvetica Neue"/>
                <a:cs typeface="Helvetica Neue"/>
                <a:sym typeface="Helvetica Neue"/>
              </a:rPr>
              <a:t> Menu do </a:t>
            </a:r>
            <a:r>
              <a:rPr lang="en-US" sz="2300" i="1" dirty="0" err="1">
                <a:solidFill>
                  <a:srgbClr val="FFFFFF"/>
                </a:solidFill>
                <a:latin typeface="Helvetica Neue"/>
                <a:ea typeface="Helvetica Neue"/>
                <a:cs typeface="Helvetica Neue"/>
                <a:sym typeface="Helvetica Neue"/>
              </a:rPr>
              <a:t>Usuário</a:t>
            </a:r>
            <a:r>
              <a:rPr lang="en-US" sz="2300" i="1" dirty="0">
                <a:solidFill>
                  <a:srgbClr val="FFFFFF"/>
                </a:solidFill>
                <a:latin typeface="Helvetica Neue"/>
                <a:ea typeface="Helvetica Neue"/>
                <a:cs typeface="Helvetica Neue"/>
                <a:sym typeface="Helvetica Neue"/>
              </a:rPr>
              <a:t> &gt; </a:t>
            </a:r>
            <a:r>
              <a:rPr lang="en-US" sz="2300" i="1" dirty="0" err="1">
                <a:solidFill>
                  <a:srgbClr val="FFFFFF"/>
                </a:solidFill>
                <a:latin typeface="Helvetica Neue"/>
                <a:ea typeface="Helvetica Neue"/>
                <a:cs typeface="Helvetica Neue"/>
                <a:sym typeface="Helvetica Neue"/>
              </a:rPr>
              <a:t>Editar</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Perfil</a:t>
            </a:r>
            <a:r>
              <a:rPr lang="en-US" sz="2300" i="1" dirty="0">
                <a:solidFill>
                  <a:srgbClr val="FFFFFF"/>
                </a:solidFill>
                <a:latin typeface="Helvetica Neue"/>
                <a:ea typeface="Helvetica Neue"/>
                <a:cs typeface="Helvetica Neue"/>
                <a:sym typeface="Helvetica Neue"/>
              </a:rPr>
              <a:t> &gt; </a:t>
            </a:r>
            <a:r>
              <a:rPr lang="en-US" sz="2300" i="1" dirty="0" err="1">
                <a:solidFill>
                  <a:srgbClr val="FFFFFF"/>
                </a:solidFill>
                <a:latin typeface="Helvetica Neue"/>
                <a:ea typeface="Helvetica Neue"/>
                <a:cs typeface="Helvetica Neue"/>
                <a:sym typeface="Helvetica Neue"/>
              </a:rPr>
              <a:t>Minha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Senha</a:t>
            </a:r>
            <a:r>
              <a:rPr lang="en-US" sz="2300" i="1" dirty="0">
                <a:solidFill>
                  <a:srgbClr val="FFFFFF"/>
                </a:solidFill>
                <a:latin typeface="Helvetica Neue"/>
                <a:ea typeface="Helvetica Neue"/>
                <a:cs typeface="Helvetica Neue"/>
                <a:sym typeface="Helvetica Neue"/>
              </a:rPr>
              <a:t>. </a:t>
            </a:r>
            <a:endParaRPr dirty="0"/>
          </a:p>
        </p:txBody>
      </p:sp>
      <p:sp>
        <p:nvSpPr>
          <p:cNvPr id="180" name="Google Shape;180;p23"/>
          <p:cNvSpPr txBox="1"/>
          <p:nvPr/>
        </p:nvSpPr>
        <p:spPr>
          <a:xfrm>
            <a:off x="1254512" y="1686116"/>
            <a:ext cx="21875100" cy="8460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a:latin typeface="Helvetica Neue"/>
                <a:ea typeface="Helvetica Neue"/>
                <a:cs typeface="Helvetica Neue"/>
                <a:sym typeface="Helvetica Neue"/>
              </a:rPr>
              <a:t>Você pode se logar no portal utilizando o login com senha ou login sem senha:</a:t>
            </a:r>
            <a:endParaRPr/>
          </a:p>
        </p:txBody>
      </p:sp>
      <p:sp>
        <p:nvSpPr>
          <p:cNvPr id="183" name="Google Shape;183;p23"/>
          <p:cNvSpPr txBox="1"/>
          <p:nvPr/>
        </p:nvSpPr>
        <p:spPr>
          <a:xfrm>
            <a:off x="9213266" y="3201476"/>
            <a:ext cx="6928200" cy="4914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i="1">
                <a:latin typeface="Helvetica Neue"/>
                <a:ea typeface="Helvetica Neue"/>
                <a:cs typeface="Helvetica Neue"/>
                <a:sym typeface="Helvetica Neue"/>
              </a:rPr>
              <a:t>Clique em </a:t>
            </a:r>
            <a:r>
              <a:rPr lang="en-US" sz="2300" b="1" i="1">
                <a:latin typeface="Helvetica Neue"/>
                <a:ea typeface="Helvetica Neue"/>
                <a:cs typeface="Helvetica Neue"/>
                <a:sym typeface="Helvetica Neue"/>
              </a:rPr>
              <a:t>“Login com código temporário”</a:t>
            </a:r>
            <a:endParaRPr b="1"/>
          </a:p>
        </p:txBody>
      </p:sp>
      <p:grpSp>
        <p:nvGrpSpPr>
          <p:cNvPr id="184" name="Google Shape;184;p23"/>
          <p:cNvGrpSpPr/>
          <p:nvPr/>
        </p:nvGrpSpPr>
        <p:grpSpPr>
          <a:xfrm>
            <a:off x="8242522" y="3045321"/>
            <a:ext cx="803700" cy="803700"/>
            <a:chOff x="0" y="0"/>
            <a:chExt cx="803700" cy="803700"/>
          </a:xfrm>
          <a:solidFill>
            <a:srgbClr val="162F39"/>
          </a:solidFill>
        </p:grpSpPr>
        <p:sp>
          <p:nvSpPr>
            <p:cNvPr id="185" name="Google Shape;185;p23"/>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86" name="Google Shape;186;p23"/>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5" name="Imagem 24">
            <a:extLst>
              <a:ext uri="{FF2B5EF4-FFF2-40B4-BE49-F238E27FC236}">
                <a16:creationId xmlns:a16="http://schemas.microsoft.com/office/drawing/2014/main" id="{C12E4A6A-09D7-40BE-A89C-E64C733C27BF}"/>
              </a:ext>
            </a:extLst>
          </p:cNvPr>
          <p:cNvPicPr>
            <a:picLocks noChangeAspect="1"/>
          </p:cNvPicPr>
          <p:nvPr/>
        </p:nvPicPr>
        <p:blipFill rotWithShape="1">
          <a:blip r:embed="rId3"/>
          <a:srcRect l="31298" t="8343" r="31282" b="31880"/>
          <a:stretch/>
        </p:blipFill>
        <p:spPr>
          <a:xfrm>
            <a:off x="2723059" y="2987676"/>
            <a:ext cx="8387436" cy="7536786"/>
          </a:xfrm>
          <a:prstGeom prst="rect">
            <a:avLst/>
          </a:prstGeom>
          <a:ln>
            <a:solidFill>
              <a:schemeClr val="bg1">
                <a:lumMod val="50000"/>
              </a:schemeClr>
            </a:solidFill>
          </a:ln>
        </p:spPr>
      </p:pic>
      <p:sp>
        <p:nvSpPr>
          <p:cNvPr id="193" name="Google Shape;193;p24"/>
          <p:cNvSpPr txBox="1"/>
          <p:nvPr/>
        </p:nvSpPr>
        <p:spPr>
          <a:xfrm>
            <a:off x="1209575" y="782375"/>
            <a:ext cx="17307000" cy="7383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53585F"/>
              </a:buClr>
              <a:buSzPts val="4000"/>
              <a:buFont typeface="Helvetica Neue"/>
              <a:buNone/>
            </a:pPr>
            <a:r>
              <a:rPr lang="en-US" sz="4000" i="1">
                <a:solidFill>
                  <a:schemeClr val="dk2"/>
                </a:solidFill>
                <a:latin typeface="Helvetica Neue"/>
                <a:ea typeface="Helvetica Neue"/>
                <a:cs typeface="Helvetica Neue"/>
                <a:sym typeface="Helvetica Neue"/>
              </a:rPr>
              <a:t>Acessando o Portal (já cadastrado):</a:t>
            </a:r>
            <a:r>
              <a:rPr lang="en-US" sz="4000" b="0" i="1" u="none" strike="noStrike" cap="none">
                <a:solidFill>
                  <a:srgbClr val="53585F"/>
                </a:solidFill>
                <a:latin typeface="Helvetica Neue"/>
                <a:ea typeface="Helvetica Neue"/>
                <a:cs typeface="Helvetica Neue"/>
                <a:sym typeface="Helvetica Neue"/>
              </a:rPr>
              <a:t> </a:t>
            </a:r>
            <a:r>
              <a:rPr lang="en-US" sz="4000" i="1">
                <a:solidFill>
                  <a:srgbClr val="53585F"/>
                </a:solidFill>
                <a:latin typeface="Helvetica Neue"/>
                <a:ea typeface="Helvetica Neue"/>
                <a:cs typeface="Helvetica Neue"/>
                <a:sym typeface="Helvetica Neue"/>
              </a:rPr>
              <a:t>Entre com E-mail e Senha</a:t>
            </a:r>
            <a:endParaRPr/>
          </a:p>
        </p:txBody>
      </p:sp>
      <p:cxnSp>
        <p:nvCxnSpPr>
          <p:cNvPr id="194" name="Google Shape;194;p24"/>
          <p:cNvCxnSpPr/>
          <p:nvPr/>
        </p:nvCxnSpPr>
        <p:spPr>
          <a:xfrm>
            <a:off x="1266503" y="1575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195" name="Google Shape;195;p24"/>
          <p:cNvSpPr txBox="1"/>
          <p:nvPr/>
        </p:nvSpPr>
        <p:spPr>
          <a:xfrm>
            <a:off x="14072041" y="2496276"/>
            <a:ext cx="6928200" cy="4914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300"/>
              <a:buFont typeface="Helvetica Neue"/>
              <a:buNone/>
            </a:pPr>
            <a:r>
              <a:rPr lang="en-US" sz="2300" i="1">
                <a:solidFill>
                  <a:schemeClr val="dk1"/>
                </a:solidFill>
                <a:latin typeface="Helvetica Neue"/>
                <a:ea typeface="Helvetica Neue"/>
                <a:cs typeface="Helvetica Neue"/>
                <a:sym typeface="Helvetica Neue"/>
              </a:rPr>
              <a:t>Digite seu</a:t>
            </a:r>
            <a:r>
              <a:rPr lang="en-US" sz="2300" b="1" i="1">
                <a:solidFill>
                  <a:schemeClr val="dk1"/>
                </a:solidFill>
                <a:latin typeface="Helvetica Neue"/>
                <a:ea typeface="Helvetica Neue"/>
                <a:cs typeface="Helvetica Neue"/>
                <a:sym typeface="Helvetica Neue"/>
              </a:rPr>
              <a:t> e-mail de cadastro</a:t>
            </a:r>
            <a:endParaRPr sz="2300" i="1">
              <a:latin typeface="Helvetica Neue"/>
              <a:ea typeface="Helvetica Neue"/>
              <a:cs typeface="Helvetica Neue"/>
              <a:sym typeface="Helvetica Neue"/>
            </a:endParaRPr>
          </a:p>
        </p:txBody>
      </p:sp>
      <p:grpSp>
        <p:nvGrpSpPr>
          <p:cNvPr id="196" name="Google Shape;196;p24"/>
          <p:cNvGrpSpPr/>
          <p:nvPr/>
        </p:nvGrpSpPr>
        <p:grpSpPr>
          <a:xfrm>
            <a:off x="13101297" y="2340121"/>
            <a:ext cx="803700" cy="803700"/>
            <a:chOff x="0" y="0"/>
            <a:chExt cx="803700" cy="803700"/>
          </a:xfrm>
          <a:solidFill>
            <a:srgbClr val="162F39"/>
          </a:solidFill>
        </p:grpSpPr>
        <p:sp>
          <p:nvSpPr>
            <p:cNvPr id="197" name="Google Shape;197;p2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198" name="Google Shape;198;p2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199" name="Google Shape;199;p24"/>
          <p:cNvSpPr txBox="1"/>
          <p:nvPr/>
        </p:nvSpPr>
        <p:spPr>
          <a:xfrm>
            <a:off x="14084750" y="3833725"/>
            <a:ext cx="8499300" cy="6441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300"/>
              <a:buFont typeface="Helvetica Neue"/>
              <a:buNone/>
            </a:pPr>
            <a:r>
              <a:rPr lang="en-US" sz="2300" i="1">
                <a:solidFill>
                  <a:schemeClr val="dk1"/>
                </a:solidFill>
                <a:latin typeface="Helvetica Neue"/>
                <a:ea typeface="Helvetica Neue"/>
                <a:cs typeface="Helvetica Neue"/>
                <a:sym typeface="Helvetica Neue"/>
              </a:rPr>
              <a:t>Digite sua </a:t>
            </a:r>
            <a:r>
              <a:rPr lang="en-US" sz="2300" b="1" i="1">
                <a:solidFill>
                  <a:schemeClr val="dk1"/>
                </a:solidFill>
                <a:latin typeface="Helvetica Neue"/>
                <a:ea typeface="Helvetica Neue"/>
                <a:cs typeface="Helvetica Neue"/>
                <a:sym typeface="Helvetica Neue"/>
              </a:rPr>
              <a:t>senha. </a:t>
            </a:r>
            <a:endParaRPr sz="2300" b="1" i="1">
              <a:solidFill>
                <a:schemeClr val="dk1"/>
              </a:solidFill>
              <a:highlight>
                <a:srgbClr val="FFFF00"/>
              </a:highlight>
              <a:latin typeface="Helvetica Neue"/>
              <a:ea typeface="Helvetica Neue"/>
              <a:cs typeface="Helvetica Neue"/>
              <a:sym typeface="Helvetica Neue"/>
            </a:endParaRPr>
          </a:p>
        </p:txBody>
      </p:sp>
      <p:grpSp>
        <p:nvGrpSpPr>
          <p:cNvPr id="200" name="Google Shape;200;p24"/>
          <p:cNvGrpSpPr/>
          <p:nvPr/>
        </p:nvGrpSpPr>
        <p:grpSpPr>
          <a:xfrm>
            <a:off x="13126697" y="3703110"/>
            <a:ext cx="803700" cy="803700"/>
            <a:chOff x="0" y="0"/>
            <a:chExt cx="803700" cy="803700"/>
          </a:xfrm>
          <a:solidFill>
            <a:srgbClr val="162F39"/>
          </a:solidFill>
        </p:grpSpPr>
        <p:sp>
          <p:nvSpPr>
            <p:cNvPr id="201" name="Google Shape;201;p2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202" name="Google Shape;202;p2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2</a:t>
              </a:r>
              <a:endParaRPr dirty="0"/>
            </a:p>
          </p:txBody>
        </p:sp>
      </p:grpSp>
      <p:sp>
        <p:nvSpPr>
          <p:cNvPr id="203" name="Google Shape;203;p24"/>
          <p:cNvSpPr txBox="1"/>
          <p:nvPr/>
        </p:nvSpPr>
        <p:spPr>
          <a:xfrm>
            <a:off x="14084741" y="5239026"/>
            <a:ext cx="7576200" cy="491400"/>
          </a:xfrm>
          <a:prstGeom prst="rect">
            <a:avLst/>
          </a:prstGeom>
          <a:noFill/>
          <a:ln>
            <a:noFill/>
          </a:ln>
        </p:spPr>
        <p:txBody>
          <a:bodyPr spcFirstLastPara="1" wrap="square" lIns="71400" tIns="71400" rIns="71400" bIns="71400" anchor="t" anchorCtr="0">
            <a:noAutofit/>
          </a:bodyPr>
          <a:lstStyle/>
          <a:p>
            <a:pPr marL="0" lvl="0" indent="0" algn="l" rtl="0">
              <a:spcBef>
                <a:spcPts val="0"/>
              </a:spcBef>
              <a:spcAft>
                <a:spcPts val="0"/>
              </a:spcAft>
              <a:buClr>
                <a:schemeClr val="dk1"/>
              </a:buClr>
              <a:buSzPts val="2300"/>
              <a:buFont typeface="Helvetica Neue"/>
              <a:buNone/>
            </a:pPr>
            <a:r>
              <a:rPr lang="en-US" sz="2300" i="1">
                <a:solidFill>
                  <a:schemeClr val="dk1"/>
                </a:solidFill>
                <a:latin typeface="Helvetica Neue"/>
                <a:ea typeface="Helvetica Neue"/>
                <a:cs typeface="Helvetica Neue"/>
                <a:sym typeface="Helvetica Neue"/>
              </a:rPr>
              <a:t>Clique em </a:t>
            </a:r>
            <a:r>
              <a:rPr lang="en-US" sz="2300" b="1" i="1">
                <a:solidFill>
                  <a:schemeClr val="dk1"/>
                </a:solidFill>
                <a:latin typeface="Helvetica Neue"/>
                <a:ea typeface="Helvetica Neue"/>
                <a:cs typeface="Helvetica Neue"/>
                <a:sym typeface="Helvetica Neue"/>
              </a:rPr>
              <a:t>“Entrar”</a:t>
            </a:r>
            <a:r>
              <a:rPr lang="en-US" sz="2300" i="1">
                <a:solidFill>
                  <a:schemeClr val="dk1"/>
                </a:solidFill>
                <a:latin typeface="Helvetica Neue"/>
                <a:ea typeface="Helvetica Neue"/>
                <a:cs typeface="Helvetica Neue"/>
                <a:sym typeface="Helvetica Neue"/>
              </a:rPr>
              <a:t> </a:t>
            </a:r>
            <a:endParaRPr/>
          </a:p>
        </p:txBody>
      </p:sp>
      <p:grpSp>
        <p:nvGrpSpPr>
          <p:cNvPr id="204" name="Google Shape;204;p24"/>
          <p:cNvGrpSpPr/>
          <p:nvPr/>
        </p:nvGrpSpPr>
        <p:grpSpPr>
          <a:xfrm>
            <a:off x="13139397" y="5120209"/>
            <a:ext cx="803700" cy="803700"/>
            <a:chOff x="0" y="0"/>
            <a:chExt cx="803700" cy="803700"/>
          </a:xfrm>
          <a:solidFill>
            <a:srgbClr val="162F39"/>
          </a:solidFill>
        </p:grpSpPr>
        <p:sp>
          <p:nvSpPr>
            <p:cNvPr id="205" name="Google Shape;205;p24"/>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206" name="Google Shape;206;p24"/>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3</a:t>
              </a:r>
              <a:endParaRPr dirty="0"/>
            </a:p>
          </p:txBody>
        </p:sp>
      </p:grpSp>
      <p:cxnSp>
        <p:nvCxnSpPr>
          <p:cNvPr id="207" name="Google Shape;207;p24"/>
          <p:cNvCxnSpPr>
            <a:endCxn id="198" idx="1"/>
          </p:cNvCxnSpPr>
          <p:nvPr/>
        </p:nvCxnSpPr>
        <p:spPr>
          <a:xfrm rot="10800000" flipH="1">
            <a:off x="8449496" y="2741896"/>
            <a:ext cx="4707600" cy="3045000"/>
          </a:xfrm>
          <a:prstGeom prst="straightConnector1">
            <a:avLst/>
          </a:prstGeom>
          <a:noFill/>
          <a:ln w="38100" cap="flat" cmpd="sng">
            <a:solidFill>
              <a:srgbClr val="162F39"/>
            </a:solidFill>
            <a:prstDash val="dot"/>
            <a:miter lim="400000"/>
            <a:headEnd type="none" w="sm" len="sm"/>
            <a:tailEnd type="none" w="sm" len="sm"/>
          </a:ln>
        </p:spPr>
      </p:cxnSp>
      <p:cxnSp>
        <p:nvCxnSpPr>
          <p:cNvPr id="208" name="Google Shape;208;p24"/>
          <p:cNvCxnSpPr>
            <a:cxnSpLocks/>
            <a:endCxn id="202" idx="1"/>
          </p:cNvCxnSpPr>
          <p:nvPr/>
        </p:nvCxnSpPr>
        <p:spPr>
          <a:xfrm flipV="1">
            <a:off x="8496452" y="4104885"/>
            <a:ext cx="4686044" cy="2409972"/>
          </a:xfrm>
          <a:prstGeom prst="straightConnector1">
            <a:avLst/>
          </a:prstGeom>
          <a:noFill/>
          <a:ln w="38100" cap="flat" cmpd="sng">
            <a:solidFill>
              <a:srgbClr val="162F39"/>
            </a:solidFill>
            <a:prstDash val="dot"/>
            <a:miter lim="400000"/>
            <a:headEnd type="none" w="sm" len="sm"/>
            <a:tailEnd type="none" w="sm" len="sm"/>
          </a:ln>
        </p:spPr>
      </p:cxnSp>
      <p:cxnSp>
        <p:nvCxnSpPr>
          <p:cNvPr id="209" name="Google Shape;209;p24"/>
          <p:cNvCxnSpPr>
            <a:cxnSpLocks/>
            <a:endCxn id="206" idx="1"/>
          </p:cNvCxnSpPr>
          <p:nvPr/>
        </p:nvCxnSpPr>
        <p:spPr>
          <a:xfrm flipV="1">
            <a:off x="8638096" y="5521984"/>
            <a:ext cx="4557100" cy="2085566"/>
          </a:xfrm>
          <a:prstGeom prst="straightConnector1">
            <a:avLst/>
          </a:prstGeom>
          <a:noFill/>
          <a:ln w="38100" cap="flat" cmpd="sng">
            <a:solidFill>
              <a:srgbClr val="162F39"/>
            </a:solidFill>
            <a:prstDash val="dot"/>
            <a:miter lim="400000"/>
            <a:headEnd type="none" w="sm" len="sm"/>
            <a:tailEnd type="none" w="sm" len="sm"/>
          </a:ln>
        </p:spPr>
      </p:cxnSp>
      <p:pic>
        <p:nvPicPr>
          <p:cNvPr id="210" name="Google Shape;210;p24" descr="Google Shape;106;p19">
            <a:hlinkClick r:id="rId4" action="ppaction://hlinksldjump"/>
          </p:cNvPr>
          <p:cNvPicPr preferRelativeResize="0"/>
          <p:nvPr/>
        </p:nvPicPr>
        <p:blipFill rotWithShape="1">
          <a:blip r:embed="rId5">
            <a:alphaModFix/>
          </a:blip>
          <a:srcRect/>
          <a:stretch/>
        </p:blipFill>
        <p:spPr>
          <a:xfrm>
            <a:off x="22473395" y="761252"/>
            <a:ext cx="644101" cy="644101"/>
          </a:xfrm>
          <a:prstGeom prst="rect">
            <a:avLst/>
          </a:prstGeom>
          <a:noFill/>
          <a:ln>
            <a:noFill/>
          </a:ln>
        </p:spPr>
      </p:pic>
      <p:sp>
        <p:nvSpPr>
          <p:cNvPr id="211" name="Google Shape;211;p24"/>
          <p:cNvSpPr/>
          <p:nvPr/>
        </p:nvSpPr>
        <p:spPr>
          <a:xfrm>
            <a:off x="13143000" y="6541165"/>
            <a:ext cx="9165600" cy="2845200"/>
          </a:xfrm>
          <a:prstGeom prst="roundRect">
            <a:avLst>
              <a:gd name="adj" fmla="val 15058"/>
            </a:avLst>
          </a:prstGeom>
          <a:solidFill>
            <a:srgbClr val="162F39"/>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12" name="Google Shape;212;p24"/>
          <p:cNvSpPr txBox="1"/>
          <p:nvPr/>
        </p:nvSpPr>
        <p:spPr>
          <a:xfrm>
            <a:off x="13577075" y="6924462"/>
            <a:ext cx="8166000" cy="2089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FFFFFF"/>
              </a:buClr>
              <a:buSzPts val="2300"/>
              <a:buFont typeface="Helvetica Neue"/>
              <a:buNone/>
            </a:pPr>
            <a:r>
              <a:rPr lang="en-US" sz="2300" i="1" dirty="0" err="1">
                <a:solidFill>
                  <a:srgbClr val="FFFFFF"/>
                </a:solidFill>
                <a:latin typeface="Helvetica Neue"/>
                <a:ea typeface="Helvetica Neue"/>
                <a:cs typeface="Helvetica Neue"/>
                <a:sym typeface="Helvetica Neue"/>
              </a:rPr>
              <a:t>Esqueceu</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ou</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não</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tem</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senha</a:t>
            </a:r>
            <a:r>
              <a:rPr lang="en-US" sz="2300" i="1" dirty="0">
                <a:solidFill>
                  <a:srgbClr val="FFFFFF"/>
                </a:solidFill>
                <a:latin typeface="Helvetica Neue"/>
                <a:ea typeface="Helvetica Neue"/>
                <a:cs typeface="Helvetica Neue"/>
                <a:sym typeface="Helvetica Neue"/>
              </a:rPr>
              <a:t>? Clique </a:t>
            </a:r>
            <a:r>
              <a:rPr lang="en-US" sz="2300" i="1" dirty="0" err="1">
                <a:solidFill>
                  <a:srgbClr val="FFFFFF"/>
                </a:solidFill>
                <a:latin typeface="Helvetica Neue"/>
                <a:ea typeface="Helvetica Neue"/>
                <a:cs typeface="Helvetica Neue"/>
                <a:sym typeface="Helvetica Neue"/>
              </a:rPr>
              <a:t>em</a:t>
            </a:r>
            <a:r>
              <a:rPr lang="en-US" sz="2300" i="1" dirty="0">
                <a:solidFill>
                  <a:srgbClr val="FFFFFF"/>
                </a:solidFill>
                <a:latin typeface="Helvetica Neue"/>
                <a:ea typeface="Helvetica Neue"/>
                <a:cs typeface="Helvetica Neue"/>
                <a:sym typeface="Helvetica Neue"/>
              </a:rPr>
              <a:t> “</a:t>
            </a:r>
            <a:r>
              <a:rPr lang="en-US" sz="2300" b="1" i="1" dirty="0" err="1">
                <a:solidFill>
                  <a:srgbClr val="FFFFFF"/>
                </a:solidFill>
                <a:latin typeface="Helvetica Neue"/>
                <a:ea typeface="Helvetica Neue"/>
                <a:cs typeface="Helvetica Neue"/>
                <a:sym typeface="Helvetica Neue"/>
              </a:rPr>
              <a:t>Esqueci</a:t>
            </a:r>
            <a:r>
              <a:rPr lang="en-US" sz="2300" b="1" i="1" dirty="0">
                <a:solidFill>
                  <a:srgbClr val="FFFFFF"/>
                </a:solidFill>
                <a:latin typeface="Helvetica Neue"/>
                <a:ea typeface="Helvetica Neue"/>
                <a:cs typeface="Helvetica Neue"/>
                <a:sym typeface="Helvetica Neue"/>
              </a:rPr>
              <a:t>/</a:t>
            </a:r>
            <a:r>
              <a:rPr lang="en-US" sz="2300" b="1" i="1" dirty="0" err="1">
                <a:solidFill>
                  <a:srgbClr val="FFFFFF"/>
                </a:solidFill>
                <a:latin typeface="Helvetica Neue"/>
                <a:ea typeface="Helvetica Neue"/>
                <a:cs typeface="Helvetica Neue"/>
                <a:sym typeface="Helvetica Neue"/>
              </a:rPr>
              <a:t>Criar</a:t>
            </a:r>
            <a:r>
              <a:rPr lang="en-US" sz="2300" b="1" i="1" dirty="0">
                <a:solidFill>
                  <a:srgbClr val="FFFFFF"/>
                </a:solidFill>
                <a:latin typeface="Helvetica Neue"/>
                <a:ea typeface="Helvetica Neue"/>
                <a:cs typeface="Helvetica Neue"/>
                <a:sym typeface="Helvetica Neue"/>
              </a:rPr>
              <a:t> </a:t>
            </a:r>
            <a:r>
              <a:rPr lang="en-US" sz="2300" b="1" i="1" dirty="0" err="1">
                <a:solidFill>
                  <a:srgbClr val="FFFFFF"/>
                </a:solidFill>
                <a:latin typeface="Helvetica Neue"/>
                <a:ea typeface="Helvetica Neue"/>
                <a:cs typeface="Helvetica Neue"/>
                <a:sym typeface="Helvetica Neue"/>
              </a:rPr>
              <a:t>senha</a:t>
            </a:r>
            <a:r>
              <a:rPr lang="en-US" sz="2300" i="1" dirty="0">
                <a:solidFill>
                  <a:srgbClr val="FFFFFF"/>
                </a:solidFill>
                <a:latin typeface="Helvetica Neue"/>
                <a:ea typeface="Helvetica Neue"/>
                <a:cs typeface="Helvetica Neue"/>
                <a:sym typeface="Helvetica Neue"/>
              </a:rPr>
              <a:t>” e </a:t>
            </a:r>
            <a:r>
              <a:rPr lang="en-US" sz="2300" i="1" dirty="0" err="1">
                <a:solidFill>
                  <a:srgbClr val="FFFFFF"/>
                </a:solidFill>
                <a:latin typeface="Helvetica Neue"/>
                <a:ea typeface="Helvetica Neue"/>
                <a:cs typeface="Helvetica Neue"/>
                <a:sym typeface="Helvetica Neue"/>
              </a:rPr>
              <a:t>preencha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seu</a:t>
            </a:r>
            <a:r>
              <a:rPr lang="en-US" sz="2300" i="1" dirty="0">
                <a:solidFill>
                  <a:srgbClr val="FFFFFF"/>
                </a:solidFill>
                <a:latin typeface="Helvetica Neue"/>
                <a:ea typeface="Helvetica Neue"/>
                <a:cs typeface="Helvetica Neue"/>
                <a:sym typeface="Helvetica Neue"/>
              </a:rPr>
              <a:t> e-mail </a:t>
            </a:r>
            <a:r>
              <a:rPr lang="en-US" sz="2300" i="1" dirty="0" err="1">
                <a:solidFill>
                  <a:srgbClr val="FFFFFF"/>
                </a:solidFill>
                <a:latin typeface="Helvetica Neue"/>
                <a:ea typeface="Helvetica Neue"/>
                <a:cs typeface="Helvetica Neue"/>
                <a:sym typeface="Helvetica Neue"/>
              </a:rPr>
              <a:t>cadastrado</a:t>
            </a:r>
            <a:r>
              <a:rPr lang="en-US" sz="2300" i="1" dirty="0">
                <a:solidFill>
                  <a:srgbClr val="FFFFFF"/>
                </a:solidFill>
                <a:latin typeface="Helvetica Neue"/>
                <a:ea typeface="Helvetica Neue"/>
                <a:cs typeface="Helvetica Neue"/>
                <a:sym typeface="Helvetica Neue"/>
              </a:rPr>
              <a:t> no portal que </a:t>
            </a:r>
            <a:r>
              <a:rPr lang="en-US" sz="2300" i="1" dirty="0" err="1">
                <a:solidFill>
                  <a:srgbClr val="FFFFFF"/>
                </a:solidFill>
                <a:latin typeface="Helvetica Neue"/>
                <a:ea typeface="Helvetica Neue"/>
                <a:cs typeface="Helvetica Neue"/>
                <a:sym typeface="Helvetica Neue"/>
              </a:rPr>
              <a:t>enviaremos</a:t>
            </a:r>
            <a:r>
              <a:rPr lang="en-US" sz="2300" i="1" dirty="0">
                <a:solidFill>
                  <a:srgbClr val="FFFFFF"/>
                </a:solidFill>
                <a:latin typeface="Helvetica Neue"/>
                <a:ea typeface="Helvetica Neue"/>
                <a:cs typeface="Helvetica Neue"/>
                <a:sym typeface="Helvetica Neue"/>
              </a:rPr>
              <a:t> um </a:t>
            </a:r>
            <a:r>
              <a:rPr lang="en-US" sz="2300" i="1" dirty="0" err="1">
                <a:solidFill>
                  <a:srgbClr val="FFFFFF"/>
                </a:solidFill>
                <a:latin typeface="Helvetica Neue"/>
                <a:ea typeface="Helvetica Neue"/>
                <a:cs typeface="Helvetica Neue"/>
                <a:sym typeface="Helvetica Neue"/>
              </a:rPr>
              <a:t>código</a:t>
            </a:r>
            <a:r>
              <a:rPr lang="en-US" sz="2300" i="1" dirty="0">
                <a:solidFill>
                  <a:srgbClr val="FFFFFF"/>
                </a:solidFill>
                <a:latin typeface="Helvetica Neue"/>
                <a:ea typeface="Helvetica Neue"/>
                <a:cs typeface="Helvetica Neue"/>
                <a:sym typeface="Helvetica Neue"/>
              </a:rPr>
              <a:t> de </a:t>
            </a:r>
            <a:r>
              <a:rPr lang="en-US" sz="2300" i="1" dirty="0" err="1">
                <a:solidFill>
                  <a:srgbClr val="FFFFFF"/>
                </a:solidFill>
                <a:latin typeface="Helvetica Neue"/>
                <a:ea typeface="Helvetica Neue"/>
                <a:cs typeface="Helvetica Neue"/>
                <a:sym typeface="Helvetica Neue"/>
              </a:rPr>
              <a:t>acesso</a:t>
            </a:r>
            <a:r>
              <a:rPr lang="en-US" sz="2300" i="1" dirty="0">
                <a:solidFill>
                  <a:srgbClr val="FFFFFF"/>
                </a:solidFill>
                <a:latin typeface="Helvetica Neue"/>
                <a:ea typeface="Helvetica Neue"/>
                <a:cs typeface="Helvetica Neue"/>
                <a:sym typeface="Helvetica Neue"/>
              </a:rPr>
              <a:t> para </a:t>
            </a:r>
            <a:r>
              <a:rPr lang="en-US" sz="2300" i="1" dirty="0" err="1">
                <a:solidFill>
                  <a:srgbClr val="FFFFFF"/>
                </a:solidFill>
                <a:latin typeface="Helvetica Neue"/>
                <a:ea typeface="Helvetica Neue"/>
                <a:cs typeface="Helvetica Neue"/>
                <a:sym typeface="Helvetica Neue"/>
              </a:rPr>
              <a:t>você</a:t>
            </a:r>
            <a:r>
              <a:rPr lang="en-US" sz="2300" i="1" dirty="0">
                <a:solidFill>
                  <a:srgbClr val="FFFFFF"/>
                </a:solidFill>
                <a:latin typeface="Helvetica Neue"/>
                <a:ea typeface="Helvetica Neue"/>
                <a:cs typeface="Helvetica Neue"/>
                <a:sym typeface="Helvetica Neue"/>
              </a:rPr>
              <a:t>! </a:t>
            </a:r>
            <a:endParaRPr sz="2300" i="1" dirty="0">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FFFFFF"/>
              </a:buClr>
              <a:buSzPts val="2300"/>
              <a:buFont typeface="Helvetica Neue"/>
              <a:buNone/>
            </a:pPr>
            <a:r>
              <a:rPr lang="en-US" sz="2300" i="1" dirty="0">
                <a:solidFill>
                  <a:srgbClr val="FFFFFF"/>
                </a:solidFill>
                <a:latin typeface="Helvetica Neue"/>
                <a:ea typeface="Helvetica Neue"/>
                <a:cs typeface="Helvetica Neue"/>
                <a:sym typeface="Helvetica Neue"/>
              </a:rPr>
              <a:t>Utilize o </a:t>
            </a:r>
            <a:r>
              <a:rPr lang="en-US" sz="2300" i="1" dirty="0" err="1">
                <a:solidFill>
                  <a:srgbClr val="FFFFFF"/>
                </a:solidFill>
                <a:latin typeface="Helvetica Neue"/>
                <a:ea typeface="Helvetica Neue"/>
                <a:cs typeface="Helvetica Neue"/>
                <a:sym typeface="Helvetica Neue"/>
              </a:rPr>
              <a:t>código</a:t>
            </a:r>
            <a:r>
              <a:rPr lang="en-US" sz="2300" i="1" dirty="0">
                <a:solidFill>
                  <a:srgbClr val="FFFFFF"/>
                </a:solidFill>
                <a:latin typeface="Helvetica Neue"/>
                <a:ea typeface="Helvetica Neue"/>
                <a:cs typeface="Helvetica Neue"/>
                <a:sym typeface="Helvetica Neue"/>
              </a:rPr>
              <a:t> para se </a:t>
            </a:r>
            <a:r>
              <a:rPr lang="en-US" sz="2300" i="1" dirty="0" err="1">
                <a:solidFill>
                  <a:srgbClr val="FFFFFF"/>
                </a:solidFill>
                <a:latin typeface="Helvetica Neue"/>
                <a:ea typeface="Helvetica Neue"/>
                <a:cs typeface="Helvetica Neue"/>
                <a:sym typeface="Helvetica Neue"/>
              </a:rPr>
              <a:t>logar</a:t>
            </a:r>
            <a:r>
              <a:rPr lang="en-US" sz="2300" i="1" dirty="0">
                <a:solidFill>
                  <a:srgbClr val="FFFFFF"/>
                </a:solidFill>
                <a:latin typeface="Helvetica Neue"/>
                <a:ea typeface="Helvetica Neue"/>
                <a:cs typeface="Helvetica Neue"/>
                <a:sym typeface="Helvetica Neue"/>
              </a:rPr>
              <a:t> no portal e logo </a:t>
            </a:r>
            <a:r>
              <a:rPr lang="en-US" sz="2300" i="1" dirty="0" err="1">
                <a:solidFill>
                  <a:srgbClr val="FFFFFF"/>
                </a:solidFill>
                <a:latin typeface="Helvetica Neue"/>
                <a:ea typeface="Helvetica Neue"/>
                <a:cs typeface="Helvetica Neue"/>
                <a:sym typeface="Helvetica Neue"/>
              </a:rPr>
              <a:t>em</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seguida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crie</a:t>
            </a:r>
            <a:r>
              <a:rPr lang="en-US" sz="2300" i="1" dirty="0">
                <a:solidFill>
                  <a:srgbClr val="FFFFFF"/>
                </a:solidFill>
                <a:latin typeface="Helvetica Neue"/>
                <a:ea typeface="Helvetica Neue"/>
                <a:cs typeface="Helvetica Neue"/>
                <a:sym typeface="Helvetica Neue"/>
              </a:rPr>
              <a:t>/</a:t>
            </a:r>
            <a:r>
              <a:rPr lang="en-US" sz="2300" i="1" dirty="0" err="1">
                <a:solidFill>
                  <a:srgbClr val="FFFFFF"/>
                </a:solidFill>
                <a:latin typeface="Helvetica Neue"/>
                <a:ea typeface="Helvetica Neue"/>
                <a:cs typeface="Helvetica Neue"/>
                <a:sym typeface="Helvetica Neue"/>
              </a:rPr>
              <a:t>altere</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sua</a:t>
            </a:r>
            <a:r>
              <a:rPr lang="en-US" sz="2300" i="1" dirty="0">
                <a:solidFill>
                  <a:srgbClr val="FFFFFF"/>
                </a:solidFill>
                <a:latin typeface="Helvetica Neue"/>
                <a:ea typeface="Helvetica Neue"/>
                <a:cs typeface="Helvetica Neue"/>
                <a:sym typeface="Helvetica Neue"/>
              </a:rPr>
              <a:t> </a:t>
            </a:r>
            <a:r>
              <a:rPr lang="en-US" sz="2300" i="1" dirty="0" err="1">
                <a:solidFill>
                  <a:srgbClr val="FFFFFF"/>
                </a:solidFill>
                <a:latin typeface="Helvetica Neue"/>
                <a:ea typeface="Helvetica Neue"/>
                <a:cs typeface="Helvetica Neue"/>
                <a:sym typeface="Helvetica Neue"/>
              </a:rPr>
              <a:t>senha</a:t>
            </a:r>
            <a:r>
              <a:rPr lang="en-US" sz="2300" i="1" dirty="0">
                <a:solidFill>
                  <a:srgbClr val="FFFFFF"/>
                </a:solidFill>
                <a:latin typeface="Helvetica Neue"/>
                <a:ea typeface="Helvetica Neue"/>
                <a:cs typeface="Helvetica Neue"/>
                <a:sym typeface="Helvetica Neue"/>
              </a:rPr>
              <a:t>.</a:t>
            </a:r>
            <a:endParaRPr sz="2300" i="1" dirty="0">
              <a:solidFill>
                <a:srgbClr val="FFFFFF"/>
              </a:solidFill>
              <a:latin typeface="Helvetica Neue"/>
              <a:ea typeface="Helvetica Neue"/>
              <a:cs typeface="Helvetica Neue"/>
              <a:sym typeface="Helvetica Neue"/>
            </a:endParaRPr>
          </a:p>
        </p:txBody>
      </p:sp>
      <p:cxnSp>
        <p:nvCxnSpPr>
          <p:cNvPr id="213" name="Google Shape;213;p24"/>
          <p:cNvCxnSpPr>
            <a:cxnSpLocks/>
            <a:stCxn id="211" idx="1"/>
          </p:cNvCxnSpPr>
          <p:nvPr/>
        </p:nvCxnSpPr>
        <p:spPr>
          <a:xfrm>
            <a:off x="13143000" y="7963765"/>
            <a:ext cx="103500" cy="3524400"/>
          </a:xfrm>
          <a:prstGeom prst="bentConnector3">
            <a:avLst>
              <a:gd name="adj1" fmla="val -230072"/>
            </a:avLst>
          </a:prstGeom>
          <a:noFill/>
          <a:ln w="38100" cap="flat" cmpd="sng">
            <a:solidFill>
              <a:srgbClr val="162F39"/>
            </a:solidFill>
            <a:prstDash val="dot"/>
            <a:round/>
            <a:headEnd type="none" w="med" len="med"/>
            <a:tailEnd type="none" w="med" len="med"/>
          </a:ln>
        </p:spPr>
      </p:cxnSp>
      <p:pic>
        <p:nvPicPr>
          <p:cNvPr id="5" name="Imagem 4">
            <a:extLst>
              <a:ext uri="{FF2B5EF4-FFF2-40B4-BE49-F238E27FC236}">
                <a16:creationId xmlns:a16="http://schemas.microsoft.com/office/drawing/2014/main" id="{089841C5-EB77-45BC-B713-DCD10B8E7E18}"/>
              </a:ext>
            </a:extLst>
          </p:cNvPr>
          <p:cNvPicPr>
            <a:picLocks noChangeAspect="1"/>
          </p:cNvPicPr>
          <p:nvPr/>
        </p:nvPicPr>
        <p:blipFill rotWithShape="1">
          <a:blip r:embed="rId6"/>
          <a:srcRect l="29199" t="13397" r="29135" b="48629"/>
          <a:stretch/>
        </p:blipFill>
        <p:spPr>
          <a:xfrm>
            <a:off x="13246500" y="9754764"/>
            <a:ext cx="6874845" cy="3524400"/>
          </a:xfrm>
          <a:prstGeom prst="rect">
            <a:avLst/>
          </a:prstGeom>
          <a:ln>
            <a:solidFill>
              <a:schemeClr val="bg1">
                <a:lumMod val="50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Imagem 2">
            <a:extLst>
              <a:ext uri="{FF2B5EF4-FFF2-40B4-BE49-F238E27FC236}">
                <a16:creationId xmlns:a16="http://schemas.microsoft.com/office/drawing/2014/main" id="{0B5FCE55-5581-4B55-8026-F0477495F00E}"/>
              </a:ext>
            </a:extLst>
          </p:cNvPr>
          <p:cNvPicPr>
            <a:picLocks noChangeAspect="1"/>
          </p:cNvPicPr>
          <p:nvPr/>
        </p:nvPicPr>
        <p:blipFill rotWithShape="1">
          <a:blip r:embed="rId3"/>
          <a:srcRect l="29966" t="6718" r="29964" b="5688"/>
          <a:stretch/>
        </p:blipFill>
        <p:spPr>
          <a:xfrm>
            <a:off x="8513236" y="3992125"/>
            <a:ext cx="7603629" cy="9349555"/>
          </a:xfrm>
          <a:prstGeom prst="rect">
            <a:avLst/>
          </a:prstGeom>
          <a:ln>
            <a:solidFill>
              <a:schemeClr val="bg1">
                <a:lumMod val="50000"/>
              </a:schemeClr>
            </a:solidFill>
          </a:ln>
        </p:spPr>
      </p:pic>
      <p:sp>
        <p:nvSpPr>
          <p:cNvPr id="219" name="Google Shape;219;p25"/>
          <p:cNvSpPr txBox="1"/>
          <p:nvPr/>
        </p:nvSpPr>
        <p:spPr>
          <a:xfrm>
            <a:off x="1590563" y="820465"/>
            <a:ext cx="14499900" cy="9861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a:solidFill>
                  <a:srgbClr val="162F39"/>
                </a:solidFill>
                <a:latin typeface="Helvetica Neue"/>
                <a:ea typeface="Helvetica Neue"/>
                <a:cs typeface="Helvetica Neue"/>
                <a:sym typeface="Helvetica Neue"/>
              </a:rPr>
              <a:t>Homepage</a:t>
            </a:r>
            <a:endParaRPr dirty="0">
              <a:solidFill>
                <a:srgbClr val="162F39"/>
              </a:solidFill>
            </a:endParaRPr>
          </a:p>
        </p:txBody>
      </p:sp>
      <p:sp>
        <p:nvSpPr>
          <p:cNvPr id="220" name="Google Shape;220;p25"/>
          <p:cNvSpPr txBox="1"/>
          <p:nvPr/>
        </p:nvSpPr>
        <p:spPr>
          <a:xfrm>
            <a:off x="1254387" y="2262466"/>
            <a:ext cx="21875100" cy="490200"/>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0" u="none" strike="noStrike" cap="none">
                <a:solidFill>
                  <a:srgbClr val="000000"/>
                </a:solidFill>
                <a:latin typeface="Helvetica Neue"/>
                <a:ea typeface="Helvetica Neue"/>
                <a:cs typeface="Helvetica Neue"/>
                <a:sym typeface="Helvetica Neue"/>
              </a:rPr>
              <a:t>Na homepage do portal, você pode encontrar as ações destacadas nos cards. </a:t>
            </a:r>
            <a:endParaRPr/>
          </a:p>
        </p:txBody>
      </p:sp>
      <p:sp>
        <p:nvSpPr>
          <p:cNvPr id="221" name="Google Shape;221;p25"/>
          <p:cNvSpPr/>
          <p:nvPr/>
        </p:nvSpPr>
        <p:spPr>
          <a:xfrm>
            <a:off x="1244600" y="905274"/>
            <a:ext cx="199500" cy="864000"/>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222" name="Google Shape;222;p25"/>
          <p:cNvCxnSpPr/>
          <p:nvPr/>
        </p:nvCxnSpPr>
        <p:spPr>
          <a:xfrm>
            <a:off x="1266503" y="2083410"/>
            <a:ext cx="21851100" cy="0"/>
          </a:xfrm>
          <a:prstGeom prst="straightConnector1">
            <a:avLst/>
          </a:prstGeom>
          <a:noFill/>
          <a:ln w="38100" cap="flat" cmpd="sng">
            <a:solidFill>
              <a:srgbClr val="7E2B76"/>
            </a:solidFill>
            <a:prstDash val="dot"/>
            <a:miter lim="400000"/>
            <a:headEnd type="none" w="sm" len="sm"/>
            <a:tailEnd type="none" w="sm" len="sm"/>
          </a:ln>
        </p:spPr>
      </p:cxnSp>
      <p:sp>
        <p:nvSpPr>
          <p:cNvPr id="223" name="Google Shape;223;p25"/>
          <p:cNvSpPr txBox="1"/>
          <p:nvPr/>
        </p:nvSpPr>
        <p:spPr>
          <a:xfrm>
            <a:off x="10885780" y="3027839"/>
            <a:ext cx="8289000" cy="5397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000000"/>
              </a:buClr>
              <a:buSzPts val="2600"/>
              <a:buFont typeface="Helvetica Neue"/>
              <a:buNone/>
            </a:pPr>
            <a:r>
              <a:rPr lang="en-US" sz="2600" b="1" i="1" u="none" strike="noStrike" cap="none">
                <a:solidFill>
                  <a:srgbClr val="000000"/>
                </a:solidFill>
                <a:latin typeface="Helvetica Neue"/>
                <a:ea typeface="Helvetica Neue"/>
                <a:cs typeface="Helvetica Neue"/>
                <a:sym typeface="Helvetica Neue"/>
              </a:rPr>
              <a:t>Busca  -  Minhas Ações  -  Acesso ao Chat</a:t>
            </a:r>
            <a:endParaRPr/>
          </a:p>
        </p:txBody>
      </p:sp>
      <p:cxnSp>
        <p:nvCxnSpPr>
          <p:cNvPr id="224" name="Google Shape;224;p25"/>
          <p:cNvCxnSpPr>
            <a:cxnSpLocks/>
          </p:cNvCxnSpPr>
          <p:nvPr/>
        </p:nvCxnSpPr>
        <p:spPr>
          <a:xfrm flipV="1">
            <a:off x="14809563" y="3530050"/>
            <a:ext cx="1786362" cy="514500"/>
          </a:xfrm>
          <a:prstGeom prst="straightConnector1">
            <a:avLst/>
          </a:prstGeom>
          <a:noFill/>
          <a:ln w="38100" cap="flat" cmpd="sng">
            <a:solidFill>
              <a:srgbClr val="162F39"/>
            </a:solidFill>
            <a:prstDash val="dot"/>
            <a:miter lim="400000"/>
            <a:headEnd type="none" w="sm" len="sm"/>
            <a:tailEnd type="none" w="sm" len="sm"/>
          </a:ln>
        </p:spPr>
      </p:cxnSp>
      <p:cxnSp>
        <p:nvCxnSpPr>
          <p:cNvPr id="225" name="Google Shape;225;p25"/>
          <p:cNvCxnSpPr>
            <a:cxnSpLocks/>
          </p:cNvCxnSpPr>
          <p:nvPr/>
        </p:nvCxnSpPr>
        <p:spPr>
          <a:xfrm flipH="1" flipV="1">
            <a:off x="12057925" y="3581650"/>
            <a:ext cx="2187416" cy="515275"/>
          </a:xfrm>
          <a:prstGeom prst="straightConnector1">
            <a:avLst/>
          </a:prstGeom>
          <a:noFill/>
          <a:ln w="38100" cap="flat" cmpd="sng">
            <a:solidFill>
              <a:srgbClr val="162F39"/>
            </a:solidFill>
            <a:prstDash val="dot"/>
            <a:miter lim="400000"/>
            <a:headEnd type="none" w="sm" len="sm"/>
            <a:tailEnd type="none" w="sm" len="sm"/>
          </a:ln>
        </p:spPr>
      </p:cxnSp>
      <p:sp>
        <p:nvSpPr>
          <p:cNvPr id="226" name="Google Shape;226;p25"/>
          <p:cNvSpPr/>
          <p:nvPr/>
        </p:nvSpPr>
        <p:spPr>
          <a:xfrm>
            <a:off x="1125751" y="4711780"/>
            <a:ext cx="4881000" cy="2948700"/>
          </a:xfrm>
          <a:prstGeom prst="roundRect">
            <a:avLst>
              <a:gd name="adj" fmla="val 15505"/>
            </a:avLst>
          </a:prstGeom>
          <a:solidFill>
            <a:srgbClr val="6CA9AC">
              <a:alpha val="9412"/>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27" name="Google Shape;227;p25"/>
          <p:cNvSpPr txBox="1"/>
          <p:nvPr/>
        </p:nvSpPr>
        <p:spPr>
          <a:xfrm>
            <a:off x="1591032" y="5554675"/>
            <a:ext cx="3950400" cy="1759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com ações agrupadas por temas, notícias, fale conosco e outras páginas institucionais.</a:t>
            </a:r>
            <a:endParaRPr/>
          </a:p>
        </p:txBody>
      </p:sp>
      <p:sp>
        <p:nvSpPr>
          <p:cNvPr id="228" name="Google Shape;228;p25"/>
          <p:cNvSpPr txBox="1"/>
          <p:nvPr/>
        </p:nvSpPr>
        <p:spPr>
          <a:xfrm>
            <a:off x="1591032" y="5059660"/>
            <a:ext cx="3376500" cy="5643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7F317F"/>
              </a:buClr>
              <a:buSzPts val="2800"/>
              <a:buFont typeface="Helvetica Neue"/>
              <a:buNone/>
            </a:pPr>
            <a:r>
              <a:rPr lang="en-US" sz="2800" b="1" i="0" u="none" strike="noStrike" cap="none" dirty="0">
                <a:solidFill>
                  <a:srgbClr val="162F39"/>
                </a:solidFill>
                <a:latin typeface="Helvetica Neue"/>
                <a:ea typeface="Helvetica Neue"/>
                <a:cs typeface="Helvetica Neue"/>
                <a:sym typeface="Helvetica Neue"/>
              </a:rPr>
              <a:t>Menu </a:t>
            </a:r>
            <a:r>
              <a:rPr lang="en-US" sz="2800" b="1" i="0" u="none" strike="noStrike" cap="none" dirty="0" err="1">
                <a:solidFill>
                  <a:srgbClr val="162F39"/>
                </a:solidFill>
                <a:latin typeface="Helvetica Neue"/>
                <a:ea typeface="Helvetica Neue"/>
                <a:cs typeface="Helvetica Neue"/>
                <a:sym typeface="Helvetica Neue"/>
              </a:rPr>
              <a:t>Institucional</a:t>
            </a:r>
            <a:r>
              <a:rPr lang="en-US" sz="2800" b="1" i="0" u="none" strike="noStrike" cap="none" dirty="0">
                <a:solidFill>
                  <a:srgbClr val="162F39"/>
                </a:solidFill>
                <a:latin typeface="Helvetica Neue"/>
                <a:ea typeface="Helvetica Neue"/>
                <a:cs typeface="Helvetica Neue"/>
                <a:sym typeface="Helvetica Neue"/>
              </a:rPr>
              <a:t> </a:t>
            </a:r>
            <a:endParaRPr dirty="0">
              <a:solidFill>
                <a:srgbClr val="162F39"/>
              </a:solidFill>
            </a:endParaRPr>
          </a:p>
        </p:txBody>
      </p:sp>
      <p:sp>
        <p:nvSpPr>
          <p:cNvPr id="229" name="Google Shape;229;p25"/>
          <p:cNvSpPr/>
          <p:nvPr/>
        </p:nvSpPr>
        <p:spPr>
          <a:xfrm>
            <a:off x="18236494" y="3799600"/>
            <a:ext cx="4881000" cy="2586600"/>
          </a:xfrm>
          <a:prstGeom prst="roundRect">
            <a:avLst>
              <a:gd name="adj" fmla="val 17675"/>
            </a:avLst>
          </a:prstGeom>
          <a:solidFill>
            <a:srgbClr val="6CA9AC">
              <a:alpha val="9412"/>
            </a:srgbClr>
          </a:solidFill>
          <a:ln>
            <a:noFill/>
          </a:ln>
        </p:spPr>
        <p:txBody>
          <a:bodyPr spcFirstLastPara="1" wrap="square" lIns="50800" tIns="50800" rIns="50800" bIns="50800" anchor="ctr" anchorCtr="0">
            <a:noAutofit/>
          </a:bodyPr>
          <a:lstStyle/>
          <a:p>
            <a:pPr algn="ctr">
              <a:buClr>
                <a:srgbClr val="FFFFFF"/>
              </a:buClr>
              <a:buSzPts val="3200"/>
            </a:pPr>
            <a:endParaRPr sz="3200">
              <a:solidFill>
                <a:srgbClr val="FFFFFF"/>
              </a:solidFill>
              <a:latin typeface="Helvetica Neue Light"/>
              <a:sym typeface="Helvetica Neue Light"/>
            </a:endParaRPr>
          </a:p>
        </p:txBody>
      </p:sp>
      <p:sp>
        <p:nvSpPr>
          <p:cNvPr id="230" name="Google Shape;230;p25"/>
          <p:cNvSpPr txBox="1"/>
          <p:nvPr/>
        </p:nvSpPr>
        <p:spPr>
          <a:xfrm>
            <a:off x="18701777" y="4642494"/>
            <a:ext cx="4076100" cy="13527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US" sz="2600" b="0" i="1" u="none" strike="noStrike" cap="none">
                <a:solidFill>
                  <a:srgbClr val="000000"/>
                </a:solidFill>
                <a:latin typeface="Helvetica Neue"/>
                <a:ea typeface="Helvetica Neue"/>
                <a:cs typeface="Helvetica Neue"/>
                <a:sym typeface="Helvetica Neue"/>
              </a:rPr>
              <a:t>com links úteis do seu perfil (como solicitações de amigos). </a:t>
            </a:r>
            <a:endParaRPr/>
          </a:p>
        </p:txBody>
      </p:sp>
      <p:sp>
        <p:nvSpPr>
          <p:cNvPr id="231" name="Google Shape;231;p25"/>
          <p:cNvSpPr txBox="1"/>
          <p:nvPr/>
        </p:nvSpPr>
        <p:spPr>
          <a:xfrm>
            <a:off x="18701777" y="4147480"/>
            <a:ext cx="3376500" cy="5643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7F317F"/>
              </a:buClr>
              <a:buSzPts val="2800"/>
              <a:buFont typeface="Helvetica Neue"/>
              <a:buNone/>
            </a:pPr>
            <a:r>
              <a:rPr lang="en-US" sz="2800" b="1" i="0" u="none" strike="noStrike" cap="none" dirty="0">
                <a:solidFill>
                  <a:srgbClr val="162F39"/>
                </a:solidFill>
                <a:latin typeface="Helvetica Neue"/>
                <a:ea typeface="Helvetica Neue"/>
                <a:cs typeface="Helvetica Neue"/>
                <a:sym typeface="Helvetica Neue"/>
              </a:rPr>
              <a:t>Menu do </a:t>
            </a:r>
            <a:r>
              <a:rPr lang="en-US" sz="2800" b="1" i="0" u="none" strike="noStrike" cap="none" dirty="0" err="1">
                <a:solidFill>
                  <a:srgbClr val="162F39"/>
                </a:solidFill>
                <a:latin typeface="Helvetica Neue"/>
                <a:ea typeface="Helvetica Neue"/>
                <a:cs typeface="Helvetica Neue"/>
                <a:sym typeface="Helvetica Neue"/>
              </a:rPr>
              <a:t>Usuário</a:t>
            </a:r>
            <a:r>
              <a:rPr lang="en-US" sz="2800" b="1" i="0" u="none" strike="noStrike" cap="none" dirty="0">
                <a:solidFill>
                  <a:srgbClr val="162F39"/>
                </a:solidFill>
                <a:latin typeface="Helvetica Neue"/>
                <a:ea typeface="Helvetica Neue"/>
                <a:cs typeface="Helvetica Neue"/>
                <a:sym typeface="Helvetica Neue"/>
              </a:rPr>
              <a:t> </a:t>
            </a:r>
            <a:endParaRPr dirty="0">
              <a:solidFill>
                <a:srgbClr val="162F39"/>
              </a:solidFill>
            </a:endParaRPr>
          </a:p>
        </p:txBody>
      </p:sp>
      <p:sp>
        <p:nvSpPr>
          <p:cNvPr id="232" name="Google Shape;232;p25"/>
          <p:cNvSpPr/>
          <p:nvPr/>
        </p:nvSpPr>
        <p:spPr>
          <a:xfrm>
            <a:off x="9343103" y="4299305"/>
            <a:ext cx="2119772" cy="254755"/>
          </a:xfrm>
          <a:prstGeom prst="rect">
            <a:avLst/>
          </a:prstGeom>
          <a:noFill/>
          <a:ln w="63500" cap="flat" cmpd="sng">
            <a:solidFill>
              <a:srgbClr val="162F39"/>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33" name="Google Shape;233;p25"/>
          <p:cNvSpPr/>
          <p:nvPr/>
        </p:nvSpPr>
        <p:spPr>
          <a:xfrm>
            <a:off x="14877423" y="4044550"/>
            <a:ext cx="485748" cy="254755"/>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dirty="0">
              <a:solidFill>
                <a:srgbClr val="FED174"/>
              </a:solidFill>
              <a:highlight>
                <a:srgbClr val="FFFF00"/>
              </a:highlight>
              <a:latin typeface="Helvetica Neue Light"/>
              <a:ea typeface="Helvetica Neue Light"/>
              <a:cs typeface="Helvetica Neue Light"/>
              <a:sym typeface="Helvetica Neue Light"/>
            </a:endParaRPr>
          </a:p>
        </p:txBody>
      </p:sp>
      <p:cxnSp>
        <p:nvCxnSpPr>
          <p:cNvPr id="234" name="Google Shape;234;p25"/>
          <p:cNvCxnSpPr>
            <a:cxnSpLocks/>
          </p:cNvCxnSpPr>
          <p:nvPr/>
        </p:nvCxnSpPr>
        <p:spPr>
          <a:xfrm flipV="1">
            <a:off x="14531601" y="3579725"/>
            <a:ext cx="555924" cy="464825"/>
          </a:xfrm>
          <a:prstGeom prst="straightConnector1">
            <a:avLst/>
          </a:prstGeom>
          <a:noFill/>
          <a:ln w="38100" cap="flat" cmpd="sng">
            <a:solidFill>
              <a:srgbClr val="162F39"/>
            </a:solidFill>
            <a:prstDash val="dot"/>
            <a:miter lim="400000"/>
            <a:headEnd type="none" w="sm" len="sm"/>
            <a:tailEnd type="none" w="sm" len="sm"/>
          </a:ln>
        </p:spPr>
      </p:cxnSp>
      <p:cxnSp>
        <p:nvCxnSpPr>
          <p:cNvPr id="235" name="Google Shape;235;p25"/>
          <p:cNvCxnSpPr>
            <a:cxnSpLocks/>
          </p:cNvCxnSpPr>
          <p:nvPr/>
        </p:nvCxnSpPr>
        <p:spPr>
          <a:xfrm flipH="1" flipV="1">
            <a:off x="15363171" y="4212195"/>
            <a:ext cx="3062960" cy="162833"/>
          </a:xfrm>
          <a:prstGeom prst="straightConnector1">
            <a:avLst/>
          </a:prstGeom>
          <a:noFill/>
          <a:ln w="38100" cap="flat" cmpd="sng">
            <a:solidFill>
              <a:srgbClr val="FED174"/>
            </a:solidFill>
            <a:prstDash val="dot"/>
            <a:miter lim="400000"/>
            <a:headEnd type="none" w="sm" len="sm"/>
            <a:tailEnd type="none" w="sm" len="sm"/>
          </a:ln>
        </p:spPr>
      </p:cxnSp>
      <p:sp>
        <p:nvSpPr>
          <p:cNvPr id="236" name="Google Shape;236;p25"/>
          <p:cNvSpPr txBox="1"/>
          <p:nvPr/>
        </p:nvSpPr>
        <p:spPr>
          <a:xfrm>
            <a:off x="18262441" y="7030856"/>
            <a:ext cx="39504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u="none" strike="noStrike" cap="none">
                <a:solidFill>
                  <a:srgbClr val="000000"/>
                </a:solidFill>
                <a:latin typeface="Helvetica Neue"/>
                <a:ea typeface="Helvetica Neue"/>
                <a:cs typeface="Helvetica Neue"/>
                <a:sym typeface="Helvetica Neue"/>
              </a:rPr>
              <a:t>Banner</a:t>
            </a:r>
            <a:r>
              <a:rPr lang="en-US" sz="2300" b="0" i="1" u="none" strike="noStrike" cap="none">
                <a:solidFill>
                  <a:srgbClr val="000000"/>
                </a:solidFill>
                <a:latin typeface="Helvetica Neue"/>
                <a:ea typeface="Helvetica Neue"/>
                <a:cs typeface="Helvetica Neue"/>
                <a:sym typeface="Helvetica Neue"/>
              </a:rPr>
              <a:t> com novidades e campanhas.</a:t>
            </a:r>
            <a:endParaRPr/>
          </a:p>
        </p:txBody>
      </p:sp>
      <p:sp>
        <p:nvSpPr>
          <p:cNvPr id="237" name="Google Shape;237;p25"/>
          <p:cNvSpPr txBox="1"/>
          <p:nvPr/>
        </p:nvSpPr>
        <p:spPr>
          <a:xfrm>
            <a:off x="2198350" y="9102475"/>
            <a:ext cx="48810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a:latin typeface="Helvetica Neue"/>
                <a:ea typeface="Helvetica Neue"/>
                <a:cs typeface="Helvetica Neue"/>
                <a:sym typeface="Helvetica Neue"/>
              </a:rPr>
              <a:t>Notícias ou Ações</a:t>
            </a:r>
            <a:r>
              <a:rPr lang="en-US" sz="2300" b="0" i="1" u="none" strike="noStrike" cap="none">
                <a:latin typeface="Helvetica Neue"/>
                <a:ea typeface="Helvetica Neue"/>
                <a:cs typeface="Helvetica Neue"/>
                <a:sym typeface="Helvetica Neue"/>
              </a:rPr>
              <a:t> em destaque </a:t>
            </a:r>
            <a:endParaRPr/>
          </a:p>
        </p:txBody>
      </p:sp>
      <p:cxnSp>
        <p:nvCxnSpPr>
          <p:cNvPr id="238" name="Google Shape;238;p25"/>
          <p:cNvCxnSpPr>
            <a:cxnSpLocks/>
          </p:cNvCxnSpPr>
          <p:nvPr/>
        </p:nvCxnSpPr>
        <p:spPr>
          <a:xfrm flipH="1" flipV="1">
            <a:off x="15917779" y="5623960"/>
            <a:ext cx="2277502" cy="1773200"/>
          </a:xfrm>
          <a:prstGeom prst="straightConnector1">
            <a:avLst/>
          </a:prstGeom>
          <a:noFill/>
          <a:ln w="38100" cap="flat" cmpd="sng">
            <a:solidFill>
              <a:srgbClr val="162F39"/>
            </a:solidFill>
            <a:prstDash val="dot"/>
            <a:miter lim="400000"/>
            <a:headEnd type="none" w="sm" len="sm"/>
            <a:tailEnd type="none" w="sm" len="sm"/>
          </a:ln>
        </p:spPr>
      </p:cxnSp>
      <p:cxnSp>
        <p:nvCxnSpPr>
          <p:cNvPr id="239" name="Google Shape;239;p25"/>
          <p:cNvCxnSpPr>
            <a:cxnSpLocks/>
          </p:cNvCxnSpPr>
          <p:nvPr/>
        </p:nvCxnSpPr>
        <p:spPr>
          <a:xfrm flipH="1">
            <a:off x="6727906" y="8360225"/>
            <a:ext cx="2392031" cy="999009"/>
          </a:xfrm>
          <a:prstGeom prst="straightConnector1">
            <a:avLst/>
          </a:prstGeom>
          <a:noFill/>
          <a:ln w="38100" cap="flat" cmpd="sng">
            <a:solidFill>
              <a:srgbClr val="162F39"/>
            </a:solidFill>
            <a:prstDash val="dot"/>
            <a:miter lim="400000"/>
            <a:headEnd type="none" w="sm" len="sm"/>
            <a:tailEnd type="none" w="sm" len="sm"/>
          </a:ln>
        </p:spPr>
      </p:cxnSp>
      <p:sp>
        <p:nvSpPr>
          <p:cNvPr id="240" name="Google Shape;240;p25"/>
          <p:cNvSpPr txBox="1"/>
          <p:nvPr/>
        </p:nvSpPr>
        <p:spPr>
          <a:xfrm>
            <a:off x="18262450" y="8913694"/>
            <a:ext cx="3950400" cy="14268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Você também verá o botão de</a:t>
            </a:r>
            <a:r>
              <a:rPr lang="en-US" sz="2300" b="1" i="1" u="none" strike="noStrike" cap="none">
                <a:solidFill>
                  <a:srgbClr val="000000"/>
                </a:solidFill>
                <a:latin typeface="Helvetica Neue"/>
                <a:ea typeface="Helvetica Neue"/>
                <a:cs typeface="Helvetica Neue"/>
                <a:sym typeface="Helvetica Neue"/>
              </a:rPr>
              <a:t> “Publicar Ação”,</a:t>
            </a:r>
            <a:r>
              <a:rPr lang="en-US" sz="2300" b="0" i="1" u="none" strike="noStrike" cap="none">
                <a:solidFill>
                  <a:srgbClr val="000000"/>
                </a:solidFill>
                <a:latin typeface="Helvetica Neue"/>
                <a:ea typeface="Helvetica Neue"/>
                <a:cs typeface="Helvetica Neue"/>
                <a:sym typeface="Helvetica Neue"/>
              </a:rPr>
              <a:t> caso tenha permissão. </a:t>
            </a:r>
            <a:endParaRPr/>
          </a:p>
        </p:txBody>
      </p:sp>
      <p:cxnSp>
        <p:nvCxnSpPr>
          <p:cNvPr id="241" name="Google Shape;241;p25"/>
          <p:cNvCxnSpPr>
            <a:cxnSpLocks/>
            <a:stCxn id="232" idx="1"/>
          </p:cNvCxnSpPr>
          <p:nvPr/>
        </p:nvCxnSpPr>
        <p:spPr>
          <a:xfrm flipH="1">
            <a:off x="6198775" y="4426683"/>
            <a:ext cx="3144328" cy="1750888"/>
          </a:xfrm>
          <a:prstGeom prst="straightConnector1">
            <a:avLst/>
          </a:prstGeom>
          <a:noFill/>
          <a:ln w="38100" cap="flat" cmpd="sng">
            <a:solidFill>
              <a:srgbClr val="162F39"/>
            </a:solidFill>
            <a:prstDash val="dot"/>
            <a:miter lim="400000"/>
            <a:headEnd type="none" w="sm" len="sm"/>
            <a:tailEnd type="none" w="sm" len="sm"/>
          </a:ln>
        </p:spPr>
      </p:cxnSp>
      <p:pic>
        <p:nvPicPr>
          <p:cNvPr id="242" name="Google Shape;242;p25" descr="Google Shape;106;p19">
            <a:hlinkClick r:id="rId4" action="ppaction://hlinksldjump"/>
          </p:cNvPr>
          <p:cNvPicPr preferRelativeResize="0"/>
          <p:nvPr/>
        </p:nvPicPr>
        <p:blipFill rotWithShape="1">
          <a:blip r:embed="rId5">
            <a:alphaModFix/>
          </a:blip>
          <a:srcRect/>
          <a:stretch/>
        </p:blipFill>
        <p:spPr>
          <a:xfrm>
            <a:off x="22473395" y="1015252"/>
            <a:ext cx="644101" cy="644101"/>
          </a:xfrm>
          <a:prstGeom prst="rect">
            <a:avLst/>
          </a:prstGeom>
          <a:noFill/>
          <a:ln>
            <a:noFill/>
          </a:ln>
        </p:spPr>
      </p:pic>
      <p:sp>
        <p:nvSpPr>
          <p:cNvPr id="243" name="Google Shape;243;p25"/>
          <p:cNvSpPr txBox="1"/>
          <p:nvPr/>
        </p:nvSpPr>
        <p:spPr>
          <a:xfrm>
            <a:off x="4633950" y="11738271"/>
            <a:ext cx="1683000" cy="6441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a:latin typeface="Helvetica Neue"/>
                <a:ea typeface="Helvetica Neue"/>
                <a:cs typeface="Helvetica Neue"/>
                <a:sym typeface="Helvetica Neue"/>
              </a:rPr>
              <a:t>Ações</a:t>
            </a:r>
            <a:endParaRPr/>
          </a:p>
        </p:txBody>
      </p:sp>
      <p:cxnSp>
        <p:nvCxnSpPr>
          <p:cNvPr id="244" name="Google Shape;244;p25"/>
          <p:cNvCxnSpPr/>
          <p:nvPr/>
        </p:nvCxnSpPr>
        <p:spPr>
          <a:xfrm rot="10800000">
            <a:off x="5679275" y="12060425"/>
            <a:ext cx="2735100" cy="2100"/>
          </a:xfrm>
          <a:prstGeom prst="straightConnector1">
            <a:avLst/>
          </a:prstGeom>
          <a:noFill/>
          <a:ln w="38100" cap="flat" cmpd="sng">
            <a:solidFill>
              <a:srgbClr val="162F39"/>
            </a:solidFill>
            <a:prstDash val="dot"/>
            <a:miter lim="400000"/>
            <a:headEnd type="none" w="sm" len="sm"/>
            <a:tailEnd type="none" w="sm" len="sm"/>
          </a:ln>
        </p:spPr>
      </p:cxnSp>
      <p:cxnSp>
        <p:nvCxnSpPr>
          <p:cNvPr id="245" name="Google Shape;245;p25"/>
          <p:cNvCxnSpPr>
            <a:cxnSpLocks/>
          </p:cNvCxnSpPr>
          <p:nvPr/>
        </p:nvCxnSpPr>
        <p:spPr>
          <a:xfrm flipH="1" flipV="1">
            <a:off x="14028821" y="6674135"/>
            <a:ext cx="4039029" cy="2504265"/>
          </a:xfrm>
          <a:prstGeom prst="straightConnector1">
            <a:avLst/>
          </a:prstGeom>
          <a:noFill/>
          <a:ln w="38100" cap="flat" cmpd="sng">
            <a:solidFill>
              <a:srgbClr val="162F39"/>
            </a:solidFill>
            <a:prstDash val="dot"/>
            <a:miter lim="400000"/>
            <a:headEnd type="none" w="sm" len="sm"/>
            <a:tailEnd type="none" w="sm" len="sm"/>
          </a:ln>
        </p:spPr>
      </p:cxnSp>
      <p:sp>
        <p:nvSpPr>
          <p:cNvPr id="246" name="Google Shape;246;p25"/>
          <p:cNvSpPr txBox="1"/>
          <p:nvPr/>
        </p:nvSpPr>
        <p:spPr>
          <a:xfrm>
            <a:off x="18299325" y="10700400"/>
            <a:ext cx="4881000" cy="8472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a:latin typeface="Helvetica Neue"/>
                <a:ea typeface="Helvetica Neue"/>
                <a:cs typeface="Helvetica Neue"/>
                <a:sym typeface="Helvetica Neue"/>
              </a:rPr>
              <a:t>Explorar todas as ações</a:t>
            </a:r>
            <a:endParaRPr/>
          </a:p>
        </p:txBody>
      </p:sp>
      <p:cxnSp>
        <p:nvCxnSpPr>
          <p:cNvPr id="247" name="Google Shape;247;p25"/>
          <p:cNvCxnSpPr>
            <a:cxnSpLocks/>
          </p:cNvCxnSpPr>
          <p:nvPr/>
        </p:nvCxnSpPr>
        <p:spPr>
          <a:xfrm flipH="1" flipV="1">
            <a:off x="14245341" y="7057038"/>
            <a:ext cx="3870184" cy="3623012"/>
          </a:xfrm>
          <a:prstGeom prst="straightConnector1">
            <a:avLst/>
          </a:prstGeom>
          <a:noFill/>
          <a:ln w="38100" cap="flat" cmpd="sng">
            <a:solidFill>
              <a:srgbClr val="162F39"/>
            </a:solidFill>
            <a:prstDash val="dot"/>
            <a:miter lim="400000"/>
            <a:headEnd type="none" w="sm" len="sm"/>
            <a:tailEnd type="none" w="sm" len="sm"/>
          </a:ln>
        </p:spPr>
      </p:cxnSp>
      <p:sp>
        <p:nvSpPr>
          <p:cNvPr id="248" name="Google Shape;248;p25"/>
          <p:cNvSpPr txBox="1"/>
          <p:nvPr/>
        </p:nvSpPr>
        <p:spPr>
          <a:xfrm>
            <a:off x="18262450" y="8169528"/>
            <a:ext cx="3950400" cy="4527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1" i="1">
                <a:latin typeface="Helvetica Neue"/>
                <a:ea typeface="Helvetica Neue"/>
                <a:cs typeface="Helvetica Neue"/>
                <a:sym typeface="Helvetica Neue"/>
              </a:rPr>
              <a:t>Minhas Ações</a:t>
            </a:r>
            <a:endParaRPr/>
          </a:p>
        </p:txBody>
      </p:sp>
      <p:cxnSp>
        <p:nvCxnSpPr>
          <p:cNvPr id="249" name="Google Shape;249;p25"/>
          <p:cNvCxnSpPr>
            <a:cxnSpLocks/>
          </p:cNvCxnSpPr>
          <p:nvPr/>
        </p:nvCxnSpPr>
        <p:spPr>
          <a:xfrm flipH="1" flipV="1">
            <a:off x="15130290" y="6749858"/>
            <a:ext cx="3062961" cy="1610367"/>
          </a:xfrm>
          <a:prstGeom prst="straightConnector1">
            <a:avLst/>
          </a:prstGeom>
          <a:noFill/>
          <a:ln w="38100" cap="flat" cmpd="sng">
            <a:solidFill>
              <a:srgbClr val="162F39"/>
            </a:solidFill>
            <a:prstDash val="dot"/>
            <a:miter lim="4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3"/>
        <p:cNvGrpSpPr/>
        <p:nvPr/>
      </p:nvGrpSpPr>
      <p:grpSpPr>
        <a:xfrm>
          <a:off x="0" y="0"/>
          <a:ext cx="0" cy="0"/>
          <a:chOff x="0" y="0"/>
          <a:chExt cx="0" cy="0"/>
        </a:xfrm>
      </p:grpSpPr>
      <p:pic>
        <p:nvPicPr>
          <p:cNvPr id="9" name="Imagem 8">
            <a:extLst>
              <a:ext uri="{FF2B5EF4-FFF2-40B4-BE49-F238E27FC236}">
                <a16:creationId xmlns:a16="http://schemas.microsoft.com/office/drawing/2014/main" id="{3A5F0371-42D7-472F-B5B1-FA5DD222F5F8}"/>
              </a:ext>
            </a:extLst>
          </p:cNvPr>
          <p:cNvPicPr>
            <a:picLocks noChangeAspect="1"/>
          </p:cNvPicPr>
          <p:nvPr/>
        </p:nvPicPr>
        <p:blipFill rotWithShape="1">
          <a:blip r:embed="rId3"/>
          <a:srcRect l="86718" t="6639" b="43518"/>
          <a:stretch/>
        </p:blipFill>
        <p:spPr>
          <a:xfrm>
            <a:off x="17784836" y="6065484"/>
            <a:ext cx="2981886" cy="6294674"/>
          </a:xfrm>
          <a:prstGeom prst="rect">
            <a:avLst/>
          </a:prstGeom>
        </p:spPr>
      </p:pic>
      <p:pic>
        <p:nvPicPr>
          <p:cNvPr id="7" name="Imagem 6">
            <a:extLst>
              <a:ext uri="{FF2B5EF4-FFF2-40B4-BE49-F238E27FC236}">
                <a16:creationId xmlns:a16="http://schemas.microsoft.com/office/drawing/2014/main" id="{6B162871-F898-4672-825F-BBA0356404AF}"/>
              </a:ext>
            </a:extLst>
          </p:cNvPr>
          <p:cNvPicPr>
            <a:picLocks noChangeAspect="1"/>
          </p:cNvPicPr>
          <p:nvPr/>
        </p:nvPicPr>
        <p:blipFill rotWithShape="1">
          <a:blip r:embed="rId4"/>
          <a:srcRect l="86666" t="6639" b="75643"/>
          <a:stretch/>
        </p:blipFill>
        <p:spPr>
          <a:xfrm>
            <a:off x="5310807" y="4230832"/>
            <a:ext cx="3182400" cy="2378690"/>
          </a:xfrm>
          <a:prstGeom prst="rect">
            <a:avLst/>
          </a:prstGeom>
        </p:spPr>
      </p:pic>
      <p:pic>
        <p:nvPicPr>
          <p:cNvPr id="5" name="Imagem 4">
            <a:extLst>
              <a:ext uri="{FF2B5EF4-FFF2-40B4-BE49-F238E27FC236}">
                <a16:creationId xmlns:a16="http://schemas.microsoft.com/office/drawing/2014/main" id="{027FAD1B-CA93-42E7-8A14-B649DE2427E3}"/>
              </a:ext>
            </a:extLst>
          </p:cNvPr>
          <p:cNvPicPr>
            <a:picLocks noChangeAspect="1"/>
          </p:cNvPicPr>
          <p:nvPr/>
        </p:nvPicPr>
        <p:blipFill rotWithShape="1">
          <a:blip r:embed="rId5"/>
          <a:srcRect l="86891" t="36093" b="17306"/>
          <a:stretch/>
        </p:blipFill>
        <p:spPr>
          <a:xfrm>
            <a:off x="5338908" y="6544241"/>
            <a:ext cx="3128572" cy="6256241"/>
          </a:xfrm>
          <a:prstGeom prst="rect">
            <a:avLst/>
          </a:prstGeom>
        </p:spPr>
      </p:pic>
      <p:pic>
        <p:nvPicPr>
          <p:cNvPr id="3" name="Imagem 2">
            <a:extLst>
              <a:ext uri="{FF2B5EF4-FFF2-40B4-BE49-F238E27FC236}">
                <a16:creationId xmlns:a16="http://schemas.microsoft.com/office/drawing/2014/main" id="{F905073D-A58B-4AB3-935F-D4CB7FCC2E71}"/>
              </a:ext>
            </a:extLst>
          </p:cNvPr>
          <p:cNvPicPr>
            <a:picLocks noChangeAspect="1"/>
          </p:cNvPicPr>
          <p:nvPr/>
        </p:nvPicPr>
        <p:blipFill rotWithShape="1">
          <a:blip r:embed="rId6"/>
          <a:srcRect l="69583" t="7133" r="18646" b="85791"/>
          <a:stretch/>
        </p:blipFill>
        <p:spPr>
          <a:xfrm>
            <a:off x="1045193" y="2776776"/>
            <a:ext cx="3407690" cy="1152360"/>
          </a:xfrm>
          <a:prstGeom prst="rect">
            <a:avLst/>
          </a:prstGeom>
        </p:spPr>
      </p:pic>
      <p:pic>
        <p:nvPicPr>
          <p:cNvPr id="254" name="Google Shape;254;p26" descr="Image"/>
          <p:cNvPicPr preferRelativeResize="0"/>
          <p:nvPr/>
        </p:nvPicPr>
        <p:blipFill rotWithShape="1">
          <a:blip r:embed="rId7">
            <a:alphaModFix/>
          </a:blip>
          <a:srcRect b="5915"/>
          <a:stretch/>
        </p:blipFill>
        <p:spPr>
          <a:xfrm>
            <a:off x="9828817" y="3412305"/>
            <a:ext cx="6522433" cy="7127514"/>
          </a:xfrm>
          <a:prstGeom prst="rect">
            <a:avLst/>
          </a:prstGeom>
          <a:noFill/>
          <a:ln>
            <a:noFill/>
          </a:ln>
          <a:effectLst>
            <a:outerShdw blurRad="63500" dist="25400" dir="5400000" rotWithShape="0">
              <a:srgbClr val="53585F">
                <a:alpha val="74901"/>
              </a:srgbClr>
            </a:outerShdw>
          </a:effectLst>
        </p:spPr>
      </p:pic>
      <p:sp>
        <p:nvSpPr>
          <p:cNvPr id="256" name="Google Shape;256;p26"/>
          <p:cNvSpPr txBox="1"/>
          <p:nvPr/>
        </p:nvSpPr>
        <p:spPr>
          <a:xfrm>
            <a:off x="1590563" y="820465"/>
            <a:ext cx="14499956" cy="986215"/>
          </a:xfrm>
          <a:prstGeom prst="rect">
            <a:avLst/>
          </a:prstGeom>
          <a:no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802D80"/>
              </a:buClr>
              <a:buSzPts val="5500"/>
              <a:buFont typeface="Helvetica Neue"/>
              <a:buNone/>
            </a:pPr>
            <a:r>
              <a:rPr lang="en-US" sz="5500" b="1" i="0" u="none" strike="noStrike" cap="none" dirty="0">
                <a:solidFill>
                  <a:srgbClr val="162F39"/>
                </a:solidFill>
                <a:latin typeface="Helvetica Neue"/>
                <a:ea typeface="Helvetica Neue"/>
                <a:cs typeface="Helvetica Neue"/>
                <a:sym typeface="Helvetica Neue"/>
              </a:rPr>
              <a:t>Menu </a:t>
            </a:r>
            <a:r>
              <a:rPr lang="en-US" sz="5500" b="1" i="0" u="none" strike="noStrike" cap="none" dirty="0" err="1">
                <a:solidFill>
                  <a:srgbClr val="162F39"/>
                </a:solidFill>
                <a:latin typeface="Helvetica Neue"/>
                <a:ea typeface="Helvetica Neue"/>
                <a:cs typeface="Helvetica Neue"/>
                <a:sym typeface="Helvetica Neue"/>
              </a:rPr>
              <a:t>Usuário</a:t>
            </a:r>
            <a:r>
              <a:rPr lang="en-US" sz="5500" b="1" i="0" u="none" strike="noStrike" cap="none" dirty="0">
                <a:solidFill>
                  <a:srgbClr val="162F39"/>
                </a:solidFill>
                <a:latin typeface="Helvetica Neue"/>
                <a:ea typeface="Helvetica Neue"/>
                <a:cs typeface="Helvetica Neue"/>
                <a:sym typeface="Helvetica Neue"/>
              </a:rPr>
              <a:t> e Meu </a:t>
            </a:r>
            <a:r>
              <a:rPr lang="en-US" sz="5500" b="1" i="0" u="none" strike="noStrike" cap="none" dirty="0" err="1">
                <a:solidFill>
                  <a:srgbClr val="162F39"/>
                </a:solidFill>
                <a:latin typeface="Helvetica Neue"/>
                <a:ea typeface="Helvetica Neue"/>
                <a:cs typeface="Helvetica Neue"/>
                <a:sym typeface="Helvetica Neue"/>
              </a:rPr>
              <a:t>Perfil</a:t>
            </a:r>
            <a:r>
              <a:rPr lang="en-US" sz="5500" b="1" i="0" u="none" strike="noStrike" cap="none" dirty="0">
                <a:solidFill>
                  <a:srgbClr val="162F39"/>
                </a:solidFill>
                <a:latin typeface="Helvetica Neue"/>
                <a:ea typeface="Helvetica Neue"/>
                <a:cs typeface="Helvetica Neue"/>
                <a:sym typeface="Helvetica Neue"/>
              </a:rPr>
              <a:t> </a:t>
            </a:r>
            <a:endParaRPr dirty="0">
              <a:solidFill>
                <a:srgbClr val="162F39"/>
              </a:solidFill>
            </a:endParaRPr>
          </a:p>
        </p:txBody>
      </p:sp>
      <p:sp>
        <p:nvSpPr>
          <p:cNvPr id="257" name="Google Shape;257;p26"/>
          <p:cNvSpPr/>
          <p:nvPr/>
        </p:nvSpPr>
        <p:spPr>
          <a:xfrm>
            <a:off x="1244600" y="905274"/>
            <a:ext cx="199629" cy="864081"/>
          </a:xfrm>
          <a:prstGeom prst="roundRect">
            <a:avLst>
              <a:gd name="adj" fmla="val 50000"/>
            </a:avLst>
          </a:prstGeom>
          <a:solidFill>
            <a:srgbClr val="FED174"/>
          </a:solidFill>
          <a:ln>
            <a:noFill/>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cxnSp>
        <p:nvCxnSpPr>
          <p:cNvPr id="258" name="Google Shape;258;p26"/>
          <p:cNvCxnSpPr/>
          <p:nvPr/>
        </p:nvCxnSpPr>
        <p:spPr>
          <a:xfrm>
            <a:off x="1266503" y="2083410"/>
            <a:ext cx="21850994" cy="1"/>
          </a:xfrm>
          <a:prstGeom prst="straightConnector1">
            <a:avLst/>
          </a:prstGeom>
          <a:noFill/>
          <a:ln w="38100" cap="flat" cmpd="sng">
            <a:solidFill>
              <a:srgbClr val="7E2B76"/>
            </a:solidFill>
            <a:prstDash val="dot"/>
            <a:miter lim="400000"/>
            <a:headEnd type="none" w="sm" len="sm"/>
            <a:tailEnd type="none" w="sm" len="sm"/>
          </a:ln>
        </p:spPr>
      </p:cxnSp>
      <p:grpSp>
        <p:nvGrpSpPr>
          <p:cNvPr id="260" name="Google Shape;260;p26"/>
          <p:cNvGrpSpPr/>
          <p:nvPr/>
        </p:nvGrpSpPr>
        <p:grpSpPr>
          <a:xfrm>
            <a:off x="4116013" y="2448230"/>
            <a:ext cx="803702" cy="803701"/>
            <a:chOff x="0" y="0"/>
            <a:chExt cx="803700" cy="803700"/>
          </a:xfrm>
          <a:solidFill>
            <a:srgbClr val="162F39"/>
          </a:solidFill>
        </p:grpSpPr>
        <p:sp>
          <p:nvSpPr>
            <p:cNvPr id="261" name="Google Shape;261;p26"/>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262" name="Google Shape;262;p26"/>
            <p:cNvSpPr txBox="1"/>
            <p:nvPr/>
          </p:nvSpPr>
          <p:spPr>
            <a:xfrm>
              <a:off x="55799" y="101025"/>
              <a:ext cx="692100" cy="601649"/>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1</a:t>
              </a:r>
              <a:endParaRPr dirty="0"/>
            </a:p>
          </p:txBody>
        </p:sp>
      </p:grpSp>
      <p:sp>
        <p:nvSpPr>
          <p:cNvPr id="263" name="Google Shape;263;p26"/>
          <p:cNvSpPr/>
          <p:nvPr/>
        </p:nvSpPr>
        <p:spPr>
          <a:xfrm>
            <a:off x="5319858" y="6563291"/>
            <a:ext cx="3182400" cy="668700"/>
          </a:xfrm>
          <a:prstGeom prst="rect">
            <a:avLst/>
          </a:prstGeom>
          <a:noFill/>
          <a:ln w="63500" cap="flat" cmpd="sng">
            <a:solidFill>
              <a:srgbClr val="162F39"/>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64" name="Google Shape;264;p26"/>
          <p:cNvSpPr/>
          <p:nvPr/>
        </p:nvSpPr>
        <p:spPr>
          <a:xfrm>
            <a:off x="5319858" y="7291929"/>
            <a:ext cx="3182400" cy="668700"/>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65" name="Google Shape;265;p26"/>
          <p:cNvSpPr txBox="1"/>
          <p:nvPr/>
        </p:nvSpPr>
        <p:spPr>
          <a:xfrm>
            <a:off x="5222878" y="3535579"/>
            <a:ext cx="3376501" cy="539623"/>
          </a:xfrm>
          <a:prstGeom prst="rect">
            <a:avLst/>
          </a:prstGeom>
          <a:noFill/>
          <a:ln>
            <a:noFill/>
          </a:ln>
        </p:spPr>
        <p:txBody>
          <a:bodyPr spcFirstLastPara="1" wrap="square" lIns="71400" tIns="71400" rIns="71400" bIns="71400" anchor="t" anchorCtr="0">
            <a:noAutofit/>
          </a:bodyPr>
          <a:lstStyle/>
          <a:p>
            <a:pPr marL="0" marR="0" lvl="0" indent="0" algn="r" rtl="0">
              <a:lnSpc>
                <a:spcPct val="100000"/>
              </a:lnSpc>
              <a:spcBef>
                <a:spcPts val="0"/>
              </a:spcBef>
              <a:spcAft>
                <a:spcPts val="0"/>
              </a:spcAft>
              <a:buClr>
                <a:srgbClr val="7F317F"/>
              </a:buClr>
              <a:buSzPts val="2600"/>
              <a:buFont typeface="Helvetica Neue"/>
              <a:buNone/>
            </a:pPr>
            <a:r>
              <a:rPr lang="en-US" sz="2600" b="1" i="0" u="none" strike="noStrike" cap="none" dirty="0">
                <a:solidFill>
                  <a:srgbClr val="162F39"/>
                </a:solidFill>
                <a:latin typeface="Helvetica Neue"/>
                <a:ea typeface="Helvetica Neue"/>
                <a:cs typeface="Helvetica Neue"/>
                <a:sym typeface="Helvetica Neue"/>
              </a:rPr>
              <a:t>Menu do </a:t>
            </a:r>
            <a:r>
              <a:rPr lang="en-US" sz="2600" b="1" i="0" u="none" strike="noStrike" cap="none" dirty="0" err="1">
                <a:solidFill>
                  <a:srgbClr val="162F39"/>
                </a:solidFill>
                <a:latin typeface="Helvetica Neue"/>
                <a:ea typeface="Helvetica Neue"/>
                <a:cs typeface="Helvetica Neue"/>
                <a:sym typeface="Helvetica Neue"/>
              </a:rPr>
              <a:t>Usuário</a:t>
            </a:r>
            <a:r>
              <a:rPr lang="en-US" sz="2600" b="1" i="0" u="none" strike="noStrike" cap="none" dirty="0">
                <a:solidFill>
                  <a:srgbClr val="162F39"/>
                </a:solidFill>
                <a:latin typeface="Helvetica Neue"/>
                <a:ea typeface="Helvetica Neue"/>
                <a:cs typeface="Helvetica Neue"/>
                <a:sym typeface="Helvetica Neue"/>
              </a:rPr>
              <a:t> </a:t>
            </a:r>
            <a:endParaRPr dirty="0">
              <a:solidFill>
                <a:srgbClr val="162F39"/>
              </a:solidFill>
            </a:endParaRPr>
          </a:p>
        </p:txBody>
      </p:sp>
      <p:grpSp>
        <p:nvGrpSpPr>
          <p:cNvPr id="266" name="Google Shape;266;p26"/>
          <p:cNvGrpSpPr/>
          <p:nvPr/>
        </p:nvGrpSpPr>
        <p:grpSpPr>
          <a:xfrm>
            <a:off x="8298991" y="6087850"/>
            <a:ext cx="803700" cy="803700"/>
            <a:chOff x="0" y="0"/>
            <a:chExt cx="803700" cy="803700"/>
          </a:xfrm>
          <a:solidFill>
            <a:srgbClr val="162F39"/>
          </a:solidFill>
        </p:grpSpPr>
        <p:sp>
          <p:nvSpPr>
            <p:cNvPr id="267" name="Google Shape;267;p26"/>
            <p:cNvSpPr/>
            <p:nvPr/>
          </p:nvSpPr>
          <p:spPr>
            <a:xfrm>
              <a:off x="0" y="0"/>
              <a:ext cx="803700" cy="803700"/>
            </a:xfrm>
            <a:prstGeom prst="ellipse">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5000"/>
                <a:buFont typeface="Helvetica Neue Light"/>
                <a:buNone/>
              </a:pPr>
              <a:endParaRPr sz="5000" b="0" i="0" u="none" strike="noStrike" cap="none">
                <a:solidFill>
                  <a:srgbClr val="000000"/>
                </a:solidFill>
                <a:latin typeface="Helvetica Neue Light"/>
                <a:ea typeface="Helvetica Neue Light"/>
                <a:cs typeface="Helvetica Neue Light"/>
                <a:sym typeface="Helvetica Neue Light"/>
              </a:endParaRPr>
            </a:p>
          </p:txBody>
        </p:sp>
        <p:sp>
          <p:nvSpPr>
            <p:cNvPr id="268" name="Google Shape;268;p26"/>
            <p:cNvSpPr txBox="1"/>
            <p:nvPr/>
          </p:nvSpPr>
          <p:spPr>
            <a:xfrm>
              <a:off x="55799" y="101025"/>
              <a:ext cx="692100" cy="601500"/>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FFFFFF"/>
                </a:buClr>
                <a:buSzPts val="3000"/>
                <a:buFont typeface="Helvetica Neue"/>
                <a:buNone/>
              </a:pPr>
              <a:r>
                <a:rPr lang="en-US" sz="3000" b="1" i="0" u="none" strike="noStrike" cap="none" dirty="0">
                  <a:solidFill>
                    <a:srgbClr val="FFFFFF"/>
                  </a:solidFill>
                  <a:latin typeface="Helvetica Neue"/>
                  <a:ea typeface="Helvetica Neue"/>
                  <a:cs typeface="Helvetica Neue"/>
                  <a:sym typeface="Helvetica Neue"/>
                </a:rPr>
                <a:t>2</a:t>
              </a:r>
              <a:endParaRPr dirty="0"/>
            </a:p>
          </p:txBody>
        </p:sp>
      </p:grpSp>
      <p:cxnSp>
        <p:nvCxnSpPr>
          <p:cNvPr id="269" name="Google Shape;269;p26"/>
          <p:cNvCxnSpPr/>
          <p:nvPr/>
        </p:nvCxnSpPr>
        <p:spPr>
          <a:xfrm rot="10800000" flipH="1">
            <a:off x="9258117" y="4928256"/>
            <a:ext cx="2967600" cy="1524600"/>
          </a:xfrm>
          <a:prstGeom prst="straightConnector1">
            <a:avLst/>
          </a:prstGeom>
          <a:noFill/>
          <a:ln w="38100" cap="flat" cmpd="sng">
            <a:solidFill>
              <a:srgbClr val="162F39"/>
            </a:solidFill>
            <a:prstDash val="dot"/>
            <a:miter lim="400000"/>
            <a:headEnd type="none" w="sm" len="sm"/>
            <a:tailEnd type="none" w="sm" len="sm"/>
          </a:ln>
        </p:spPr>
      </p:cxnSp>
      <p:sp>
        <p:nvSpPr>
          <p:cNvPr id="270" name="Google Shape;270;p26"/>
          <p:cNvSpPr txBox="1"/>
          <p:nvPr/>
        </p:nvSpPr>
        <p:spPr>
          <a:xfrm>
            <a:off x="16751741" y="3343649"/>
            <a:ext cx="6182700" cy="19140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Em “</a:t>
            </a:r>
            <a:r>
              <a:rPr lang="en-US" sz="2300" b="1" i="1" u="none" strike="noStrike" cap="none">
                <a:solidFill>
                  <a:srgbClr val="000000"/>
                </a:solidFill>
                <a:latin typeface="Helvetica Neue"/>
                <a:ea typeface="Helvetica Neue"/>
                <a:cs typeface="Helvetica Neue"/>
                <a:sym typeface="Helvetica Neue"/>
              </a:rPr>
              <a:t>Meu Perfil”</a:t>
            </a:r>
            <a:r>
              <a:rPr lang="en-US" sz="2300" b="0" i="1" u="none" strike="noStrike" cap="none">
                <a:solidFill>
                  <a:srgbClr val="000000"/>
                </a:solidFill>
                <a:latin typeface="Helvetica Neue"/>
                <a:ea typeface="Helvetica Neue"/>
                <a:cs typeface="Helvetica Neue"/>
                <a:sym typeface="Helvetica Neue"/>
              </a:rPr>
              <a:t> você visualiza como seu perfil é visto na Rede. </a:t>
            </a:r>
            <a:endParaRPr sz="5000" b="0"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Também mostra seus amigos, ações, selos de reconhecimento e páginas com as quais você possui vínculo. </a:t>
            </a:r>
            <a:endParaRPr/>
          </a:p>
        </p:txBody>
      </p:sp>
      <p:cxnSp>
        <p:nvCxnSpPr>
          <p:cNvPr id="271" name="Google Shape;271;p26"/>
          <p:cNvCxnSpPr/>
          <p:nvPr/>
        </p:nvCxnSpPr>
        <p:spPr>
          <a:xfrm rot="10800000">
            <a:off x="8998420" y="7604521"/>
            <a:ext cx="0" cy="3216600"/>
          </a:xfrm>
          <a:prstGeom prst="straightConnector1">
            <a:avLst/>
          </a:prstGeom>
          <a:noFill/>
          <a:ln w="38100" cap="flat" cmpd="sng">
            <a:solidFill>
              <a:srgbClr val="FED174"/>
            </a:solidFill>
            <a:prstDash val="dot"/>
            <a:miter lim="400000"/>
            <a:headEnd type="none" w="sm" len="sm"/>
            <a:tailEnd type="none" w="sm" len="sm"/>
          </a:ln>
        </p:spPr>
      </p:cxnSp>
      <p:cxnSp>
        <p:nvCxnSpPr>
          <p:cNvPr id="272" name="Google Shape;272;p26"/>
          <p:cNvCxnSpPr/>
          <p:nvPr/>
        </p:nvCxnSpPr>
        <p:spPr>
          <a:xfrm>
            <a:off x="9000139" y="10845147"/>
            <a:ext cx="8667900" cy="0"/>
          </a:xfrm>
          <a:prstGeom prst="straightConnector1">
            <a:avLst/>
          </a:prstGeom>
          <a:noFill/>
          <a:ln w="38100" cap="flat" cmpd="sng">
            <a:solidFill>
              <a:srgbClr val="FED174"/>
            </a:solidFill>
            <a:prstDash val="dot"/>
            <a:miter lim="400000"/>
            <a:headEnd type="none" w="sm" len="sm"/>
            <a:tailEnd type="none" w="sm" len="sm"/>
          </a:ln>
        </p:spPr>
      </p:cxnSp>
      <p:cxnSp>
        <p:nvCxnSpPr>
          <p:cNvPr id="273" name="Google Shape;273;p26"/>
          <p:cNvCxnSpPr/>
          <p:nvPr/>
        </p:nvCxnSpPr>
        <p:spPr>
          <a:xfrm>
            <a:off x="8587359" y="7626298"/>
            <a:ext cx="404700" cy="0"/>
          </a:xfrm>
          <a:prstGeom prst="straightConnector1">
            <a:avLst/>
          </a:prstGeom>
          <a:noFill/>
          <a:ln w="38100" cap="flat" cmpd="sng">
            <a:solidFill>
              <a:srgbClr val="FED174"/>
            </a:solidFill>
            <a:prstDash val="dot"/>
            <a:miter lim="400000"/>
            <a:headEnd type="none" w="sm" len="sm"/>
            <a:tailEnd type="none" w="sm" len="sm"/>
          </a:ln>
        </p:spPr>
      </p:cxnSp>
      <p:sp>
        <p:nvSpPr>
          <p:cNvPr id="274" name="Google Shape;274;p26"/>
          <p:cNvSpPr txBox="1"/>
          <p:nvPr/>
        </p:nvSpPr>
        <p:spPr>
          <a:xfrm>
            <a:off x="9998675" y="11090124"/>
            <a:ext cx="7669500" cy="19140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 </a:t>
            </a:r>
            <a:r>
              <a:rPr lang="en-US" sz="2300" b="1" i="1" u="none" strike="noStrike" cap="none">
                <a:solidFill>
                  <a:srgbClr val="000000"/>
                </a:solidFill>
                <a:latin typeface="Helvetica Neue"/>
                <a:ea typeface="Helvetica Neue"/>
                <a:cs typeface="Helvetica Neue"/>
                <a:sym typeface="Helvetica Neue"/>
              </a:rPr>
              <a:t>“Editar Perfil”</a:t>
            </a:r>
            <a:r>
              <a:rPr lang="en-US" sz="2300" b="0" i="1" u="none" strike="noStrike" cap="none">
                <a:solidFill>
                  <a:srgbClr val="000000"/>
                </a:solidFill>
                <a:latin typeface="Helvetica Neue"/>
                <a:ea typeface="Helvetica Neue"/>
                <a:cs typeface="Helvetica Neue"/>
                <a:sym typeface="Helvetica Neue"/>
              </a:rPr>
              <a:t> para alterar sua descrição, e-mail, foto, localização, ODS (Objetivos de Desenvolvimento Sustentável) de preferência, senha e opções de recebimento de alertas. </a:t>
            </a:r>
            <a:endParaRPr/>
          </a:p>
        </p:txBody>
      </p:sp>
      <p:sp>
        <p:nvSpPr>
          <p:cNvPr id="275" name="Google Shape;275;p26"/>
          <p:cNvSpPr txBox="1"/>
          <p:nvPr/>
        </p:nvSpPr>
        <p:spPr>
          <a:xfrm>
            <a:off x="11401784" y="2770543"/>
            <a:ext cx="3376500" cy="539623"/>
          </a:xfrm>
          <a:prstGeom prst="rect">
            <a:avLst/>
          </a:prstGeom>
          <a:noFill/>
          <a:ln>
            <a:noFill/>
          </a:ln>
        </p:spPr>
        <p:txBody>
          <a:bodyPr spcFirstLastPara="1" wrap="square" lIns="71400" tIns="71400" rIns="71400" bIns="71400" anchor="t" anchorCtr="0">
            <a:noAutofit/>
          </a:bodyPr>
          <a:lstStyle/>
          <a:p>
            <a:pPr marL="0" marR="0" lvl="0" indent="0" algn="ctr" rtl="0">
              <a:lnSpc>
                <a:spcPct val="100000"/>
              </a:lnSpc>
              <a:spcBef>
                <a:spcPts val="0"/>
              </a:spcBef>
              <a:spcAft>
                <a:spcPts val="0"/>
              </a:spcAft>
              <a:buClr>
                <a:srgbClr val="7F317F"/>
              </a:buClr>
              <a:buSzPts val="2600"/>
              <a:buFont typeface="Helvetica Neue"/>
              <a:buNone/>
            </a:pPr>
            <a:r>
              <a:rPr lang="en-US" sz="2600" b="1" i="0" u="none" strike="noStrike" cap="none" dirty="0">
                <a:solidFill>
                  <a:srgbClr val="162F39"/>
                </a:solidFill>
                <a:latin typeface="Helvetica Neue"/>
                <a:ea typeface="Helvetica Neue"/>
                <a:cs typeface="Helvetica Neue"/>
                <a:sym typeface="Helvetica Neue"/>
              </a:rPr>
              <a:t>Meu </a:t>
            </a:r>
            <a:r>
              <a:rPr lang="en-US" sz="2600" b="1" i="0" u="none" strike="noStrike" cap="none" dirty="0" err="1">
                <a:solidFill>
                  <a:srgbClr val="162F39"/>
                </a:solidFill>
                <a:latin typeface="Helvetica Neue"/>
                <a:ea typeface="Helvetica Neue"/>
                <a:cs typeface="Helvetica Neue"/>
                <a:sym typeface="Helvetica Neue"/>
              </a:rPr>
              <a:t>Perfil</a:t>
            </a:r>
            <a:endParaRPr dirty="0">
              <a:solidFill>
                <a:srgbClr val="162F39"/>
              </a:solidFill>
            </a:endParaRPr>
          </a:p>
        </p:txBody>
      </p:sp>
      <p:pic>
        <p:nvPicPr>
          <p:cNvPr id="276" name="Google Shape;276;p26" descr="Google Shape;106;p19">
            <a:hlinkClick r:id="rId8" action="ppaction://hlinksldjump"/>
          </p:cNvPr>
          <p:cNvPicPr preferRelativeResize="0"/>
          <p:nvPr/>
        </p:nvPicPr>
        <p:blipFill rotWithShape="1">
          <a:blip r:embed="rId9">
            <a:alphaModFix/>
          </a:blip>
          <a:srcRect/>
          <a:stretch/>
        </p:blipFill>
        <p:spPr>
          <a:xfrm>
            <a:off x="22473395" y="1015252"/>
            <a:ext cx="644101" cy="644101"/>
          </a:xfrm>
          <a:prstGeom prst="rect">
            <a:avLst/>
          </a:prstGeom>
          <a:noFill/>
          <a:ln>
            <a:noFill/>
          </a:ln>
        </p:spPr>
      </p:pic>
      <p:sp>
        <p:nvSpPr>
          <p:cNvPr id="278" name="Google Shape;278;p26"/>
          <p:cNvSpPr txBox="1"/>
          <p:nvPr/>
        </p:nvSpPr>
        <p:spPr>
          <a:xfrm>
            <a:off x="21260375" y="9484325"/>
            <a:ext cx="2520900" cy="2619900"/>
          </a:xfrm>
          <a:prstGeom prst="rect">
            <a:avLst/>
          </a:prstGeom>
          <a:noFill/>
          <a:ln>
            <a:noFill/>
          </a:ln>
        </p:spPr>
        <p:txBody>
          <a:bodyPr spcFirstLastPara="1" wrap="square" lIns="71400" tIns="71400" rIns="71400" bIns="71400" anchor="t" anchorCtr="0">
            <a:noAutofit/>
          </a:bodyPr>
          <a:lstStyle/>
          <a:p>
            <a:pPr marL="0" marR="0" lvl="0" indent="0" algn="l" rtl="0">
              <a:lnSpc>
                <a:spcPct val="100000"/>
              </a:lnSpc>
              <a:spcBef>
                <a:spcPts val="0"/>
              </a:spcBef>
              <a:spcAft>
                <a:spcPts val="0"/>
              </a:spcAft>
              <a:buClr>
                <a:srgbClr val="000000"/>
              </a:buClr>
              <a:buSzPts val="2300"/>
              <a:buFont typeface="Helvetica Neue"/>
              <a:buNone/>
            </a:pPr>
            <a:r>
              <a:rPr lang="en-US" sz="2300" b="0" i="1" u="none" strike="noStrike" cap="none">
                <a:solidFill>
                  <a:srgbClr val="000000"/>
                </a:solidFill>
                <a:latin typeface="Helvetica Neue"/>
                <a:ea typeface="Helvetica Neue"/>
                <a:cs typeface="Helvetica Neue"/>
                <a:sym typeface="Helvetica Neue"/>
              </a:rPr>
              <a:t>Clique em </a:t>
            </a:r>
            <a:r>
              <a:rPr lang="en-US" sz="2300" b="1" i="1" u="none" strike="noStrike" cap="none">
                <a:solidFill>
                  <a:srgbClr val="000000"/>
                </a:solidFill>
                <a:latin typeface="Helvetica Neue"/>
                <a:ea typeface="Helvetica Neue"/>
                <a:cs typeface="Helvetica Neue"/>
                <a:sym typeface="Helvetica Neue"/>
              </a:rPr>
              <a:t>“</a:t>
            </a:r>
            <a:r>
              <a:rPr lang="en-US" sz="2300" b="1" i="1">
                <a:latin typeface="Helvetica Neue"/>
                <a:ea typeface="Helvetica Neue"/>
                <a:cs typeface="Helvetica Neue"/>
                <a:sym typeface="Helvetica Neue"/>
              </a:rPr>
              <a:t>Minhas Credenciais</a:t>
            </a:r>
            <a:r>
              <a:rPr lang="en-US" sz="2300" b="1" i="1" u="none" strike="noStrike" cap="none">
                <a:solidFill>
                  <a:srgbClr val="000000"/>
                </a:solidFill>
                <a:latin typeface="Helvetica Neue"/>
                <a:ea typeface="Helvetica Neue"/>
                <a:cs typeface="Helvetica Neue"/>
                <a:sym typeface="Helvetica Neue"/>
              </a:rPr>
              <a:t>”</a:t>
            </a:r>
            <a:r>
              <a:rPr lang="en-US" sz="2300" b="0" i="1" u="none" strike="noStrike" cap="none">
                <a:solidFill>
                  <a:srgbClr val="000000"/>
                </a:solidFill>
                <a:latin typeface="Helvetica Neue"/>
                <a:ea typeface="Helvetica Neue"/>
                <a:cs typeface="Helvetica Neue"/>
                <a:sym typeface="Helvetica Neue"/>
              </a:rPr>
              <a:t> para </a:t>
            </a:r>
            <a:r>
              <a:rPr lang="en-US" sz="2300" i="1">
                <a:latin typeface="Helvetica Neue"/>
                <a:ea typeface="Helvetica Neue"/>
                <a:cs typeface="Helvetica Neue"/>
                <a:sym typeface="Helvetica Neue"/>
              </a:rPr>
              <a:t>gerenciar os endereços de e-mail associados à sua conta. O principal é o que receberá alertas.</a:t>
            </a:r>
            <a:endParaRPr/>
          </a:p>
        </p:txBody>
      </p:sp>
      <p:sp>
        <p:nvSpPr>
          <p:cNvPr id="279" name="Google Shape;279;p26"/>
          <p:cNvSpPr/>
          <p:nvPr/>
        </p:nvSpPr>
        <p:spPr>
          <a:xfrm>
            <a:off x="17792326" y="11186329"/>
            <a:ext cx="2981886" cy="545384"/>
          </a:xfrm>
          <a:prstGeom prst="rect">
            <a:avLst/>
          </a:prstGeom>
          <a:noFill/>
          <a:ln w="63500" cap="flat" cmpd="sng">
            <a:solidFill>
              <a:srgbClr val="FED174"/>
            </a:solidFill>
            <a:prstDash val="solid"/>
            <a:miter lim="400000"/>
            <a:headEnd type="none" w="sm" len="sm"/>
            <a:tailEnd type="none" w="sm" len="sm"/>
          </a:ln>
        </p:spPr>
        <p:txBody>
          <a:bodyPr spcFirstLastPara="1" wrap="square" lIns="71425" tIns="71425" rIns="71425" bIns="71425" anchor="ctr" anchorCtr="0">
            <a:noAutofit/>
          </a:bodyPr>
          <a:lstStyle/>
          <a:p>
            <a:pPr marL="0" marR="0" lvl="0" indent="0" algn="ctr" rtl="0">
              <a:lnSpc>
                <a:spcPct val="100000"/>
              </a:lnSpc>
              <a:spcBef>
                <a:spcPts val="0"/>
              </a:spcBef>
              <a:spcAft>
                <a:spcPts val="0"/>
              </a:spcAft>
              <a:buClr>
                <a:srgbClr val="FFFFFF"/>
              </a:buClr>
              <a:buSzPts val="3200"/>
              <a:buFont typeface="Helvetica Neue Light"/>
              <a:buNone/>
            </a:pPr>
            <a:endParaRPr sz="3200" b="0"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2421</Words>
  <Application>Microsoft Office PowerPoint</Application>
  <PresentationFormat>Personalizar</PresentationFormat>
  <Paragraphs>244</Paragraphs>
  <Slides>24</Slides>
  <Notes>24</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24</vt:i4>
      </vt:variant>
    </vt:vector>
  </HeadingPairs>
  <TitlesOfParts>
    <vt:vector size="28" baseType="lpstr">
      <vt:lpstr>Arial</vt:lpstr>
      <vt:lpstr>Helvetica Neue</vt:lpstr>
      <vt:lpstr>Helvetica Neue Light</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Arthur Vitor Fernandes | Kasznar Leonardos</dc:creator>
  <cp:lastModifiedBy>Arthur Vitor Fernandes | Kasznar Leonardos</cp:lastModifiedBy>
  <cp:revision>1</cp:revision>
  <dcterms:modified xsi:type="dcterms:W3CDTF">2021-09-15T21:02:20Z</dcterms:modified>
</cp:coreProperties>
</file>