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sldIdLst>
    <p:sldId id="256" r:id="rId2"/>
  </p:sldIdLst>
  <p:sldSz cx="7621588" cy="11639550"/>
  <p:notesSz cx="6858000" cy="9144000"/>
  <p:embeddedFontLst>
    <p:embeddedFont>
      <p:font typeface="HelveticaNowText Bold" panose="020B0504030202020204" pitchFamily="34" charset="77"/>
      <p:bold r:id="rId3"/>
      <p:italic r:id="rId4"/>
      <p:boldItalic r:id="rId5"/>
    </p:embeddedFont>
    <p:embeddedFont>
      <p:font typeface="HelveticaNowText Light" panose="020B0304030202020204" pitchFamily="34" charset="77"/>
      <p:regular r:id="rId6"/>
      <p:italic r:id="rId7"/>
    </p:embeddedFont>
    <p:embeddedFont>
      <p:font typeface="Marker Makers" panose="02000600000000000000" pitchFamily="2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D82F"/>
    <a:srgbClr val="00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>
        <p:scale>
          <a:sx n="67" d="100"/>
          <a:sy n="67" d="100"/>
        </p:scale>
        <p:origin x="348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customXml" Target="../customXml/item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619" y="1904899"/>
            <a:ext cx="6478350" cy="4052288"/>
          </a:xfrm>
        </p:spPr>
        <p:txBody>
          <a:bodyPr anchor="b"/>
          <a:lstStyle>
            <a:lvl1pPr algn="ctr">
              <a:defRPr sz="500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699" y="6113459"/>
            <a:ext cx="5716191" cy="281019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1076" indent="0" algn="ctr">
              <a:buNone/>
              <a:defRPr sz="1667"/>
            </a:lvl2pPr>
            <a:lvl3pPr marL="762152" indent="0" algn="ctr">
              <a:buNone/>
              <a:defRPr sz="1500"/>
            </a:lvl3pPr>
            <a:lvl4pPr marL="1143229" indent="0" algn="ctr">
              <a:buNone/>
              <a:defRPr sz="1334"/>
            </a:lvl4pPr>
            <a:lvl5pPr marL="1524305" indent="0" algn="ctr">
              <a:buNone/>
              <a:defRPr sz="1334"/>
            </a:lvl5pPr>
            <a:lvl6pPr marL="1905381" indent="0" algn="ctr">
              <a:buNone/>
              <a:defRPr sz="1334"/>
            </a:lvl6pPr>
            <a:lvl7pPr marL="2286457" indent="0" algn="ctr">
              <a:buNone/>
              <a:defRPr sz="1334"/>
            </a:lvl7pPr>
            <a:lvl8pPr marL="2667533" indent="0" algn="ctr">
              <a:buNone/>
              <a:defRPr sz="1334"/>
            </a:lvl8pPr>
            <a:lvl9pPr marL="3048610" indent="0" algn="ctr">
              <a:buNone/>
              <a:defRPr sz="133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66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79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4199" y="619698"/>
            <a:ext cx="1643405" cy="986398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985" y="619698"/>
            <a:ext cx="4834945" cy="986398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72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05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15" y="2901808"/>
            <a:ext cx="6573620" cy="4841729"/>
          </a:xfrm>
        </p:spPr>
        <p:txBody>
          <a:bodyPr anchor="b"/>
          <a:lstStyle>
            <a:lvl1pPr>
              <a:defRPr sz="500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015" y="7789341"/>
            <a:ext cx="6573620" cy="254615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1pPr>
            <a:lvl2pPr marL="381076" indent="0">
              <a:buNone/>
              <a:defRPr sz="1667">
                <a:solidFill>
                  <a:schemeClr val="tx1">
                    <a:tint val="82000"/>
                  </a:schemeClr>
                </a:solidFill>
              </a:defRPr>
            </a:lvl2pPr>
            <a:lvl3pPr marL="762152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3pPr>
            <a:lvl4pPr marL="1143229" indent="0">
              <a:buNone/>
              <a:defRPr sz="1334">
                <a:solidFill>
                  <a:schemeClr val="tx1">
                    <a:tint val="82000"/>
                  </a:schemeClr>
                </a:solidFill>
              </a:defRPr>
            </a:lvl4pPr>
            <a:lvl5pPr marL="1524305" indent="0">
              <a:buNone/>
              <a:defRPr sz="1334">
                <a:solidFill>
                  <a:schemeClr val="tx1">
                    <a:tint val="82000"/>
                  </a:schemeClr>
                </a:solidFill>
              </a:defRPr>
            </a:lvl5pPr>
            <a:lvl6pPr marL="1905381" indent="0">
              <a:buNone/>
              <a:defRPr sz="1334">
                <a:solidFill>
                  <a:schemeClr val="tx1">
                    <a:tint val="82000"/>
                  </a:schemeClr>
                </a:solidFill>
              </a:defRPr>
            </a:lvl6pPr>
            <a:lvl7pPr marL="2286457" indent="0">
              <a:buNone/>
              <a:defRPr sz="1334">
                <a:solidFill>
                  <a:schemeClr val="tx1">
                    <a:tint val="82000"/>
                  </a:schemeClr>
                </a:solidFill>
              </a:defRPr>
            </a:lvl7pPr>
            <a:lvl8pPr marL="2667533" indent="0">
              <a:buNone/>
              <a:defRPr sz="1334">
                <a:solidFill>
                  <a:schemeClr val="tx1">
                    <a:tint val="82000"/>
                  </a:schemeClr>
                </a:solidFill>
              </a:defRPr>
            </a:lvl8pPr>
            <a:lvl9pPr marL="3048610" indent="0">
              <a:buNone/>
              <a:defRPr sz="133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81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984" y="3098491"/>
            <a:ext cx="3239175" cy="73851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8429" y="3098491"/>
            <a:ext cx="3239175" cy="73851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48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77" y="619701"/>
            <a:ext cx="6573620" cy="224977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978" y="2853307"/>
            <a:ext cx="3224288" cy="13983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76" indent="0">
              <a:buNone/>
              <a:defRPr sz="1667" b="1"/>
            </a:lvl2pPr>
            <a:lvl3pPr marL="762152" indent="0">
              <a:buNone/>
              <a:defRPr sz="1500" b="1"/>
            </a:lvl3pPr>
            <a:lvl4pPr marL="1143229" indent="0">
              <a:buNone/>
              <a:defRPr sz="1334" b="1"/>
            </a:lvl4pPr>
            <a:lvl5pPr marL="1524305" indent="0">
              <a:buNone/>
              <a:defRPr sz="1334" b="1"/>
            </a:lvl5pPr>
            <a:lvl6pPr marL="1905381" indent="0">
              <a:buNone/>
              <a:defRPr sz="1334" b="1"/>
            </a:lvl6pPr>
            <a:lvl7pPr marL="2286457" indent="0">
              <a:buNone/>
              <a:defRPr sz="1334" b="1"/>
            </a:lvl7pPr>
            <a:lvl8pPr marL="2667533" indent="0">
              <a:buNone/>
              <a:defRPr sz="1334" b="1"/>
            </a:lvl8pPr>
            <a:lvl9pPr marL="3048610" indent="0">
              <a:buNone/>
              <a:defRPr sz="133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978" y="4251669"/>
            <a:ext cx="3224288" cy="6253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8429" y="2853307"/>
            <a:ext cx="3240168" cy="13983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76" indent="0">
              <a:buNone/>
              <a:defRPr sz="1667" b="1"/>
            </a:lvl2pPr>
            <a:lvl3pPr marL="762152" indent="0">
              <a:buNone/>
              <a:defRPr sz="1500" b="1"/>
            </a:lvl3pPr>
            <a:lvl4pPr marL="1143229" indent="0">
              <a:buNone/>
              <a:defRPr sz="1334" b="1"/>
            </a:lvl4pPr>
            <a:lvl5pPr marL="1524305" indent="0">
              <a:buNone/>
              <a:defRPr sz="1334" b="1"/>
            </a:lvl5pPr>
            <a:lvl6pPr marL="1905381" indent="0">
              <a:buNone/>
              <a:defRPr sz="1334" b="1"/>
            </a:lvl6pPr>
            <a:lvl7pPr marL="2286457" indent="0">
              <a:buNone/>
              <a:defRPr sz="1334" b="1"/>
            </a:lvl7pPr>
            <a:lvl8pPr marL="2667533" indent="0">
              <a:buNone/>
              <a:defRPr sz="1334" b="1"/>
            </a:lvl8pPr>
            <a:lvl9pPr marL="3048610" indent="0">
              <a:buNone/>
              <a:defRPr sz="133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8429" y="4251669"/>
            <a:ext cx="3240168" cy="6253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22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48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59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77" y="775970"/>
            <a:ext cx="2458161" cy="2715895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168" y="1675882"/>
            <a:ext cx="3858429" cy="8271625"/>
          </a:xfrm>
        </p:spPr>
        <p:txBody>
          <a:bodyPr/>
          <a:lstStyle>
            <a:lvl1pPr>
              <a:defRPr sz="2667"/>
            </a:lvl1pPr>
            <a:lvl2pPr>
              <a:defRPr sz="2334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977" y="3491865"/>
            <a:ext cx="2458161" cy="6469112"/>
          </a:xfrm>
        </p:spPr>
        <p:txBody>
          <a:bodyPr/>
          <a:lstStyle>
            <a:lvl1pPr marL="0" indent="0">
              <a:buNone/>
              <a:defRPr sz="1334"/>
            </a:lvl1pPr>
            <a:lvl2pPr marL="381076" indent="0">
              <a:buNone/>
              <a:defRPr sz="1167"/>
            </a:lvl2pPr>
            <a:lvl3pPr marL="762152" indent="0">
              <a:buNone/>
              <a:defRPr sz="1000"/>
            </a:lvl3pPr>
            <a:lvl4pPr marL="1143229" indent="0">
              <a:buNone/>
              <a:defRPr sz="834"/>
            </a:lvl4pPr>
            <a:lvl5pPr marL="1524305" indent="0">
              <a:buNone/>
              <a:defRPr sz="834"/>
            </a:lvl5pPr>
            <a:lvl6pPr marL="1905381" indent="0">
              <a:buNone/>
              <a:defRPr sz="834"/>
            </a:lvl6pPr>
            <a:lvl7pPr marL="2286457" indent="0">
              <a:buNone/>
              <a:defRPr sz="834"/>
            </a:lvl7pPr>
            <a:lvl8pPr marL="2667533" indent="0">
              <a:buNone/>
              <a:defRPr sz="834"/>
            </a:lvl8pPr>
            <a:lvl9pPr marL="3048610" indent="0">
              <a:buNone/>
              <a:defRPr sz="83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24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77" y="775970"/>
            <a:ext cx="2458161" cy="2715895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40168" y="1675882"/>
            <a:ext cx="3858429" cy="8271625"/>
          </a:xfrm>
        </p:spPr>
        <p:txBody>
          <a:bodyPr anchor="t"/>
          <a:lstStyle>
            <a:lvl1pPr marL="0" indent="0">
              <a:buNone/>
              <a:defRPr sz="2667"/>
            </a:lvl1pPr>
            <a:lvl2pPr marL="381076" indent="0">
              <a:buNone/>
              <a:defRPr sz="2334"/>
            </a:lvl2pPr>
            <a:lvl3pPr marL="762152" indent="0">
              <a:buNone/>
              <a:defRPr sz="2000"/>
            </a:lvl3pPr>
            <a:lvl4pPr marL="1143229" indent="0">
              <a:buNone/>
              <a:defRPr sz="1667"/>
            </a:lvl4pPr>
            <a:lvl5pPr marL="1524305" indent="0">
              <a:buNone/>
              <a:defRPr sz="1667"/>
            </a:lvl5pPr>
            <a:lvl6pPr marL="1905381" indent="0">
              <a:buNone/>
              <a:defRPr sz="1667"/>
            </a:lvl6pPr>
            <a:lvl7pPr marL="2286457" indent="0">
              <a:buNone/>
              <a:defRPr sz="1667"/>
            </a:lvl7pPr>
            <a:lvl8pPr marL="2667533" indent="0">
              <a:buNone/>
              <a:defRPr sz="1667"/>
            </a:lvl8pPr>
            <a:lvl9pPr marL="3048610" indent="0">
              <a:buNone/>
              <a:defRPr sz="1667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977" y="3491865"/>
            <a:ext cx="2458161" cy="6469112"/>
          </a:xfrm>
        </p:spPr>
        <p:txBody>
          <a:bodyPr/>
          <a:lstStyle>
            <a:lvl1pPr marL="0" indent="0">
              <a:buNone/>
              <a:defRPr sz="1334"/>
            </a:lvl1pPr>
            <a:lvl2pPr marL="381076" indent="0">
              <a:buNone/>
              <a:defRPr sz="1167"/>
            </a:lvl2pPr>
            <a:lvl3pPr marL="762152" indent="0">
              <a:buNone/>
              <a:defRPr sz="1000"/>
            </a:lvl3pPr>
            <a:lvl4pPr marL="1143229" indent="0">
              <a:buNone/>
              <a:defRPr sz="834"/>
            </a:lvl4pPr>
            <a:lvl5pPr marL="1524305" indent="0">
              <a:buNone/>
              <a:defRPr sz="834"/>
            </a:lvl5pPr>
            <a:lvl6pPr marL="1905381" indent="0">
              <a:buNone/>
              <a:defRPr sz="834"/>
            </a:lvl6pPr>
            <a:lvl7pPr marL="2286457" indent="0">
              <a:buNone/>
              <a:defRPr sz="834"/>
            </a:lvl7pPr>
            <a:lvl8pPr marL="2667533" indent="0">
              <a:buNone/>
              <a:defRPr sz="834"/>
            </a:lvl8pPr>
            <a:lvl9pPr marL="3048610" indent="0">
              <a:buNone/>
              <a:defRPr sz="83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58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984" y="619701"/>
            <a:ext cx="6573620" cy="224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984" y="3098491"/>
            <a:ext cx="6573620" cy="7385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984" y="10788141"/>
            <a:ext cx="1714857" cy="619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0EDEC4-4415-6A41-BE92-E585BD15806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651" y="10788141"/>
            <a:ext cx="2572286" cy="619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2747" y="10788141"/>
            <a:ext cx="1714857" cy="619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E2720F-45F9-6349-AFD4-213705BFA1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0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62152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538" indent="-190538" algn="l" defTabSz="762152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2334" kern="1200">
          <a:solidFill>
            <a:schemeClr val="tx1"/>
          </a:solidFill>
          <a:latin typeface="+mn-lt"/>
          <a:ea typeface="+mn-ea"/>
          <a:cs typeface="+mn-cs"/>
        </a:defRPr>
      </a:lvl1pPr>
      <a:lvl2pPr marL="571614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691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767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843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919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995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8072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9148" indent="-190538" algn="l" defTabSz="762152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76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152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229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305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381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457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533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610" algn="l" defTabSz="7621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janela, grande, monitor, mesa&#10;&#10;Descrição gerada automaticamente">
            <a:extLst>
              <a:ext uri="{FF2B5EF4-FFF2-40B4-BE49-F238E27FC236}">
                <a16:creationId xmlns:a16="http://schemas.microsoft.com/office/drawing/2014/main" id="{CB6BAF65-6085-CE7B-661A-F6CA552DDE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41"/>
          <a:stretch/>
        </p:blipFill>
        <p:spPr>
          <a:xfrm rot="16200000" flipH="1">
            <a:off x="1336031" y="-1405752"/>
            <a:ext cx="4921347" cy="7672855"/>
          </a:xfrm>
          <a:prstGeom prst="rect">
            <a:avLst/>
          </a:prstGeom>
        </p:spPr>
      </p:pic>
      <p:pic>
        <p:nvPicPr>
          <p:cNvPr id="5" name="Imagem 4" descr="Uma imagem contendo janela, grande, monitor, mesa&#10;&#10;Descrição gerada automaticamente">
            <a:extLst>
              <a:ext uri="{FF2B5EF4-FFF2-40B4-BE49-F238E27FC236}">
                <a16:creationId xmlns:a16="http://schemas.microsoft.com/office/drawing/2014/main" id="{7EE4BC46-1737-5F9B-30D6-CA205B4721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53"/>
          <a:stretch/>
        </p:blipFill>
        <p:spPr>
          <a:xfrm rot="5400000" flipH="1">
            <a:off x="1364686" y="5371101"/>
            <a:ext cx="4864037" cy="767285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D0822A2-8675-7BBE-1680-5194608D3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309" y="8979174"/>
            <a:ext cx="3265898" cy="54979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3AA6E37-9D52-5001-D0DD-5C0581455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396" y="3337940"/>
            <a:ext cx="2246064" cy="2174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6018FFA-4B54-A156-5D93-71697310989C}"/>
              </a:ext>
            </a:extLst>
          </p:cNvPr>
          <p:cNvSpPr txBox="1"/>
          <p:nvPr/>
        </p:nvSpPr>
        <p:spPr>
          <a:xfrm>
            <a:off x="1040" y="1401609"/>
            <a:ext cx="4997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Material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A51907BC-0034-EACC-C715-3D16CF210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00296" y="10029815"/>
            <a:ext cx="1732405" cy="49497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0676624-7695-A41F-BC86-886295C61B46}"/>
              </a:ext>
            </a:extLst>
          </p:cNvPr>
          <p:cNvSpPr txBox="1"/>
          <p:nvPr/>
        </p:nvSpPr>
        <p:spPr>
          <a:xfrm>
            <a:off x="115704" y="1384333"/>
            <a:ext cx="4741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CAMPANHA DE ARRECADAÇÃO DE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24096F1-279A-1106-2316-04893AE8D940}"/>
              </a:ext>
            </a:extLst>
          </p:cNvPr>
          <p:cNvSpPr txBox="1"/>
          <p:nvPr/>
        </p:nvSpPr>
        <p:spPr>
          <a:xfrm>
            <a:off x="1216655" y="2498652"/>
            <a:ext cx="3467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C1D82F"/>
                </a:solidFill>
                <a:latin typeface="Marker Makers" panose="02000600000000000000" pitchFamily="2" charset="0"/>
                <a:cs typeface="HelveticaNowText Bold" panose="020B0504030202020204" pitchFamily="34" charset="77"/>
              </a:rPr>
              <a:t>Escolar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226BD44-3152-386D-F82D-0B5AC39441F5}"/>
              </a:ext>
            </a:extLst>
          </p:cNvPr>
          <p:cNvSpPr txBox="1"/>
          <p:nvPr/>
        </p:nvSpPr>
        <p:spPr>
          <a:xfrm>
            <a:off x="256331" y="3302267"/>
            <a:ext cx="4741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Sua Consideração </a:t>
            </a:r>
            <a:r>
              <a:rPr lang="pt-BR" sz="1400" dirty="0">
                <a:solidFill>
                  <a:srgbClr val="002D62"/>
                </a:solidFill>
                <a:latin typeface="Marker Makers" panose="02000600000000000000" pitchFamily="2" charset="0"/>
                <a:cs typeface="HelveticaNowText Light" panose="020B0304030202020204" pitchFamily="34" charset="77"/>
              </a:rPr>
              <a:t>transforma o futuro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F9AFFF2-9B8C-B0C0-CC3D-AF497B96667E}"/>
              </a:ext>
            </a:extLst>
          </p:cNvPr>
          <p:cNvSpPr txBox="1"/>
          <p:nvPr/>
        </p:nvSpPr>
        <p:spPr>
          <a:xfrm>
            <a:off x="3257512" y="8979174"/>
            <a:ext cx="3573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>
                <a:solidFill>
                  <a:srgbClr val="C1D82F"/>
                </a:solidFill>
                <a:latin typeface="Marker Makers" panose="02000600000000000000" pitchFamily="2" charset="0"/>
                <a:cs typeface="HelveticaNowText Light" panose="020B0304030202020204" pitchFamily="34" charset="77"/>
              </a:rPr>
              <a:t>Lorem</a:t>
            </a:r>
            <a:r>
              <a:rPr lang="pt-BR" sz="3200" dirty="0">
                <a:solidFill>
                  <a:srgbClr val="C1D82F"/>
                </a:solidFill>
                <a:latin typeface="Marker Makers" panose="02000600000000000000" pitchFamily="2" charset="0"/>
                <a:cs typeface="HelveticaNowText Light" panose="020B0304030202020204" pitchFamily="34" charset="77"/>
              </a:rPr>
              <a:t> Ipsum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59A4A99-379C-2B64-0302-06D7B621EE38}"/>
              </a:ext>
            </a:extLst>
          </p:cNvPr>
          <p:cNvSpPr txBox="1"/>
          <p:nvPr/>
        </p:nvSpPr>
        <p:spPr>
          <a:xfrm>
            <a:off x="564427" y="4611956"/>
            <a:ext cx="6007823" cy="1816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Ut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wisi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enim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ad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minim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veniam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, quis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nostrud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exerci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tation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ullamcorper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suscipit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lobortis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nisl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ut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aliquip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ex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ea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commodo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consequat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.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Duis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autem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vel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eum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iriure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dolor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in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hendrerit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in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vulputate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velit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esse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molestie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consequat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,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vel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illum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dolore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eu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feugiat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nulla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facilisis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at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vero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eros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et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accumsan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et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iusto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odio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dignissim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qui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blandit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praesent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luptatum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zzril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delenit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augue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duis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dolore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te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feugait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nulla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facilisi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.</a:t>
            </a:r>
            <a:endParaRPr lang="pt-BR" sz="1550" dirty="0">
              <a:solidFill>
                <a:srgbClr val="002D62"/>
              </a:solidFill>
              <a:latin typeface="Marker Makers" panose="02000600000000000000" pitchFamily="2" charset="0"/>
              <a:cs typeface="HelveticaNowText Light" panose="020B0304030202020204" pitchFamily="34" charset="77"/>
            </a:endParaRPr>
          </a:p>
        </p:txBody>
      </p:sp>
      <p:pic>
        <p:nvPicPr>
          <p:cNvPr id="6" name="Imagem 5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A5A584A5-86C1-CE82-5B6C-6FA6679210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7076" y="3110660"/>
            <a:ext cx="1179737" cy="876311"/>
          </a:xfrm>
          <a:prstGeom prst="rect">
            <a:avLst/>
          </a:prstGeom>
        </p:spPr>
      </p:pic>
      <p:pic>
        <p:nvPicPr>
          <p:cNvPr id="20" name="Imagem 19" descr="Teclado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90458730-662D-B10B-B36A-DDE884CA33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922" y="7359350"/>
            <a:ext cx="779616" cy="840388"/>
          </a:xfrm>
          <a:prstGeom prst="rect">
            <a:avLst/>
          </a:prstGeom>
        </p:spPr>
      </p:pic>
      <p:pic>
        <p:nvPicPr>
          <p:cNvPr id="22" name="Imagem 21" descr="Desenho de carro com placa&#10;&#10;Descrição gerada automaticamente com confiança baixa">
            <a:extLst>
              <a:ext uri="{FF2B5EF4-FFF2-40B4-BE49-F238E27FC236}">
                <a16:creationId xmlns:a16="http://schemas.microsoft.com/office/drawing/2014/main" id="{6E9407AA-963D-5BEE-F80F-6F8C7E68B0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174484">
            <a:off x="2975681" y="10218508"/>
            <a:ext cx="1273204" cy="1599668"/>
          </a:xfrm>
          <a:prstGeom prst="rect">
            <a:avLst/>
          </a:prstGeom>
        </p:spPr>
      </p:pic>
      <p:pic>
        <p:nvPicPr>
          <p:cNvPr id="24" name="Imagem 23" descr="Forma&#10;&#10;Descrição gerada automaticamente">
            <a:extLst>
              <a:ext uri="{FF2B5EF4-FFF2-40B4-BE49-F238E27FC236}">
                <a16:creationId xmlns:a16="http://schemas.microsoft.com/office/drawing/2014/main" id="{825125E9-5BEF-920C-E867-EBFD0ACB7F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2871" y="353698"/>
            <a:ext cx="958691" cy="734111"/>
          </a:xfrm>
          <a:prstGeom prst="rect">
            <a:avLst/>
          </a:prstGeom>
        </p:spPr>
      </p:pic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DEE07BF9-C39A-50A7-ABD5-453FCF4CA9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820" y="10644461"/>
            <a:ext cx="1149395" cy="638553"/>
          </a:xfrm>
          <a:prstGeom prst="rect">
            <a:avLst/>
          </a:prstGeom>
        </p:spPr>
      </p:pic>
      <p:pic>
        <p:nvPicPr>
          <p:cNvPr id="28" name="Imagem 27" descr="Uma imagem contendo Forma&#10;&#10;Descrição gerada automaticamente">
            <a:extLst>
              <a:ext uri="{FF2B5EF4-FFF2-40B4-BE49-F238E27FC236}">
                <a16:creationId xmlns:a16="http://schemas.microsoft.com/office/drawing/2014/main" id="{46795A21-7CA6-353A-399A-3298116CA7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990106">
            <a:off x="1007652" y="101984"/>
            <a:ext cx="800727" cy="1167643"/>
          </a:xfrm>
          <a:prstGeom prst="rect">
            <a:avLst/>
          </a:prstGeom>
        </p:spPr>
      </p:pic>
      <p:pic>
        <p:nvPicPr>
          <p:cNvPr id="30" name="Imagem 29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2CD50B35-3A51-C14E-2705-4C4B3883A5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282359">
            <a:off x="1057588" y="9286354"/>
            <a:ext cx="1389853" cy="84638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0D329B7-0173-5F6D-264D-21C77E83E881}"/>
              </a:ext>
            </a:extLst>
          </p:cNvPr>
          <p:cNvSpPr txBox="1"/>
          <p:nvPr/>
        </p:nvSpPr>
        <p:spPr>
          <a:xfrm>
            <a:off x="1607127" y="6652298"/>
            <a:ext cx="5472993" cy="2063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Ut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wisi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enim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ad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minim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veniam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, quis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nostrud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exerci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tation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ullamcorper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suscipit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lobortis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55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nisl</a:t>
            </a:r>
            <a:r>
              <a:rPr lang="pt-BR" sz="155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ut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aliquip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ex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ea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commodo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consequat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.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Duis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autem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vel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eum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iriure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dolor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in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hendrerit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in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vulputate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velit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esse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molestie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consequat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,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vel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illum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dolore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eu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feugiat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nulla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facilisis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at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vero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eros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et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accumsan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et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iusto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odio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dignissim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qui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blandit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praesent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luptatum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zzril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delenit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augue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duis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dolore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te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feugait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nulla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155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facilisi</a:t>
            </a:r>
            <a:r>
              <a:rPr lang="pt-BR" sz="155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12C4662-3455-7760-9DDC-B19F8AF62937}"/>
              </a:ext>
            </a:extLst>
          </p:cNvPr>
          <p:cNvSpPr txBox="1"/>
          <p:nvPr/>
        </p:nvSpPr>
        <p:spPr>
          <a:xfrm>
            <a:off x="564427" y="3986971"/>
            <a:ext cx="46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Lorem</a:t>
            </a:r>
            <a:r>
              <a:rPr lang="pt-BR" sz="24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ipsum </a:t>
            </a:r>
            <a:r>
              <a:rPr lang="pt-BR" sz="24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dolor</a:t>
            </a:r>
            <a:r>
              <a:rPr lang="pt-BR" sz="24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24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sit</a:t>
            </a:r>
            <a:r>
              <a:rPr lang="pt-BR" sz="24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24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amet</a:t>
            </a:r>
            <a:r>
              <a:rPr lang="pt-BR" sz="24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, </a:t>
            </a:r>
            <a:endParaRPr lang="pt-BR" sz="2400" dirty="0">
              <a:solidFill>
                <a:srgbClr val="002D62"/>
              </a:solidFill>
              <a:latin typeface="Marker Makers" panose="02000600000000000000" pitchFamily="2" charset="0"/>
              <a:cs typeface="HelveticaNowText Light" panose="020B0304030202020204" pitchFamily="34" charset="77"/>
            </a:endParaRPr>
          </a:p>
        </p:txBody>
      </p:sp>
      <p:pic>
        <p:nvPicPr>
          <p:cNvPr id="8" name="Imagem 7" descr="Uma imagem contendo faca, luz&#10;&#10;Descrição gerada automaticamente">
            <a:extLst>
              <a:ext uri="{FF2B5EF4-FFF2-40B4-BE49-F238E27FC236}">
                <a16:creationId xmlns:a16="http://schemas.microsoft.com/office/drawing/2014/main" id="{9BBFB368-BFF0-D6A3-AB74-3A12161BF9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712640">
            <a:off x="4832536" y="1134612"/>
            <a:ext cx="2522386" cy="21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636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164E10D683A14981EC9D618910147C" ma:contentTypeVersion="30" ma:contentTypeDescription="Crie um novo documento." ma:contentTypeScope="" ma:versionID="f67544df750c452b958f7e4c5d165fb5">
  <xsd:schema xmlns:xsd="http://www.w3.org/2001/XMLSchema" xmlns:xs="http://www.w3.org/2001/XMLSchema" xmlns:p="http://schemas.microsoft.com/office/2006/metadata/properties" xmlns:ns2="5b81f9d7-d2f7-4e3b-8937-1c038e5b6ed2" xmlns:ns3="0d23ad80-1559-4c3e-ae9c-2d7c2d17b656" targetNamespace="http://schemas.microsoft.com/office/2006/metadata/properties" ma:root="true" ma:fieldsID="4bbb132f5692943e93b036e005440c8a" ns2:_="" ns3:_="">
    <xsd:import namespace="5b81f9d7-d2f7-4e3b-8937-1c038e5b6ed2"/>
    <xsd:import namespace="0d23ad80-1559-4c3e-ae9c-2d7c2d17b65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Cr_x00e9_dito_x003a_PandaBeting" minOccurs="0"/>
                <xsd:element ref="ns2:MediaServiceSearchProperties" minOccurs="0"/>
                <xsd:element ref="ns2:Pessoa" minOccurs="0"/>
                <xsd:element ref="ns2:Campanha" minOccurs="0"/>
                <xsd:element ref="ns2:P_x00fa_blico_x002f_Aeronave" minOccurs="0"/>
                <xsd:element ref="ns2:Base" minOccurs="0"/>
                <xsd:element ref="ns2:BaseTripulante" minOccurs="0"/>
                <xsd:element ref="ns2:An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1f9d7-d2f7-4e3b-8937-1c038e5b6ed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543f74c0-c49a-404a-a8ea-df76b3d10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r_x00e9_dito_x003a_PandaBeting" ma:index="22" nillable="true" ma:displayName="Crédito: Panda Beting" ma:format="Dropdown" ma:internalName="Cr_x00e9_dito_x003a_PandaBeting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essoa" ma:index="24" nillable="true" ma:displayName="Pessoa" ma:format="Dropdown" ma:list="UserInfo" ma:SharePointGroup="0" ma:internalName="Pesso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mpanha" ma:index="25" nillable="true" ma:displayName="Campanha" ma:format="Dropdown" ma:internalName="Campanha">
      <xsd:simpleType>
        <xsd:restriction base="dms:Text">
          <xsd:maxLength value="255"/>
        </xsd:restriction>
      </xsd:simpleType>
    </xsd:element>
    <xsd:element name="P_x00fa_blico_x002f_Aeronave" ma:index="26" nillable="true" ma:displayName="Público/ Aeronave" ma:format="Dropdown" ma:internalName="P_x00fa_blico_x002f_Aeronave">
      <xsd:simpleType>
        <xsd:restriction base="dms:Choice">
          <xsd:enumeration value="Pilotos"/>
          <xsd:enumeration value="Comissários"/>
          <xsd:enumeration value="AzulTec"/>
          <xsd:enumeration value="Administrativo"/>
          <xsd:enumeration value="Aeroportos"/>
          <xsd:enumeration value="Azulcenter"/>
          <xsd:enumeration value="Cargas"/>
          <xsd:enumeration value="A330"/>
          <xsd:enumeration value="A320"/>
          <xsd:enumeration value="ATR"/>
          <xsd:enumeration value="Embraer E1"/>
          <xsd:enumeration value="B737"/>
          <xsd:enumeration value="Embraer E2"/>
          <xsd:enumeration value="Caravan"/>
          <xsd:enumeration value="Cargueiro"/>
          <xsd:enumeration value="CCO"/>
        </xsd:restriction>
      </xsd:simpleType>
    </xsd:element>
    <xsd:element name="Base" ma:index="27" nillable="true" ma:displayName="Base" ma:format="Dropdown" ma:internalName="Base">
      <xsd:simpleType>
        <xsd:restriction base="dms:Choice">
          <xsd:enumeration value="AZV"/>
          <xsd:enumeration value="VCP"/>
          <xsd:enumeration value="HANGAR VCP"/>
          <xsd:enumeration value="HANGAR PLU"/>
          <xsd:enumeration value="CGH"/>
          <xsd:enumeration value="BEL"/>
          <xsd:enumeration value="REC"/>
          <xsd:enumeration value="CWB"/>
          <xsd:enumeration value="CNF"/>
          <xsd:enumeration value="Azul Conecta"/>
          <xsd:enumeration value="AZC SP"/>
          <xsd:enumeration value="AZC BH"/>
          <xsd:enumeration value="UniAzul"/>
        </xsd:restriction>
      </xsd:simpleType>
    </xsd:element>
    <xsd:element name="BaseTripulante" ma:index="28" nillable="true" ma:displayName="Base Tripulante" ma:format="Dropdown" ma:internalName="BaseTripulante">
      <xsd:simpleType>
        <xsd:restriction base="dms:Choice">
          <xsd:enumeration value="AZC BH"/>
          <xsd:enumeration value="AZC SP"/>
          <xsd:enumeration value="AZV"/>
          <xsd:enumeration value="VCP"/>
          <xsd:enumeration value="Hangar VC`P"/>
          <xsd:enumeration value="Hangar PLU"/>
          <xsd:enumeration value="POA"/>
          <xsd:enumeration value="CWB"/>
          <xsd:enumeration value="STM"/>
          <xsd:enumeration value="CNF"/>
          <xsd:enumeration value="SDU"/>
          <xsd:enumeration value="REC"/>
          <xsd:enumeration value="CGH"/>
          <xsd:enumeration value="Azul Conecta"/>
          <xsd:enumeration value="Pilatus"/>
          <xsd:enumeration value="Escolha 16"/>
        </xsd:restriction>
      </xsd:simpleType>
    </xsd:element>
    <xsd:element name="Ano" ma:index="29" nillable="true" ma:displayName="Ano" ma:format="Dropdown" ma:internalName="Ano">
      <xsd:simpleType>
        <xsd:restriction base="dms:Choice">
          <xsd:enumeration value="2023"/>
          <xsd:enumeration value="2024,"/>
          <xsd:enumeration value="2025"/>
          <xsd:enumeration value="2026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23ad80-1559-4c3e-ae9c-2d7c2d17b65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1a5c5ec-c9c0-48a3-b76d-8ced986eaea8}" ma:internalName="TaxCatchAll" ma:showField="CatchAllData" ma:web="0d23ad80-1559-4c3e-ae9c-2d7c2d17b6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se xmlns="5b81f9d7-d2f7-4e3b-8937-1c038e5b6ed2" xsi:nil="true"/>
    <Cr_x00e9_dito_x003a_PandaBeting xmlns="5b81f9d7-d2f7-4e3b-8937-1c038e5b6ed2" xsi:nil="true"/>
    <Pessoa xmlns="5b81f9d7-d2f7-4e3b-8937-1c038e5b6ed2">
      <UserInfo>
        <DisplayName/>
        <AccountId xsi:nil="true"/>
        <AccountType/>
      </UserInfo>
    </Pessoa>
    <lcf76f155ced4ddcb4097134ff3c332f xmlns="5b81f9d7-d2f7-4e3b-8937-1c038e5b6ed2">
      <Terms xmlns="http://schemas.microsoft.com/office/infopath/2007/PartnerControls"/>
    </lcf76f155ced4ddcb4097134ff3c332f>
    <Ano xmlns="5b81f9d7-d2f7-4e3b-8937-1c038e5b6ed2" xsi:nil="true"/>
    <TaxCatchAll xmlns="0d23ad80-1559-4c3e-ae9c-2d7c2d17b656" xsi:nil="true"/>
    <Campanha xmlns="5b81f9d7-d2f7-4e3b-8937-1c038e5b6ed2" xsi:nil="true"/>
    <P_x00fa_blico_x002f_Aeronave xmlns="5b81f9d7-d2f7-4e3b-8937-1c038e5b6ed2" xsi:nil="true"/>
    <BaseTripulante xmlns="5b81f9d7-d2f7-4e3b-8937-1c038e5b6ed2" xsi:nil="true"/>
  </documentManagement>
</p:properties>
</file>

<file path=customXml/itemProps1.xml><?xml version="1.0" encoding="utf-8"?>
<ds:datastoreItem xmlns:ds="http://schemas.openxmlformats.org/officeDocument/2006/customXml" ds:itemID="{807D37A4-99D7-440F-8535-4FE47B269A18}"/>
</file>

<file path=customXml/itemProps2.xml><?xml version="1.0" encoding="utf-8"?>
<ds:datastoreItem xmlns:ds="http://schemas.openxmlformats.org/officeDocument/2006/customXml" ds:itemID="{FE107138-0A2D-43EB-9B60-1BEF0014B71C}"/>
</file>

<file path=customXml/itemProps3.xml><?xml version="1.0" encoding="utf-8"?>
<ds:datastoreItem xmlns:ds="http://schemas.openxmlformats.org/officeDocument/2006/customXml" ds:itemID="{A5F74258-5E88-42F4-B26F-3E658ABC3BC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153</Words>
  <Application>Microsoft Macintosh PowerPoint</Application>
  <PresentationFormat>Personalizar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Marker Makers</vt:lpstr>
      <vt:lpstr>Aptos Display</vt:lpstr>
      <vt:lpstr>HelveticaNowText Light</vt:lpstr>
      <vt:lpstr>Aptos</vt:lpstr>
      <vt:lpstr>HelveticaNowText Bold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Time Roxo Portal</dc:creator>
  <cp:lastModifiedBy>Time Roxo Portal</cp:lastModifiedBy>
  <cp:revision>19</cp:revision>
  <dcterms:created xsi:type="dcterms:W3CDTF">2025-01-08T14:20:59Z</dcterms:created>
  <dcterms:modified xsi:type="dcterms:W3CDTF">2025-01-08T19:08:11Z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0x0101003C164E10D683A14981EC9D618910147C</vt:lpwstr>
  </property>
</Properties>
</file>