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Lst>
  <p:sldSz cx="9144000" cy="19050000"/>
  <p:notesSz cx="9144000" cy="19050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E7E7A-9AC2-5146-B3B6-BFE1F08A1B8B}" v="15" dt="2025-09-22T19:10:11.5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43" d="100"/>
          <a:sy n="43" d="100"/>
        </p:scale>
        <p:origin x="4184" y="2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ack Melo" userId="7de71567-bc3a-4f5a-963d-edf753343c4a" providerId="ADAL" clId="{98AE7E7A-9AC2-5146-B3B6-BFE1F08A1B8B}"/>
    <pc:docChg chg="custSel modSld">
      <pc:chgData name="Andrew Back Melo" userId="7de71567-bc3a-4f5a-963d-edf753343c4a" providerId="ADAL" clId="{98AE7E7A-9AC2-5146-B3B6-BFE1F08A1B8B}" dt="2025-09-22T19:10:39.854" v="28" actId="14100"/>
      <pc:docMkLst>
        <pc:docMk/>
      </pc:docMkLst>
      <pc:sldChg chg="addSp delSp modSp mod setBg">
        <pc:chgData name="Andrew Back Melo" userId="7de71567-bc3a-4f5a-963d-edf753343c4a" providerId="ADAL" clId="{98AE7E7A-9AC2-5146-B3B6-BFE1F08A1B8B}" dt="2025-09-22T19:10:39.854" v="28" actId="14100"/>
        <pc:sldMkLst>
          <pc:docMk/>
          <pc:sldMk cId="0" sldId="256"/>
        </pc:sldMkLst>
        <pc:picChg chg="add mod">
          <ac:chgData name="Andrew Back Melo" userId="7de71567-bc3a-4f5a-963d-edf753343c4a" providerId="ADAL" clId="{98AE7E7A-9AC2-5146-B3B6-BFE1F08A1B8B}" dt="2025-09-22T19:10:39.854" v="28" actId="14100"/>
          <ac:picMkLst>
            <pc:docMk/>
            <pc:sldMk cId="0" sldId="256"/>
            <ac:picMk id="3" creationId="{90065ABC-B5B2-23C9-6993-099FB1E89C63}"/>
          </ac:picMkLst>
        </pc:picChg>
        <pc:picChg chg="add mod">
          <ac:chgData name="Andrew Back Melo" userId="7de71567-bc3a-4f5a-963d-edf753343c4a" providerId="ADAL" clId="{98AE7E7A-9AC2-5146-B3B6-BFE1F08A1B8B}" dt="2025-09-10T17:17:46.171" v="3" actId="1076"/>
          <ac:picMkLst>
            <pc:docMk/>
            <pc:sldMk cId="0" sldId="256"/>
            <ac:picMk id="44" creationId="{D28B8DA3-F8E9-6F5D-DE3A-AF350614ABAB}"/>
          </ac:picMkLst>
        </pc:picChg>
        <pc:picChg chg="add mod">
          <ac:chgData name="Andrew Back Melo" userId="7de71567-bc3a-4f5a-963d-edf753343c4a" providerId="ADAL" clId="{98AE7E7A-9AC2-5146-B3B6-BFE1F08A1B8B}" dt="2025-09-10T17:17:51.967" v="5" actId="1076"/>
          <ac:picMkLst>
            <pc:docMk/>
            <pc:sldMk cId="0" sldId="256"/>
            <ac:picMk id="45" creationId="{A1079CFB-060C-4CEC-4891-752CFF603BBD}"/>
          </ac:picMkLst>
        </pc:picChg>
        <pc:picChg chg="add mod">
          <ac:chgData name="Andrew Back Melo" userId="7de71567-bc3a-4f5a-963d-edf753343c4a" providerId="ADAL" clId="{98AE7E7A-9AC2-5146-B3B6-BFE1F08A1B8B}" dt="2025-09-10T17:17:57.245" v="7" actId="1076"/>
          <ac:picMkLst>
            <pc:docMk/>
            <pc:sldMk cId="0" sldId="256"/>
            <ac:picMk id="46" creationId="{26E323AF-1380-F1F4-72CD-10C5D82DD217}"/>
          </ac:picMkLst>
        </pc:picChg>
        <pc:picChg chg="add mod">
          <ac:chgData name="Andrew Back Melo" userId="7de71567-bc3a-4f5a-963d-edf753343c4a" providerId="ADAL" clId="{98AE7E7A-9AC2-5146-B3B6-BFE1F08A1B8B}" dt="2025-09-10T17:18:03.019" v="9" actId="1076"/>
          <ac:picMkLst>
            <pc:docMk/>
            <pc:sldMk cId="0" sldId="256"/>
            <ac:picMk id="47" creationId="{2A0DCDB1-C896-F061-D7DA-FDA6F1085407}"/>
          </ac:picMkLst>
        </pc:picChg>
        <pc:picChg chg="add mod">
          <ac:chgData name="Andrew Back Melo" userId="7de71567-bc3a-4f5a-963d-edf753343c4a" providerId="ADAL" clId="{98AE7E7A-9AC2-5146-B3B6-BFE1F08A1B8B}" dt="2025-09-10T17:18:16.913" v="11" actId="1076"/>
          <ac:picMkLst>
            <pc:docMk/>
            <pc:sldMk cId="0" sldId="256"/>
            <ac:picMk id="48" creationId="{86343446-BE15-F408-D816-62D09CC3FDC9}"/>
          </ac:picMkLst>
        </pc:picChg>
        <pc:picChg chg="add mod">
          <ac:chgData name="Andrew Back Melo" userId="7de71567-bc3a-4f5a-963d-edf753343c4a" providerId="ADAL" clId="{98AE7E7A-9AC2-5146-B3B6-BFE1F08A1B8B}" dt="2025-09-10T17:19:29.446" v="24" actId="167"/>
          <ac:picMkLst>
            <pc:docMk/>
            <pc:sldMk cId="0" sldId="256"/>
            <ac:picMk id="49" creationId="{0D4AFD6D-503F-D12D-6AEB-F29AA6170EED}"/>
          </ac:picMkLst>
        </pc:picChg>
        <pc:picChg chg="add mod">
          <ac:chgData name="Andrew Back Melo" userId="7de71567-bc3a-4f5a-963d-edf753343c4a" providerId="ADAL" clId="{98AE7E7A-9AC2-5146-B3B6-BFE1F08A1B8B}" dt="2025-09-10T17:18:37.225" v="17" actId="1076"/>
          <ac:picMkLst>
            <pc:docMk/>
            <pc:sldMk cId="0" sldId="256"/>
            <ac:picMk id="50" creationId="{2AAF0A46-0F20-259C-4570-5F2097C06239}"/>
          </ac:picMkLst>
        </pc:picChg>
        <pc:picChg chg="add mod">
          <ac:chgData name="Andrew Back Melo" userId="7de71567-bc3a-4f5a-963d-edf753343c4a" providerId="ADAL" clId="{98AE7E7A-9AC2-5146-B3B6-BFE1F08A1B8B}" dt="2025-09-10T17:18:39.379" v="18" actId="571"/>
          <ac:picMkLst>
            <pc:docMk/>
            <pc:sldMk cId="0" sldId="256"/>
            <ac:picMk id="51" creationId="{E0318CA5-581C-9DFA-4BA1-948608461B2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5905500"/>
            <a:ext cx="7772400" cy="4000500"/>
          </a:xfrm>
          <a:prstGeom prst="rect">
            <a:avLst/>
          </a:prstGeom>
        </p:spPr>
        <p:txBody>
          <a:bodyPr wrap="square" lIns="0" tIns="0" rIns="0" bIns="0">
            <a:spAutoFit/>
          </a:bodyPr>
          <a:lstStyle>
            <a:lvl1pPr>
              <a:defRPr sz="535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10668000"/>
            <a:ext cx="6400800" cy="4762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50" b="1" i="0">
                <a:solidFill>
                  <a:schemeClr val="bg1"/>
                </a:solidFill>
                <a:latin typeface="Arial"/>
                <a:cs typeface="Arial"/>
              </a:defRPr>
            </a:lvl1pPr>
          </a:lstStyle>
          <a:p>
            <a:endParaRPr/>
          </a:p>
        </p:txBody>
      </p:sp>
      <p:sp>
        <p:nvSpPr>
          <p:cNvPr id="3" name="Holder 3"/>
          <p:cNvSpPr>
            <a:spLocks noGrp="1"/>
          </p:cNvSpPr>
          <p:nvPr>
            <p:ph sz="half" idx="2"/>
          </p:nvPr>
        </p:nvSpPr>
        <p:spPr>
          <a:xfrm>
            <a:off x="457200" y="4381500"/>
            <a:ext cx="3977640" cy="125730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4381500"/>
            <a:ext cx="3977640" cy="125730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19050000"/>
          </a:xfrm>
          <a:prstGeom prst="rect">
            <a:avLst/>
          </a:prstGeom>
        </p:spPr>
      </p:pic>
      <p:sp>
        <p:nvSpPr>
          <p:cNvPr id="17" name="bg object 17"/>
          <p:cNvSpPr/>
          <p:nvPr/>
        </p:nvSpPr>
        <p:spPr>
          <a:xfrm>
            <a:off x="0" y="7777238"/>
            <a:ext cx="9144000" cy="4200525"/>
          </a:xfrm>
          <a:custGeom>
            <a:avLst/>
            <a:gdLst/>
            <a:ahLst/>
            <a:cxnLst/>
            <a:rect l="l" t="t" r="r" b="b"/>
            <a:pathLst>
              <a:path w="9144000" h="4200525">
                <a:moveTo>
                  <a:pt x="9144000" y="0"/>
                </a:moveTo>
                <a:lnTo>
                  <a:pt x="0" y="0"/>
                </a:lnTo>
                <a:lnTo>
                  <a:pt x="0" y="4200067"/>
                </a:lnTo>
                <a:lnTo>
                  <a:pt x="9144000" y="4200067"/>
                </a:lnTo>
                <a:lnTo>
                  <a:pt x="9144000" y="0"/>
                </a:lnTo>
                <a:close/>
              </a:path>
            </a:pathLst>
          </a:custGeom>
          <a:solidFill>
            <a:srgbClr val="DA4999"/>
          </a:solidFill>
        </p:spPr>
        <p:txBody>
          <a:bodyPr wrap="square" lIns="0" tIns="0" rIns="0" bIns="0" rtlCol="0"/>
          <a:lstStyle/>
          <a:p>
            <a:endParaRPr/>
          </a:p>
        </p:txBody>
      </p:sp>
      <p:sp>
        <p:nvSpPr>
          <p:cNvPr id="18" name="bg object 18"/>
          <p:cNvSpPr/>
          <p:nvPr/>
        </p:nvSpPr>
        <p:spPr>
          <a:xfrm>
            <a:off x="5012258" y="12567957"/>
            <a:ext cx="3253740" cy="4298950"/>
          </a:xfrm>
          <a:custGeom>
            <a:avLst/>
            <a:gdLst/>
            <a:ahLst/>
            <a:cxnLst/>
            <a:rect l="l" t="t" r="r" b="b"/>
            <a:pathLst>
              <a:path w="3253740" h="4298950">
                <a:moveTo>
                  <a:pt x="3234283" y="2538806"/>
                </a:moveTo>
                <a:lnTo>
                  <a:pt x="0" y="2538806"/>
                </a:lnTo>
                <a:lnTo>
                  <a:pt x="0" y="4298912"/>
                </a:lnTo>
                <a:lnTo>
                  <a:pt x="3234283" y="4298912"/>
                </a:lnTo>
                <a:lnTo>
                  <a:pt x="3234283" y="2538806"/>
                </a:lnTo>
                <a:close/>
              </a:path>
              <a:path w="3253740" h="4298950">
                <a:moveTo>
                  <a:pt x="3253740" y="0"/>
                </a:moveTo>
                <a:lnTo>
                  <a:pt x="19456" y="0"/>
                </a:lnTo>
                <a:lnTo>
                  <a:pt x="19456" y="1760105"/>
                </a:lnTo>
                <a:lnTo>
                  <a:pt x="3253740" y="1760105"/>
                </a:lnTo>
                <a:lnTo>
                  <a:pt x="3253740"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880703" y="4566741"/>
            <a:ext cx="6864350" cy="2486659"/>
          </a:xfrm>
          <a:prstGeom prst="rect">
            <a:avLst/>
          </a:prstGeom>
        </p:spPr>
        <p:txBody>
          <a:bodyPr wrap="square" lIns="0" tIns="0" rIns="0" bIns="0">
            <a:spAutoFit/>
          </a:bodyPr>
          <a:lstStyle>
            <a:lvl1pPr>
              <a:defRPr sz="5350" b="1" i="0">
                <a:solidFill>
                  <a:schemeClr val="bg1"/>
                </a:solidFill>
                <a:latin typeface="Arial"/>
                <a:cs typeface="Arial"/>
              </a:defRPr>
            </a:lvl1pPr>
          </a:lstStyle>
          <a:p>
            <a:endParaRPr/>
          </a:p>
        </p:txBody>
      </p:sp>
      <p:sp>
        <p:nvSpPr>
          <p:cNvPr id="3" name="Holder 3"/>
          <p:cNvSpPr>
            <a:spLocks noGrp="1"/>
          </p:cNvSpPr>
          <p:nvPr>
            <p:ph type="body" idx="1"/>
          </p:nvPr>
        </p:nvSpPr>
        <p:spPr>
          <a:xfrm>
            <a:off x="457200" y="4381500"/>
            <a:ext cx="8229600" cy="12573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17716500"/>
            <a:ext cx="2926080" cy="9525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17716500"/>
            <a:ext cx="2103120" cy="9525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9/22/25</a:t>
            </a:fld>
            <a:endParaRPr lang="en-US"/>
          </a:p>
        </p:txBody>
      </p:sp>
      <p:sp>
        <p:nvSpPr>
          <p:cNvPr id="6" name="Holder 6"/>
          <p:cNvSpPr>
            <a:spLocks noGrp="1"/>
          </p:cNvSpPr>
          <p:nvPr>
            <p:ph type="sldNum" sz="quarter" idx="7"/>
          </p:nvPr>
        </p:nvSpPr>
        <p:spPr>
          <a:xfrm>
            <a:off x="6583680" y="17716500"/>
            <a:ext cx="2103120" cy="9525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
        <p:nvSpPr>
          <p:cNvPr id="8" name="CaixaDeTexto 7">
            <a:extLst>
              <a:ext uri="{FF2B5EF4-FFF2-40B4-BE49-F238E27FC236}">
                <a16:creationId xmlns:a16="http://schemas.microsoft.com/office/drawing/2014/main" id="{27E370FA-9935-D043-F7B3-412134315D1F}"/>
              </a:ext>
            </a:extLst>
          </p:cNvPr>
          <p:cNvSpPr txBox="1"/>
          <p:nvPr userDrawn="1">
            <p:extLst>
              <p:ext uri="{1162E1C5-73C7-4A58-AE30-91384D911F3F}">
                <p184:classification xmlns:p184="http://schemas.microsoft.com/office/powerpoint/2018/4/main" val="ftr"/>
              </p:ext>
            </p:extLst>
          </p:nvPr>
        </p:nvSpPr>
        <p:spPr>
          <a:xfrm>
            <a:off x="84138" y="18666460"/>
            <a:ext cx="8996362" cy="320040"/>
          </a:xfrm>
          <a:prstGeom prst="rect">
            <a:avLst/>
          </a:prstGeom>
        </p:spPr>
        <p:txBody>
          <a:bodyPr horzOverflow="overflow" lIns="0" tIns="0" rIns="0" bIns="0">
            <a:spAutoFit/>
          </a:bodyPr>
          <a:lstStyle/>
          <a:p>
            <a:pPr algn="l"/>
            <a:r>
              <a:rPr lang="pt-BR" sz="700">
                <a:solidFill>
                  <a:srgbClr val="000000">
                    <a:alpha val="50000"/>
                  </a:srgbClr>
                </a:solidFill>
                <a:latin typeface="Calibri" panose="020F0502020204030204" pitchFamily="34" charset="0"/>
                <a:cs typeface="Calibri" panose="020F0502020204030204" pitchFamily="34" charset="0"/>
              </a:rPr>
              <a:t>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9" name="Imagem 48">
            <a:extLst>
              <a:ext uri="{FF2B5EF4-FFF2-40B4-BE49-F238E27FC236}">
                <a16:creationId xmlns:a16="http://schemas.microsoft.com/office/drawing/2014/main" id="{0D4AFD6D-503F-D12D-6AEB-F29AA6170EED}"/>
              </a:ext>
            </a:extLst>
          </p:cNvPr>
          <p:cNvPicPr>
            <a:picLocks noChangeAspect="1"/>
          </p:cNvPicPr>
          <p:nvPr/>
        </p:nvPicPr>
        <p:blipFill>
          <a:blip r:embed="rId3"/>
          <a:stretch>
            <a:fillRect/>
          </a:stretch>
        </p:blipFill>
        <p:spPr>
          <a:xfrm>
            <a:off x="-27348" y="7794651"/>
            <a:ext cx="9171347" cy="4201949"/>
          </a:xfrm>
          <a:prstGeom prst="rect">
            <a:avLst/>
          </a:prstGeom>
        </p:spPr>
      </p:pic>
      <p:sp>
        <p:nvSpPr>
          <p:cNvPr id="2" name="object 2"/>
          <p:cNvSpPr txBox="1">
            <a:spLocks noGrp="1"/>
          </p:cNvSpPr>
          <p:nvPr>
            <p:ph type="title"/>
          </p:nvPr>
        </p:nvSpPr>
        <p:spPr>
          <a:prstGeom prst="rect">
            <a:avLst/>
          </a:prstGeom>
        </p:spPr>
        <p:txBody>
          <a:bodyPr vert="horz" wrap="square" lIns="0" tIns="12065" rIns="0" bIns="0" rtlCol="0">
            <a:spAutoFit/>
          </a:bodyPr>
          <a:lstStyle/>
          <a:p>
            <a:pPr marL="12700" marR="5080">
              <a:lnSpc>
                <a:spcPct val="100600"/>
              </a:lnSpc>
              <a:spcBef>
                <a:spcPts val="95"/>
              </a:spcBef>
            </a:pPr>
            <a:r>
              <a:rPr dirty="0"/>
              <a:t>Lorem</a:t>
            </a:r>
            <a:r>
              <a:rPr spc="-15" dirty="0"/>
              <a:t> </a:t>
            </a:r>
            <a:r>
              <a:rPr dirty="0"/>
              <a:t>ipsum</a:t>
            </a:r>
            <a:r>
              <a:rPr spc="-15" dirty="0"/>
              <a:t> </a:t>
            </a:r>
            <a:r>
              <a:rPr spc="-10" dirty="0"/>
              <a:t>dolor </a:t>
            </a:r>
            <a:r>
              <a:rPr dirty="0"/>
              <a:t>sit</a:t>
            </a:r>
            <a:r>
              <a:rPr spc="10" dirty="0"/>
              <a:t> </a:t>
            </a:r>
            <a:r>
              <a:rPr dirty="0"/>
              <a:t>amet,</a:t>
            </a:r>
            <a:r>
              <a:rPr spc="10" dirty="0"/>
              <a:t> </a:t>
            </a:r>
            <a:r>
              <a:rPr spc="-10" dirty="0"/>
              <a:t>consectetur </a:t>
            </a:r>
            <a:r>
              <a:rPr dirty="0"/>
              <a:t>adipiscing</a:t>
            </a:r>
            <a:r>
              <a:rPr spc="10" dirty="0"/>
              <a:t> </a:t>
            </a:r>
            <a:r>
              <a:rPr spc="-10" dirty="0"/>
              <a:t>elit.</a:t>
            </a:r>
          </a:p>
        </p:txBody>
      </p:sp>
      <p:sp>
        <p:nvSpPr>
          <p:cNvPr id="33" name="object 33"/>
          <p:cNvSpPr txBox="1"/>
          <p:nvPr/>
        </p:nvSpPr>
        <p:spPr>
          <a:xfrm>
            <a:off x="2069708" y="9880857"/>
            <a:ext cx="2193925" cy="1141730"/>
          </a:xfrm>
          <a:prstGeom prst="rect">
            <a:avLst/>
          </a:prstGeom>
        </p:spPr>
        <p:txBody>
          <a:bodyPr vert="horz" wrap="square" lIns="0" tIns="14604" rIns="0" bIns="0" rtlCol="0">
            <a:spAutoFit/>
          </a:bodyPr>
          <a:lstStyle/>
          <a:p>
            <a:pPr marL="38100">
              <a:lnSpc>
                <a:spcPts val="4380"/>
              </a:lnSpc>
              <a:spcBef>
                <a:spcPts val="114"/>
              </a:spcBef>
            </a:pPr>
            <a:r>
              <a:rPr sz="3825" b="1" spc="-682" baseline="6535" dirty="0">
                <a:solidFill>
                  <a:srgbClr val="F190B8"/>
                </a:solidFill>
                <a:latin typeface="Arial"/>
                <a:cs typeface="Arial"/>
              </a:rPr>
              <a:t>+</a:t>
            </a:r>
            <a:r>
              <a:rPr sz="4050" b="1" spc="125" dirty="0">
                <a:solidFill>
                  <a:srgbClr val="F190B8"/>
                </a:solidFill>
                <a:latin typeface="Arial"/>
                <a:cs typeface="Arial"/>
              </a:rPr>
              <a:t>100</a:t>
            </a:r>
            <a:endParaRPr sz="4050" dirty="0">
              <a:latin typeface="Arial"/>
              <a:cs typeface="Arial"/>
            </a:endParaRPr>
          </a:p>
          <a:p>
            <a:pPr marL="116205" marR="31750">
              <a:lnSpc>
                <a:spcPct val="69100"/>
              </a:lnSpc>
              <a:spcBef>
                <a:spcPts val="409"/>
              </a:spcBef>
            </a:pPr>
            <a:r>
              <a:rPr sz="2400" b="1" spc="-50" dirty="0">
                <a:solidFill>
                  <a:srgbClr val="FFFFFF"/>
                </a:solidFill>
                <a:latin typeface="Arial"/>
                <a:cs typeface="Arial"/>
              </a:rPr>
              <a:t>reconstruções </a:t>
            </a:r>
            <a:r>
              <a:rPr sz="2400" b="1" spc="-10" dirty="0">
                <a:solidFill>
                  <a:srgbClr val="FFFFFF"/>
                </a:solidFill>
                <a:latin typeface="Arial"/>
                <a:cs typeface="Arial"/>
              </a:rPr>
              <a:t>mamárias</a:t>
            </a:r>
            <a:endParaRPr sz="2400" dirty="0">
              <a:latin typeface="Arial"/>
              <a:cs typeface="Arial"/>
            </a:endParaRPr>
          </a:p>
        </p:txBody>
      </p:sp>
      <p:sp>
        <p:nvSpPr>
          <p:cNvPr id="34" name="object 34"/>
          <p:cNvSpPr txBox="1"/>
          <p:nvPr/>
        </p:nvSpPr>
        <p:spPr>
          <a:xfrm>
            <a:off x="2108019" y="8633165"/>
            <a:ext cx="1329055" cy="644525"/>
          </a:xfrm>
          <a:prstGeom prst="rect">
            <a:avLst/>
          </a:prstGeom>
        </p:spPr>
        <p:txBody>
          <a:bodyPr vert="horz" wrap="square" lIns="0" tIns="125730" rIns="0" bIns="0" rtlCol="0">
            <a:spAutoFit/>
          </a:bodyPr>
          <a:lstStyle/>
          <a:p>
            <a:pPr marL="12700" marR="6350">
              <a:lnSpc>
                <a:spcPct val="69100"/>
              </a:lnSpc>
              <a:spcBef>
                <a:spcPts val="990"/>
              </a:spcBef>
            </a:pPr>
            <a:r>
              <a:rPr sz="2400" b="1" spc="-40" dirty="0">
                <a:solidFill>
                  <a:srgbClr val="FFFFFF"/>
                </a:solidFill>
                <a:latin typeface="Arial"/>
                <a:cs typeface="Arial"/>
              </a:rPr>
              <a:t>hospitais </a:t>
            </a:r>
            <a:r>
              <a:rPr sz="2400" b="1" spc="-45" dirty="0">
                <a:solidFill>
                  <a:srgbClr val="FFFFFF"/>
                </a:solidFill>
                <a:latin typeface="Arial"/>
                <a:cs typeface="Arial"/>
              </a:rPr>
              <a:t>apoiados</a:t>
            </a:r>
            <a:endParaRPr sz="2400" dirty="0">
              <a:latin typeface="Arial"/>
              <a:cs typeface="Arial"/>
            </a:endParaRPr>
          </a:p>
        </p:txBody>
      </p:sp>
      <p:sp>
        <p:nvSpPr>
          <p:cNvPr id="35" name="object 35"/>
          <p:cNvSpPr txBox="1"/>
          <p:nvPr/>
        </p:nvSpPr>
        <p:spPr>
          <a:xfrm>
            <a:off x="2096138" y="8166458"/>
            <a:ext cx="702310" cy="645160"/>
          </a:xfrm>
          <a:prstGeom prst="rect">
            <a:avLst/>
          </a:prstGeom>
        </p:spPr>
        <p:txBody>
          <a:bodyPr vert="horz" wrap="square" lIns="0" tIns="14604" rIns="0" bIns="0" rtlCol="0">
            <a:spAutoFit/>
          </a:bodyPr>
          <a:lstStyle/>
          <a:p>
            <a:pPr marL="38100">
              <a:lnSpc>
                <a:spcPct val="100000"/>
              </a:lnSpc>
              <a:spcBef>
                <a:spcPts val="114"/>
              </a:spcBef>
            </a:pPr>
            <a:r>
              <a:rPr sz="3825" b="1" spc="-1050" baseline="6535" dirty="0">
                <a:solidFill>
                  <a:srgbClr val="F190B8"/>
                </a:solidFill>
                <a:latin typeface="Arial"/>
                <a:cs typeface="Arial"/>
              </a:rPr>
              <a:t>+</a:t>
            </a:r>
            <a:r>
              <a:rPr sz="4050" b="1" spc="-550" dirty="0">
                <a:solidFill>
                  <a:srgbClr val="F190B8"/>
                </a:solidFill>
                <a:latin typeface="Arial"/>
                <a:cs typeface="Arial"/>
              </a:rPr>
              <a:t>1</a:t>
            </a:r>
            <a:r>
              <a:rPr sz="4050" b="1" spc="65" dirty="0">
                <a:solidFill>
                  <a:srgbClr val="F190B8"/>
                </a:solidFill>
                <a:latin typeface="Arial"/>
                <a:cs typeface="Arial"/>
              </a:rPr>
              <a:t>0</a:t>
            </a:r>
            <a:endParaRPr sz="4050">
              <a:latin typeface="Arial"/>
              <a:cs typeface="Arial"/>
            </a:endParaRPr>
          </a:p>
        </p:txBody>
      </p:sp>
      <p:sp>
        <p:nvSpPr>
          <p:cNvPr id="36" name="object 36"/>
          <p:cNvSpPr txBox="1"/>
          <p:nvPr/>
        </p:nvSpPr>
        <p:spPr>
          <a:xfrm>
            <a:off x="6169384" y="10869053"/>
            <a:ext cx="1529715" cy="644525"/>
          </a:xfrm>
          <a:prstGeom prst="rect">
            <a:avLst/>
          </a:prstGeom>
        </p:spPr>
        <p:txBody>
          <a:bodyPr vert="horz" wrap="square" lIns="0" tIns="125730" rIns="0" bIns="0" rtlCol="0">
            <a:spAutoFit/>
          </a:bodyPr>
          <a:lstStyle/>
          <a:p>
            <a:pPr marL="12700" marR="6350">
              <a:lnSpc>
                <a:spcPct val="69100"/>
              </a:lnSpc>
              <a:spcBef>
                <a:spcPts val="990"/>
              </a:spcBef>
            </a:pPr>
            <a:r>
              <a:rPr sz="2400" b="1" dirty="0">
                <a:solidFill>
                  <a:srgbClr val="FFFFFF"/>
                </a:solidFill>
                <a:latin typeface="Arial"/>
                <a:cs typeface="Arial"/>
              </a:rPr>
              <a:t>em</a:t>
            </a:r>
            <a:r>
              <a:rPr sz="2400" b="1" spc="-135" dirty="0">
                <a:solidFill>
                  <a:srgbClr val="FFFFFF"/>
                </a:solidFill>
                <a:latin typeface="Arial"/>
                <a:cs typeface="Arial"/>
              </a:rPr>
              <a:t> </a:t>
            </a:r>
            <a:r>
              <a:rPr sz="2400" b="1" spc="-40" dirty="0">
                <a:solidFill>
                  <a:srgbClr val="FFFFFF"/>
                </a:solidFill>
                <a:latin typeface="Arial"/>
                <a:cs typeface="Arial"/>
              </a:rPr>
              <a:t>pontos </a:t>
            </a:r>
            <a:r>
              <a:rPr sz="2400" b="1" spc="-10" dirty="0">
                <a:solidFill>
                  <a:srgbClr val="FFFFFF"/>
                </a:solidFill>
                <a:latin typeface="Arial"/>
                <a:cs typeface="Arial"/>
              </a:rPr>
              <a:t>doados</a:t>
            </a:r>
            <a:endParaRPr sz="2400" dirty="0">
              <a:latin typeface="Arial"/>
              <a:cs typeface="Arial"/>
            </a:endParaRPr>
          </a:p>
        </p:txBody>
      </p:sp>
      <p:sp>
        <p:nvSpPr>
          <p:cNvPr id="37" name="object 37"/>
          <p:cNvSpPr txBox="1"/>
          <p:nvPr/>
        </p:nvSpPr>
        <p:spPr>
          <a:xfrm>
            <a:off x="6282122" y="10375299"/>
            <a:ext cx="1931670" cy="645160"/>
          </a:xfrm>
          <a:prstGeom prst="rect">
            <a:avLst/>
          </a:prstGeom>
        </p:spPr>
        <p:txBody>
          <a:bodyPr vert="horz" wrap="square" lIns="0" tIns="14604" rIns="0" bIns="0" rtlCol="0">
            <a:spAutoFit/>
          </a:bodyPr>
          <a:lstStyle/>
          <a:p>
            <a:pPr marL="12700">
              <a:lnSpc>
                <a:spcPct val="100000"/>
              </a:lnSpc>
              <a:spcBef>
                <a:spcPts val="114"/>
              </a:spcBef>
            </a:pPr>
            <a:r>
              <a:rPr sz="4050" b="1" spc="-40" dirty="0">
                <a:solidFill>
                  <a:srgbClr val="F190B8"/>
                </a:solidFill>
                <a:latin typeface="Arial"/>
                <a:cs typeface="Arial"/>
              </a:rPr>
              <a:t>milhões</a:t>
            </a:r>
            <a:endParaRPr sz="4050" dirty="0">
              <a:latin typeface="Arial"/>
              <a:cs typeface="Arial"/>
            </a:endParaRPr>
          </a:p>
        </p:txBody>
      </p:sp>
      <p:sp>
        <p:nvSpPr>
          <p:cNvPr id="38" name="object 38"/>
          <p:cNvSpPr txBox="1"/>
          <p:nvPr/>
        </p:nvSpPr>
        <p:spPr>
          <a:xfrm>
            <a:off x="6087479" y="9907913"/>
            <a:ext cx="1070610" cy="645160"/>
          </a:xfrm>
          <a:prstGeom prst="rect">
            <a:avLst/>
          </a:prstGeom>
        </p:spPr>
        <p:txBody>
          <a:bodyPr vert="horz" wrap="square" lIns="0" tIns="14604" rIns="0" bIns="0" rtlCol="0">
            <a:spAutoFit/>
          </a:bodyPr>
          <a:lstStyle/>
          <a:p>
            <a:pPr marL="12700">
              <a:lnSpc>
                <a:spcPct val="100000"/>
              </a:lnSpc>
              <a:spcBef>
                <a:spcPts val="114"/>
              </a:spcBef>
            </a:pPr>
            <a:r>
              <a:rPr sz="3825" b="1" spc="-30" baseline="5446" dirty="0">
                <a:solidFill>
                  <a:srgbClr val="F190B8"/>
                </a:solidFill>
                <a:latin typeface="Arial"/>
                <a:cs typeface="Arial"/>
              </a:rPr>
              <a:t>+</a:t>
            </a:r>
            <a:r>
              <a:rPr sz="4050" b="1" spc="-20" dirty="0">
                <a:solidFill>
                  <a:srgbClr val="F190B8"/>
                </a:solidFill>
                <a:latin typeface="Arial"/>
                <a:cs typeface="Arial"/>
              </a:rPr>
              <a:t>280</a:t>
            </a:r>
            <a:endParaRPr sz="4050" dirty="0">
              <a:latin typeface="Arial"/>
              <a:cs typeface="Arial"/>
            </a:endParaRPr>
          </a:p>
        </p:txBody>
      </p:sp>
      <p:sp>
        <p:nvSpPr>
          <p:cNvPr id="39" name="object 39"/>
          <p:cNvSpPr txBox="1"/>
          <p:nvPr/>
        </p:nvSpPr>
        <p:spPr>
          <a:xfrm>
            <a:off x="6010845" y="8187683"/>
            <a:ext cx="1504950" cy="1141730"/>
          </a:xfrm>
          <a:prstGeom prst="rect">
            <a:avLst/>
          </a:prstGeom>
        </p:spPr>
        <p:txBody>
          <a:bodyPr vert="horz" wrap="square" lIns="0" tIns="14604" rIns="0" bIns="0" rtlCol="0">
            <a:spAutoFit/>
          </a:bodyPr>
          <a:lstStyle/>
          <a:p>
            <a:pPr marL="38100">
              <a:lnSpc>
                <a:spcPts val="4380"/>
              </a:lnSpc>
              <a:spcBef>
                <a:spcPts val="114"/>
              </a:spcBef>
            </a:pPr>
            <a:r>
              <a:rPr sz="3825" b="1" spc="-30" baseline="17429" dirty="0">
                <a:solidFill>
                  <a:srgbClr val="F190B8"/>
                </a:solidFill>
                <a:latin typeface="Arial"/>
                <a:cs typeface="Arial"/>
              </a:rPr>
              <a:t>+</a:t>
            </a:r>
            <a:r>
              <a:rPr sz="4050" b="1" spc="-20" dirty="0">
                <a:solidFill>
                  <a:srgbClr val="F190B8"/>
                </a:solidFill>
                <a:latin typeface="Arial"/>
                <a:cs typeface="Arial"/>
              </a:rPr>
              <a:t>390</a:t>
            </a:r>
            <a:endParaRPr sz="4050">
              <a:latin typeface="Arial"/>
              <a:cs typeface="Arial"/>
            </a:endParaRPr>
          </a:p>
          <a:p>
            <a:pPr marL="87630" marR="31750">
              <a:lnSpc>
                <a:spcPct val="69100"/>
              </a:lnSpc>
              <a:spcBef>
                <a:spcPts val="409"/>
              </a:spcBef>
            </a:pPr>
            <a:r>
              <a:rPr sz="2400" b="1" spc="-10" dirty="0">
                <a:solidFill>
                  <a:srgbClr val="FFFFFF"/>
                </a:solidFill>
                <a:latin typeface="Arial"/>
                <a:cs typeface="Arial"/>
              </a:rPr>
              <a:t>mulheres </a:t>
            </a:r>
            <a:r>
              <a:rPr sz="2400" b="1" spc="-50" dirty="0">
                <a:solidFill>
                  <a:srgbClr val="FFFFFF"/>
                </a:solidFill>
                <a:latin typeface="Arial"/>
                <a:cs typeface="Arial"/>
              </a:rPr>
              <a:t>atendidas</a:t>
            </a:r>
            <a:endParaRPr sz="2400">
              <a:latin typeface="Arial"/>
              <a:cs typeface="Arial"/>
            </a:endParaRPr>
          </a:p>
        </p:txBody>
      </p:sp>
      <p:sp>
        <p:nvSpPr>
          <p:cNvPr id="40" name="object 40"/>
          <p:cNvSpPr txBox="1"/>
          <p:nvPr/>
        </p:nvSpPr>
        <p:spPr>
          <a:xfrm>
            <a:off x="921971" y="12633060"/>
            <a:ext cx="3462654" cy="826135"/>
          </a:xfrm>
          <a:prstGeom prst="rect">
            <a:avLst/>
          </a:prstGeom>
        </p:spPr>
        <p:txBody>
          <a:bodyPr vert="horz" wrap="square" lIns="0" tIns="60960" rIns="0" bIns="0" rtlCol="0">
            <a:spAutoFit/>
          </a:bodyPr>
          <a:lstStyle/>
          <a:p>
            <a:pPr marL="12700" marR="8890">
              <a:lnSpc>
                <a:spcPts val="2980"/>
              </a:lnSpc>
              <a:spcBef>
                <a:spcPts val="480"/>
              </a:spcBef>
            </a:pPr>
            <a:r>
              <a:rPr sz="2750" b="1" spc="-40" dirty="0">
                <a:solidFill>
                  <a:srgbClr val="FFFFFF"/>
                </a:solidFill>
                <a:latin typeface="Arial"/>
                <a:cs typeface="Arial"/>
              </a:rPr>
              <a:t>Descoberto</a:t>
            </a:r>
            <a:r>
              <a:rPr sz="2750" b="1" spc="-140" dirty="0">
                <a:solidFill>
                  <a:srgbClr val="FFFFFF"/>
                </a:solidFill>
                <a:latin typeface="Arial"/>
                <a:cs typeface="Arial"/>
              </a:rPr>
              <a:t> </a:t>
            </a:r>
            <a:r>
              <a:rPr sz="2750" b="1" dirty="0">
                <a:solidFill>
                  <a:srgbClr val="FFFFFF"/>
                </a:solidFill>
                <a:latin typeface="Arial"/>
                <a:cs typeface="Arial"/>
              </a:rPr>
              <a:t>no</a:t>
            </a:r>
            <a:r>
              <a:rPr sz="2750" b="1" spc="-135" dirty="0">
                <a:solidFill>
                  <a:srgbClr val="FFFFFF"/>
                </a:solidFill>
                <a:latin typeface="Arial"/>
                <a:cs typeface="Arial"/>
              </a:rPr>
              <a:t> </a:t>
            </a:r>
            <a:r>
              <a:rPr sz="2750" b="1" spc="-40" dirty="0">
                <a:solidFill>
                  <a:srgbClr val="FFFFFF"/>
                </a:solidFill>
                <a:latin typeface="Arial"/>
                <a:cs typeface="Arial"/>
              </a:rPr>
              <a:t>início, </a:t>
            </a:r>
            <a:r>
              <a:rPr sz="2750" b="1" spc="100" dirty="0">
                <a:solidFill>
                  <a:srgbClr val="FFFFFF"/>
                </a:solidFill>
                <a:latin typeface="Arial"/>
                <a:cs typeface="Arial"/>
              </a:rPr>
              <a:t>o</a:t>
            </a:r>
            <a:r>
              <a:rPr sz="2750" b="1" spc="-185" dirty="0">
                <a:solidFill>
                  <a:srgbClr val="FFFFFF"/>
                </a:solidFill>
                <a:latin typeface="Arial"/>
                <a:cs typeface="Arial"/>
              </a:rPr>
              <a:t> </a:t>
            </a:r>
            <a:r>
              <a:rPr sz="2750" b="1" spc="-30" dirty="0">
                <a:solidFill>
                  <a:srgbClr val="FFFFFF"/>
                </a:solidFill>
                <a:latin typeface="Arial"/>
                <a:cs typeface="Arial"/>
              </a:rPr>
              <a:t>câncer</a:t>
            </a:r>
            <a:r>
              <a:rPr sz="2750" b="1" spc="-185" dirty="0">
                <a:solidFill>
                  <a:srgbClr val="FFFFFF"/>
                </a:solidFill>
                <a:latin typeface="Arial"/>
                <a:cs typeface="Arial"/>
              </a:rPr>
              <a:t> </a:t>
            </a:r>
            <a:r>
              <a:rPr sz="2750" b="1" dirty="0">
                <a:solidFill>
                  <a:srgbClr val="FFFFFF"/>
                </a:solidFill>
                <a:latin typeface="Arial"/>
                <a:cs typeface="Arial"/>
              </a:rPr>
              <a:t>de</a:t>
            </a:r>
            <a:r>
              <a:rPr sz="2750" b="1" spc="-185" dirty="0">
                <a:solidFill>
                  <a:srgbClr val="FFFFFF"/>
                </a:solidFill>
                <a:latin typeface="Arial"/>
                <a:cs typeface="Arial"/>
              </a:rPr>
              <a:t> </a:t>
            </a:r>
            <a:r>
              <a:rPr sz="2750" b="1" spc="-20" dirty="0">
                <a:solidFill>
                  <a:srgbClr val="FFFFFF"/>
                </a:solidFill>
                <a:latin typeface="Arial"/>
                <a:cs typeface="Arial"/>
              </a:rPr>
              <a:t>mama</a:t>
            </a:r>
            <a:endParaRPr sz="2750">
              <a:latin typeface="Arial"/>
              <a:cs typeface="Arial"/>
            </a:endParaRPr>
          </a:p>
        </p:txBody>
      </p:sp>
      <p:sp>
        <p:nvSpPr>
          <p:cNvPr id="41" name="object 41"/>
          <p:cNvSpPr txBox="1"/>
          <p:nvPr/>
        </p:nvSpPr>
        <p:spPr>
          <a:xfrm>
            <a:off x="921971" y="13770099"/>
            <a:ext cx="1322705" cy="447040"/>
          </a:xfrm>
          <a:prstGeom prst="rect">
            <a:avLst/>
          </a:prstGeom>
        </p:spPr>
        <p:txBody>
          <a:bodyPr vert="horz" wrap="square" lIns="0" tIns="14604" rIns="0" bIns="0" rtlCol="0">
            <a:spAutoFit/>
          </a:bodyPr>
          <a:lstStyle/>
          <a:p>
            <a:pPr marL="12700">
              <a:lnSpc>
                <a:spcPct val="100000"/>
              </a:lnSpc>
              <a:spcBef>
                <a:spcPts val="114"/>
              </a:spcBef>
            </a:pPr>
            <a:r>
              <a:rPr sz="2750" b="1" dirty="0">
                <a:solidFill>
                  <a:srgbClr val="FFFFFF"/>
                </a:solidFill>
                <a:latin typeface="Arial"/>
                <a:cs typeface="Arial"/>
              </a:rPr>
              <a:t>de</a:t>
            </a:r>
            <a:r>
              <a:rPr sz="2750" b="1" spc="-160" dirty="0">
                <a:solidFill>
                  <a:srgbClr val="FFFFFF"/>
                </a:solidFill>
                <a:latin typeface="Arial"/>
                <a:cs typeface="Arial"/>
              </a:rPr>
              <a:t> </a:t>
            </a:r>
            <a:r>
              <a:rPr sz="2750" b="1" spc="-30" dirty="0">
                <a:solidFill>
                  <a:srgbClr val="FFFFFF"/>
                </a:solidFill>
                <a:latin typeface="Arial"/>
                <a:cs typeface="Arial"/>
              </a:rPr>
              <a:t>cura.</a:t>
            </a:r>
            <a:endParaRPr sz="2750">
              <a:latin typeface="Arial"/>
              <a:cs typeface="Arial"/>
            </a:endParaRPr>
          </a:p>
        </p:txBody>
      </p:sp>
      <p:sp>
        <p:nvSpPr>
          <p:cNvPr id="42" name="object 42"/>
          <p:cNvSpPr txBox="1"/>
          <p:nvPr/>
        </p:nvSpPr>
        <p:spPr>
          <a:xfrm>
            <a:off x="896571" y="13206734"/>
            <a:ext cx="3677285" cy="668655"/>
          </a:xfrm>
          <a:prstGeom prst="rect">
            <a:avLst/>
          </a:prstGeom>
        </p:spPr>
        <p:txBody>
          <a:bodyPr vert="horz" wrap="square" lIns="0" tIns="14604" rIns="0" bIns="0" rtlCol="0">
            <a:spAutoFit/>
          </a:bodyPr>
          <a:lstStyle/>
          <a:p>
            <a:pPr marL="38100">
              <a:lnSpc>
                <a:spcPct val="100000"/>
              </a:lnSpc>
              <a:spcBef>
                <a:spcPts val="114"/>
              </a:spcBef>
            </a:pPr>
            <a:r>
              <a:rPr sz="2750" b="1" dirty="0">
                <a:solidFill>
                  <a:srgbClr val="FFFFFF"/>
                </a:solidFill>
                <a:latin typeface="Arial"/>
                <a:cs typeface="Arial"/>
              </a:rPr>
              <a:t>tem</a:t>
            </a:r>
            <a:r>
              <a:rPr sz="2750" b="1" spc="-95" dirty="0">
                <a:solidFill>
                  <a:srgbClr val="FFFFFF"/>
                </a:solidFill>
                <a:latin typeface="Arial"/>
                <a:cs typeface="Arial"/>
              </a:rPr>
              <a:t> </a:t>
            </a:r>
            <a:r>
              <a:rPr sz="6300" b="1" baseline="-12566" dirty="0">
                <a:solidFill>
                  <a:srgbClr val="F190B8"/>
                </a:solidFill>
                <a:latin typeface="Arial"/>
                <a:cs typeface="Arial"/>
              </a:rPr>
              <a:t>95</a:t>
            </a:r>
            <a:r>
              <a:rPr sz="6300" b="1" spc="-982" baseline="-12566" dirty="0">
                <a:solidFill>
                  <a:srgbClr val="F190B8"/>
                </a:solidFill>
                <a:latin typeface="Arial"/>
                <a:cs typeface="Arial"/>
              </a:rPr>
              <a:t> </a:t>
            </a:r>
            <a:r>
              <a:rPr sz="3750" b="1" spc="195" baseline="-18888" dirty="0">
                <a:solidFill>
                  <a:srgbClr val="F190B8"/>
                </a:solidFill>
                <a:latin typeface="Arial"/>
                <a:cs typeface="Arial"/>
              </a:rPr>
              <a:t>%</a:t>
            </a:r>
            <a:r>
              <a:rPr sz="3750" b="1" spc="-232" baseline="-18888" dirty="0">
                <a:solidFill>
                  <a:srgbClr val="F190B8"/>
                </a:solidFill>
                <a:latin typeface="Arial"/>
                <a:cs typeface="Arial"/>
              </a:rPr>
              <a:t> </a:t>
            </a:r>
            <a:r>
              <a:rPr sz="2750" b="1" dirty="0">
                <a:solidFill>
                  <a:srgbClr val="FFFFFF"/>
                </a:solidFill>
                <a:latin typeface="Arial"/>
                <a:cs typeface="Arial"/>
              </a:rPr>
              <a:t>de</a:t>
            </a:r>
            <a:r>
              <a:rPr sz="2750" b="1" spc="-175" dirty="0">
                <a:solidFill>
                  <a:srgbClr val="FFFFFF"/>
                </a:solidFill>
                <a:latin typeface="Arial"/>
                <a:cs typeface="Arial"/>
              </a:rPr>
              <a:t> </a:t>
            </a:r>
            <a:r>
              <a:rPr sz="2750" b="1" spc="-10" dirty="0">
                <a:solidFill>
                  <a:srgbClr val="FFFFFF"/>
                </a:solidFill>
                <a:latin typeface="Arial"/>
                <a:cs typeface="Arial"/>
              </a:rPr>
              <a:t>chances</a:t>
            </a:r>
            <a:endParaRPr sz="2750">
              <a:latin typeface="Arial"/>
              <a:cs typeface="Arial"/>
            </a:endParaRPr>
          </a:p>
        </p:txBody>
      </p:sp>
      <p:sp>
        <p:nvSpPr>
          <p:cNvPr id="43" name="object 43"/>
          <p:cNvSpPr txBox="1"/>
          <p:nvPr/>
        </p:nvSpPr>
        <p:spPr>
          <a:xfrm>
            <a:off x="921971" y="15370568"/>
            <a:ext cx="3623310" cy="1205230"/>
          </a:xfrm>
          <a:prstGeom prst="rect">
            <a:avLst/>
          </a:prstGeom>
        </p:spPr>
        <p:txBody>
          <a:bodyPr vert="horz" wrap="square" lIns="0" tIns="60960" rIns="0" bIns="0" rtlCol="0">
            <a:spAutoFit/>
          </a:bodyPr>
          <a:lstStyle/>
          <a:p>
            <a:pPr marL="12700" marR="8890">
              <a:lnSpc>
                <a:spcPts val="2980"/>
              </a:lnSpc>
              <a:spcBef>
                <a:spcPts val="480"/>
              </a:spcBef>
            </a:pPr>
            <a:r>
              <a:rPr sz="2750" b="1" dirty="0">
                <a:solidFill>
                  <a:srgbClr val="FFFFFF"/>
                </a:solidFill>
                <a:latin typeface="Arial"/>
                <a:cs typeface="Arial"/>
              </a:rPr>
              <a:t>Nunc</a:t>
            </a:r>
            <a:r>
              <a:rPr sz="2750" b="1" spc="-175" dirty="0">
                <a:solidFill>
                  <a:srgbClr val="FFFFFF"/>
                </a:solidFill>
                <a:latin typeface="Arial"/>
                <a:cs typeface="Arial"/>
              </a:rPr>
              <a:t> </a:t>
            </a:r>
            <a:r>
              <a:rPr sz="2750" b="1" spc="-50" dirty="0">
                <a:solidFill>
                  <a:srgbClr val="FFFFFF"/>
                </a:solidFill>
                <a:latin typeface="Arial"/>
                <a:cs typeface="Arial"/>
              </a:rPr>
              <a:t>vehicula,</a:t>
            </a:r>
            <a:r>
              <a:rPr sz="2750" b="1" spc="-175" dirty="0">
                <a:solidFill>
                  <a:srgbClr val="FFFFFF"/>
                </a:solidFill>
                <a:latin typeface="Arial"/>
                <a:cs typeface="Arial"/>
              </a:rPr>
              <a:t> </a:t>
            </a:r>
            <a:r>
              <a:rPr sz="2750" b="1" spc="-10" dirty="0">
                <a:solidFill>
                  <a:srgbClr val="FFFFFF"/>
                </a:solidFill>
                <a:latin typeface="Arial"/>
                <a:cs typeface="Arial"/>
              </a:rPr>
              <a:t>magna </a:t>
            </a:r>
            <a:r>
              <a:rPr sz="2750" b="1" spc="-20" dirty="0">
                <a:solidFill>
                  <a:srgbClr val="FFFFFF"/>
                </a:solidFill>
                <a:latin typeface="Arial"/>
                <a:cs typeface="Arial"/>
              </a:rPr>
              <a:t>vel</a:t>
            </a:r>
            <a:r>
              <a:rPr sz="2750" b="1" spc="-195" dirty="0">
                <a:solidFill>
                  <a:srgbClr val="FFFFFF"/>
                </a:solidFill>
                <a:latin typeface="Arial"/>
                <a:cs typeface="Arial"/>
              </a:rPr>
              <a:t> </a:t>
            </a:r>
            <a:r>
              <a:rPr sz="2750" b="1" spc="-40" dirty="0">
                <a:solidFill>
                  <a:srgbClr val="FFFFFF"/>
                </a:solidFill>
                <a:latin typeface="Arial"/>
                <a:cs typeface="Arial"/>
              </a:rPr>
              <a:t>mollis</a:t>
            </a:r>
            <a:r>
              <a:rPr sz="2750" b="1" spc="-185" dirty="0">
                <a:solidFill>
                  <a:srgbClr val="FFFFFF"/>
                </a:solidFill>
                <a:latin typeface="Arial"/>
                <a:cs typeface="Arial"/>
              </a:rPr>
              <a:t> </a:t>
            </a:r>
            <a:r>
              <a:rPr sz="2750" b="1" spc="-10" dirty="0">
                <a:solidFill>
                  <a:srgbClr val="FFFFFF"/>
                </a:solidFill>
                <a:latin typeface="Arial"/>
                <a:cs typeface="Arial"/>
              </a:rPr>
              <a:t>convallis, diam</a:t>
            </a:r>
            <a:r>
              <a:rPr sz="2750" b="1" spc="-185" dirty="0">
                <a:solidFill>
                  <a:srgbClr val="FFFFFF"/>
                </a:solidFill>
                <a:latin typeface="Arial"/>
                <a:cs typeface="Arial"/>
              </a:rPr>
              <a:t> </a:t>
            </a:r>
            <a:r>
              <a:rPr sz="2750" b="1" spc="-20" dirty="0">
                <a:solidFill>
                  <a:srgbClr val="FFFFFF"/>
                </a:solidFill>
                <a:latin typeface="Arial"/>
                <a:cs typeface="Arial"/>
              </a:rPr>
              <a:t>leo</a:t>
            </a:r>
            <a:r>
              <a:rPr sz="2750" b="1" spc="-185" dirty="0">
                <a:solidFill>
                  <a:srgbClr val="FFFFFF"/>
                </a:solidFill>
                <a:latin typeface="Arial"/>
                <a:cs typeface="Arial"/>
              </a:rPr>
              <a:t> </a:t>
            </a:r>
            <a:r>
              <a:rPr sz="2750" b="1" spc="-45" dirty="0">
                <a:solidFill>
                  <a:srgbClr val="FFFFFF"/>
                </a:solidFill>
                <a:latin typeface="Arial"/>
                <a:cs typeface="Arial"/>
              </a:rPr>
              <a:t>blandit</a:t>
            </a:r>
            <a:r>
              <a:rPr sz="2750" b="1" spc="-185" dirty="0">
                <a:solidFill>
                  <a:srgbClr val="FFFFFF"/>
                </a:solidFill>
                <a:latin typeface="Arial"/>
                <a:cs typeface="Arial"/>
              </a:rPr>
              <a:t> </a:t>
            </a:r>
            <a:r>
              <a:rPr sz="2750" b="1" spc="-10" dirty="0">
                <a:solidFill>
                  <a:srgbClr val="FFFFFF"/>
                </a:solidFill>
                <a:latin typeface="Arial"/>
                <a:cs typeface="Arial"/>
              </a:rPr>
              <a:t>nisi,</a:t>
            </a:r>
            <a:endParaRPr sz="2750">
              <a:latin typeface="Arial"/>
              <a:cs typeface="Arial"/>
            </a:endParaRPr>
          </a:p>
        </p:txBody>
      </p:sp>
      <p:pic>
        <p:nvPicPr>
          <p:cNvPr id="44" name="Imagem 43">
            <a:extLst>
              <a:ext uri="{FF2B5EF4-FFF2-40B4-BE49-F238E27FC236}">
                <a16:creationId xmlns:a16="http://schemas.microsoft.com/office/drawing/2014/main" id="{D28B8DA3-F8E9-6F5D-DE3A-AF350614ABAB}"/>
              </a:ext>
            </a:extLst>
          </p:cNvPr>
          <p:cNvPicPr>
            <a:picLocks noChangeAspect="1"/>
          </p:cNvPicPr>
          <p:nvPr/>
        </p:nvPicPr>
        <p:blipFill>
          <a:blip r:embed="rId4"/>
          <a:stretch>
            <a:fillRect/>
          </a:stretch>
        </p:blipFill>
        <p:spPr>
          <a:xfrm>
            <a:off x="880703" y="9945388"/>
            <a:ext cx="1016000" cy="482600"/>
          </a:xfrm>
          <a:prstGeom prst="rect">
            <a:avLst/>
          </a:prstGeom>
        </p:spPr>
      </p:pic>
      <p:pic>
        <p:nvPicPr>
          <p:cNvPr id="45" name="Imagem 44">
            <a:extLst>
              <a:ext uri="{FF2B5EF4-FFF2-40B4-BE49-F238E27FC236}">
                <a16:creationId xmlns:a16="http://schemas.microsoft.com/office/drawing/2014/main" id="{A1079CFB-060C-4CEC-4891-752CFF603BBD}"/>
              </a:ext>
            </a:extLst>
          </p:cNvPr>
          <p:cNvPicPr>
            <a:picLocks noChangeAspect="1"/>
          </p:cNvPicPr>
          <p:nvPr/>
        </p:nvPicPr>
        <p:blipFill>
          <a:blip r:embed="rId5"/>
          <a:stretch>
            <a:fillRect/>
          </a:stretch>
        </p:blipFill>
        <p:spPr>
          <a:xfrm>
            <a:off x="1231723" y="8215830"/>
            <a:ext cx="635000" cy="609600"/>
          </a:xfrm>
          <a:prstGeom prst="rect">
            <a:avLst/>
          </a:prstGeom>
        </p:spPr>
      </p:pic>
      <p:pic>
        <p:nvPicPr>
          <p:cNvPr id="46" name="Imagem 45">
            <a:extLst>
              <a:ext uri="{FF2B5EF4-FFF2-40B4-BE49-F238E27FC236}">
                <a16:creationId xmlns:a16="http://schemas.microsoft.com/office/drawing/2014/main" id="{26E323AF-1380-F1F4-72CD-10C5D82DD217}"/>
              </a:ext>
            </a:extLst>
          </p:cNvPr>
          <p:cNvPicPr>
            <a:picLocks noChangeAspect="1"/>
          </p:cNvPicPr>
          <p:nvPr/>
        </p:nvPicPr>
        <p:blipFill>
          <a:blip r:embed="rId6"/>
          <a:stretch>
            <a:fillRect/>
          </a:stretch>
        </p:blipFill>
        <p:spPr>
          <a:xfrm>
            <a:off x="5251351" y="9945388"/>
            <a:ext cx="622300" cy="622300"/>
          </a:xfrm>
          <a:prstGeom prst="rect">
            <a:avLst/>
          </a:prstGeom>
        </p:spPr>
      </p:pic>
      <p:pic>
        <p:nvPicPr>
          <p:cNvPr id="47" name="Imagem 46">
            <a:extLst>
              <a:ext uri="{FF2B5EF4-FFF2-40B4-BE49-F238E27FC236}">
                <a16:creationId xmlns:a16="http://schemas.microsoft.com/office/drawing/2014/main" id="{2A0DCDB1-C896-F061-D7DA-FDA6F1085407}"/>
              </a:ext>
            </a:extLst>
          </p:cNvPr>
          <p:cNvPicPr>
            <a:picLocks noChangeAspect="1"/>
          </p:cNvPicPr>
          <p:nvPr/>
        </p:nvPicPr>
        <p:blipFill>
          <a:blip r:embed="rId7"/>
          <a:stretch>
            <a:fillRect/>
          </a:stretch>
        </p:blipFill>
        <p:spPr>
          <a:xfrm>
            <a:off x="5372219" y="8138518"/>
            <a:ext cx="406400" cy="673100"/>
          </a:xfrm>
          <a:prstGeom prst="rect">
            <a:avLst/>
          </a:prstGeom>
        </p:spPr>
      </p:pic>
      <p:pic>
        <p:nvPicPr>
          <p:cNvPr id="48" name="Imagem 47">
            <a:extLst>
              <a:ext uri="{FF2B5EF4-FFF2-40B4-BE49-F238E27FC236}">
                <a16:creationId xmlns:a16="http://schemas.microsoft.com/office/drawing/2014/main" id="{86343446-BE15-F408-D816-62D09CC3FDC9}"/>
              </a:ext>
            </a:extLst>
          </p:cNvPr>
          <p:cNvPicPr>
            <a:picLocks noChangeAspect="1"/>
          </p:cNvPicPr>
          <p:nvPr/>
        </p:nvPicPr>
        <p:blipFill>
          <a:blip r:embed="rId8"/>
          <a:stretch>
            <a:fillRect/>
          </a:stretch>
        </p:blipFill>
        <p:spPr>
          <a:xfrm>
            <a:off x="2835923" y="768703"/>
            <a:ext cx="3784600" cy="3086100"/>
          </a:xfrm>
          <a:prstGeom prst="rect">
            <a:avLst/>
          </a:prstGeom>
        </p:spPr>
      </p:pic>
      <p:pic>
        <p:nvPicPr>
          <p:cNvPr id="50" name="Imagem 49">
            <a:extLst>
              <a:ext uri="{FF2B5EF4-FFF2-40B4-BE49-F238E27FC236}">
                <a16:creationId xmlns:a16="http://schemas.microsoft.com/office/drawing/2014/main" id="{2AAF0A46-0F20-259C-4570-5F2097C06239}"/>
              </a:ext>
            </a:extLst>
          </p:cNvPr>
          <p:cNvPicPr>
            <a:picLocks noChangeAspect="1"/>
          </p:cNvPicPr>
          <p:nvPr/>
        </p:nvPicPr>
        <p:blipFill>
          <a:blip r:embed="rId9"/>
          <a:stretch>
            <a:fillRect/>
          </a:stretch>
        </p:blipFill>
        <p:spPr>
          <a:xfrm>
            <a:off x="5008929" y="12576545"/>
            <a:ext cx="3238500" cy="1765300"/>
          </a:xfrm>
          <a:prstGeom prst="rect">
            <a:avLst/>
          </a:prstGeom>
        </p:spPr>
      </p:pic>
      <p:pic>
        <p:nvPicPr>
          <p:cNvPr id="51" name="Imagem 50">
            <a:extLst>
              <a:ext uri="{FF2B5EF4-FFF2-40B4-BE49-F238E27FC236}">
                <a16:creationId xmlns:a16="http://schemas.microsoft.com/office/drawing/2014/main" id="{E0318CA5-581C-9DFA-4BA1-948608461B21}"/>
              </a:ext>
            </a:extLst>
          </p:cNvPr>
          <p:cNvPicPr>
            <a:picLocks noChangeAspect="1"/>
          </p:cNvPicPr>
          <p:nvPr/>
        </p:nvPicPr>
        <p:blipFill>
          <a:blip r:embed="rId9"/>
          <a:stretch>
            <a:fillRect/>
          </a:stretch>
        </p:blipFill>
        <p:spPr>
          <a:xfrm>
            <a:off x="5008929" y="15132175"/>
            <a:ext cx="3238500" cy="1765300"/>
          </a:xfrm>
          <a:prstGeom prst="rect">
            <a:avLst/>
          </a:prstGeom>
        </p:spPr>
      </p:pic>
      <p:pic>
        <p:nvPicPr>
          <p:cNvPr id="3" name="Imagem 2">
            <a:extLst>
              <a:ext uri="{FF2B5EF4-FFF2-40B4-BE49-F238E27FC236}">
                <a16:creationId xmlns:a16="http://schemas.microsoft.com/office/drawing/2014/main" id="{90065ABC-B5B2-23C9-6993-099FB1E89C63}"/>
              </a:ext>
            </a:extLst>
          </p:cNvPr>
          <p:cNvPicPr>
            <a:picLocks noChangeAspect="1"/>
          </p:cNvPicPr>
          <p:nvPr/>
        </p:nvPicPr>
        <p:blipFill>
          <a:blip r:embed="rId10"/>
          <a:stretch>
            <a:fillRect/>
          </a:stretch>
        </p:blipFill>
        <p:spPr>
          <a:xfrm>
            <a:off x="6878474" y="1075566"/>
            <a:ext cx="1362605" cy="60083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EB4D434AD76C7842BC0C20F4715145DC" ma:contentTypeVersion="3" ma:contentTypeDescription="Crie um novo documento." ma:contentTypeScope="" ma:versionID="dae34f122e341c53267056ab103d0571">
  <xsd:schema xmlns:xsd="http://www.w3.org/2001/XMLSchema" xmlns:xs="http://www.w3.org/2001/XMLSchema" xmlns:p="http://schemas.microsoft.com/office/2006/metadata/properties" xmlns:ns2="085c33b8-b66a-4fc4-a4cb-6e6dde8a2717" targetNamespace="http://schemas.microsoft.com/office/2006/metadata/properties" ma:root="true" ma:fieldsID="00e80e0a8872a358e8d1537b7f65bcaa" ns2:_="">
    <xsd:import namespace="085c33b8-b66a-4fc4-a4cb-6e6dde8a271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c33b8-b66a-4fc4-a4cb-6e6dde8a27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0B8315-1D72-47AD-9BA5-855DD894B565}">
  <ds:schemaRefs>
    <ds:schemaRef ds:uri="http://schemas.microsoft.com/sharepoint/v3/contenttype/forms"/>
  </ds:schemaRefs>
</ds:datastoreItem>
</file>

<file path=customXml/itemProps2.xml><?xml version="1.0" encoding="utf-8"?>
<ds:datastoreItem xmlns:ds="http://schemas.openxmlformats.org/officeDocument/2006/customXml" ds:itemID="{E031245F-1FC4-4B30-8AD3-C85B8BF31930}"/>
</file>

<file path=customXml/itemProps3.xml><?xml version="1.0" encoding="utf-8"?>
<ds:datastoreItem xmlns:ds="http://schemas.openxmlformats.org/officeDocument/2006/customXml" ds:itemID="{90F46E57-29D0-4C1A-A375-1B41D606A7D3}">
  <ds:schemaRefs>
    <ds:schemaRef ds:uri="http://schemas.microsoft.com/office/2006/metadata/properties"/>
    <ds:schemaRef ds:uri="http://purl.org/dc/elements/1.1/"/>
    <ds:schemaRef ds:uri="df5a23b3-5d55-488d-85bb-af16d58fba18"/>
    <ds:schemaRef ds:uri="http://purl.org/dc/terms/"/>
    <ds:schemaRef ds:uri="http://schemas.microsoft.com/office/2006/documentManagement/types"/>
    <ds:schemaRef ds:uri="305cd47f-cf07-4a2a-91fc-b48a5372bee5"/>
    <ds:schemaRef ds:uri="http://schemas.microsoft.com/office/infopath/2007/PartnerControls"/>
    <ds:schemaRef ds:uri="http://schemas.openxmlformats.org/package/2006/metadata/core-properties"/>
    <ds:schemaRef ds:uri="http://schemas.microsoft.com/sharepoint/v3"/>
    <ds:schemaRef ds:uri="http://www.w3.org/XML/1998/namespace"/>
    <ds:schemaRef ds:uri="http://purl.org/dc/dcmitype/"/>
  </ds:schemaRefs>
</ds:datastoreItem>
</file>

<file path=docMetadata/LabelInfo.xml><?xml version="1.0" encoding="utf-8"?>
<clbl:labelList xmlns:clbl="http://schemas.microsoft.com/office/2020/mipLabelMetadata">
  <clbl:label id="{ca0fe36a-3a81-4cd2-a2b1-1de809777ddf}" enabled="1" method="Privileged" siteId="{8f309b91-b060-4b60-bbb5-091c51b75cfd}" removed="0"/>
</clbl:labelList>
</file>

<file path=docProps/app.xml><?xml version="1.0" encoding="utf-8"?>
<Properties xmlns="http://schemas.openxmlformats.org/officeDocument/2006/extended-properties" xmlns:vt="http://schemas.openxmlformats.org/officeDocument/2006/docPropsVTypes">
  <Template/>
  <TotalTime>2</TotalTime>
  <Words>57</Words>
  <Application>Microsoft Macintosh PowerPoint</Application>
  <PresentationFormat>Personalizar</PresentationFormat>
  <Paragraphs>14</Paragraphs>
  <Slides>1</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Office Theme</vt:lpstr>
      <vt:lpstr>Lorem ipsum dolor sit amet, consectetur adipiscing elit.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000-70821 Email Azul Outubro Rosa 1080x1920px</dc:title>
  <cp:lastModifiedBy>Andrew Back melo</cp:lastModifiedBy>
  <cp:revision>1</cp:revision>
  <dcterms:created xsi:type="dcterms:W3CDTF">2025-09-10T17:16:28Z</dcterms:created>
  <dcterms:modified xsi:type="dcterms:W3CDTF">2025-09-22T19:10:41Z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2025-09-10T00:00:00Z</vt:filetime>
  </property>
  <property fmtid="{D5CDD505-2E9C-101B-9397-08002B2CF9AE}" pid="3" name="Creator">
    <vt:lpwstr>Adobe Illustrator 29.8 (Macintosh)</vt:lpwstr>
  </property>
  <property fmtid="{D5CDD505-2E9C-101B-9397-08002B2CF9AE}" pid="4" name="CreatorVersion">
    <vt:lpwstr>21.0.0</vt:lpwstr>
  </property>
  <property fmtid="{D5CDD505-2E9C-101B-9397-08002B2CF9AE}" pid="5" name="LastSaved">
    <vt:filetime>2025-09-10T00:00:00Z</vt:filetime>
  </property>
  <property fmtid="{D5CDD505-2E9C-101B-9397-08002B2CF9AE}" pid="6" name="Producer">
    <vt:lpwstr>Adobe PDF library 17.00</vt:lpwstr>
  </property>
  <property fmtid="{D5CDD505-2E9C-101B-9397-08002B2CF9AE}" pid="7" name="ClassificationContentMarkingFooterLocations">
    <vt:lpwstr>Office Theme:8</vt:lpwstr>
  </property>
  <property fmtid="{D5CDD505-2E9C-101B-9397-08002B2CF9AE}" pid="8" name="ClassificationContentMarkingFooterText">
    <vt:lpwstr>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vt:lpwstr>
  </property>
  <property fmtid="{D5CDD505-2E9C-101B-9397-08002B2CF9AE}" pid="9" name="MediaServiceImageTags">
    <vt:lpwstr/>
  </property>
  <property fmtid="{D5CDD505-2E9C-101B-9397-08002B2CF9AE}" pid="10" name="ContentTypeId">
    <vt:lpwstr>0x010100EB4D434AD76C7842BC0C20F4715145DC</vt:lpwstr>
  </property>
</Properties>
</file>