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59" r:id="rId7"/>
  </p:sldIdLst>
  <p:sldSz cx="5715000" cy="10477500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Play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00" userDrawn="1">
          <p15:clr>
            <a:srgbClr val="A4A3A4"/>
          </p15:clr>
        </p15:guide>
        <p15:guide id="2" pos="180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+x1FV8A0eB9ALlJ5CE8+1fUl5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>
        <p:scale>
          <a:sx n="70" d="100"/>
          <a:sy n="70" d="100"/>
        </p:scale>
        <p:origin x="1860" y="-1048"/>
      </p:cViewPr>
      <p:guideLst>
        <p:guide orient="horz" pos="330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 Andrade Correa" userId="99efac2b-9226-46a6-8a4b-25bba7d55a27" providerId="ADAL" clId="{1366B474-C42F-4660-BEC0-71DBCADABD1A}"/>
    <pc:docChg chg="undo custSel addSld modSld">
      <pc:chgData name="Matheus Andrade Correa" userId="99efac2b-9226-46a6-8a4b-25bba7d55a27" providerId="ADAL" clId="{1366B474-C42F-4660-BEC0-71DBCADABD1A}" dt="2025-04-03T18:02:15.638" v="13" actId="1076"/>
      <pc:docMkLst>
        <pc:docMk/>
      </pc:docMkLst>
      <pc:sldChg chg="delSp modSp add mod">
        <pc:chgData name="Matheus Andrade Correa" userId="99efac2b-9226-46a6-8a4b-25bba7d55a27" providerId="ADAL" clId="{1366B474-C42F-4660-BEC0-71DBCADABD1A}" dt="2025-04-03T18:02:15.638" v="13" actId="1076"/>
        <pc:sldMkLst>
          <pc:docMk/>
          <pc:sldMk cId="1407690678" sldId="259"/>
        </pc:sldMkLst>
        <pc:spChg chg="mod">
          <ac:chgData name="Matheus Andrade Correa" userId="99efac2b-9226-46a6-8a4b-25bba7d55a27" providerId="ADAL" clId="{1366B474-C42F-4660-BEC0-71DBCADABD1A}" dt="2025-04-03T18:02:11.584" v="12" actId="1076"/>
          <ac:spMkLst>
            <pc:docMk/>
            <pc:sldMk cId="1407690678" sldId="259"/>
            <ac:spMk id="41" creationId="{2CAF8515-90DD-AC3A-19B7-D424D82F273E}"/>
          </ac:spMkLst>
        </pc:spChg>
        <pc:spChg chg="mod">
          <ac:chgData name="Matheus Andrade Correa" userId="99efac2b-9226-46a6-8a4b-25bba7d55a27" providerId="ADAL" clId="{1366B474-C42F-4660-BEC0-71DBCADABD1A}" dt="2025-04-03T18:02:11.584" v="12" actId="1076"/>
          <ac:spMkLst>
            <pc:docMk/>
            <pc:sldMk cId="1407690678" sldId="259"/>
            <ac:spMk id="42" creationId="{ABA5323C-61CA-DB56-8E68-25F5637A5A14}"/>
          </ac:spMkLst>
        </pc:spChg>
        <pc:spChg chg="mod">
          <ac:chgData name="Matheus Andrade Correa" userId="99efac2b-9226-46a6-8a4b-25bba7d55a27" providerId="ADAL" clId="{1366B474-C42F-4660-BEC0-71DBCADABD1A}" dt="2025-04-03T18:02:15.638" v="13" actId="1076"/>
          <ac:spMkLst>
            <pc:docMk/>
            <pc:sldMk cId="1407690678" sldId="259"/>
            <ac:spMk id="43" creationId="{4CCE91D2-FB1A-9998-B01D-FC862F287F11}"/>
          </ac:spMkLst>
        </pc:spChg>
        <pc:spChg chg="del">
          <ac:chgData name="Matheus Andrade Correa" userId="99efac2b-9226-46a6-8a4b-25bba7d55a27" providerId="ADAL" clId="{1366B474-C42F-4660-BEC0-71DBCADABD1A}" dt="2025-04-03T17:57:08.135" v="1" actId="478"/>
          <ac:spMkLst>
            <pc:docMk/>
            <pc:sldMk cId="1407690678" sldId="259"/>
            <ac:spMk id="89" creationId="{8A414757-712B-7784-06F8-4486A673C66D}"/>
          </ac:spMkLst>
        </pc:spChg>
        <pc:grpChg chg="del">
          <ac:chgData name="Matheus Andrade Correa" userId="99efac2b-9226-46a6-8a4b-25bba7d55a27" providerId="ADAL" clId="{1366B474-C42F-4660-BEC0-71DBCADABD1A}" dt="2025-04-03T17:57:08.135" v="1" actId="478"/>
          <ac:grpSpMkLst>
            <pc:docMk/>
            <pc:sldMk cId="1407690678" sldId="259"/>
            <ac:grpSpMk id="20" creationId="{197CEC65-B046-8FAC-FAF6-D0234638E067}"/>
          </ac:grpSpMkLst>
        </pc:grpChg>
        <pc:grpChg chg="del">
          <ac:chgData name="Matheus Andrade Correa" userId="99efac2b-9226-46a6-8a4b-25bba7d55a27" providerId="ADAL" clId="{1366B474-C42F-4660-BEC0-71DBCADABD1A}" dt="2025-04-03T17:57:08.135" v="1" actId="478"/>
          <ac:grpSpMkLst>
            <pc:docMk/>
            <pc:sldMk cId="1407690678" sldId="259"/>
            <ac:grpSpMk id="38" creationId="{8FD97A38-65B6-4DD1-6082-B889F763257C}"/>
          </ac:grpSpMkLst>
        </pc:grpChg>
        <pc:picChg chg="del">
          <ac:chgData name="Matheus Andrade Correa" userId="99efac2b-9226-46a6-8a4b-25bba7d55a27" providerId="ADAL" clId="{1366B474-C42F-4660-BEC0-71DBCADABD1A}" dt="2025-04-03T17:57:08.135" v="1" actId="478"/>
          <ac:picMkLst>
            <pc:docMk/>
            <pc:sldMk cId="1407690678" sldId="259"/>
            <ac:picMk id="2" creationId="{F04FEE5F-E5C7-F89E-9BAC-A3DC3E2D6D7F}"/>
          </ac:picMkLst>
        </pc:picChg>
        <pc:picChg chg="mod">
          <ac:chgData name="Matheus Andrade Correa" userId="99efac2b-9226-46a6-8a4b-25bba7d55a27" providerId="ADAL" clId="{1366B474-C42F-4660-BEC0-71DBCADABD1A}" dt="2025-04-03T18:02:11.584" v="12" actId="1076"/>
          <ac:picMkLst>
            <pc:docMk/>
            <pc:sldMk cId="1407690678" sldId="259"/>
            <ac:picMk id="3" creationId="{DEF1364E-253D-0164-2D2A-CD611FE0D775}"/>
          </ac:picMkLst>
        </pc:picChg>
        <pc:picChg chg="mod">
          <ac:chgData name="Matheus Andrade Correa" userId="99efac2b-9226-46a6-8a4b-25bba7d55a27" providerId="ADAL" clId="{1366B474-C42F-4660-BEC0-71DBCADABD1A}" dt="2025-04-03T18:02:11.584" v="12" actId="1076"/>
          <ac:picMkLst>
            <pc:docMk/>
            <pc:sldMk cId="1407690678" sldId="259"/>
            <ac:picMk id="5" creationId="{1FF0AFA8-CAB6-CD0F-89E1-5E1C88B8ADF7}"/>
          </ac:picMkLst>
        </pc:picChg>
        <pc:picChg chg="mod">
          <ac:chgData name="Matheus Andrade Correa" userId="99efac2b-9226-46a6-8a4b-25bba7d55a27" providerId="ADAL" clId="{1366B474-C42F-4660-BEC0-71DBCADABD1A}" dt="2025-04-03T17:57:30.848" v="8" actId="1076"/>
          <ac:picMkLst>
            <pc:docMk/>
            <pc:sldMk cId="1407690678" sldId="259"/>
            <ac:picMk id="84" creationId="{BE8C36FE-A149-0948-28B5-25EC9ECCABB8}"/>
          </ac:picMkLst>
        </pc:picChg>
        <pc:picChg chg="del">
          <ac:chgData name="Matheus Andrade Correa" userId="99efac2b-9226-46a6-8a4b-25bba7d55a27" providerId="ADAL" clId="{1366B474-C42F-4660-BEC0-71DBCADABD1A}" dt="2025-04-03T17:57:08.135" v="1" actId="478"/>
          <ac:picMkLst>
            <pc:docMk/>
            <pc:sldMk cId="1407690678" sldId="259"/>
            <ac:picMk id="87" creationId="{4729DE66-F659-1EC9-3ADC-E7B5FF5D20F5}"/>
          </ac:picMkLst>
        </pc:picChg>
        <pc:picChg chg="del">
          <ac:chgData name="Matheus Andrade Correa" userId="99efac2b-9226-46a6-8a4b-25bba7d55a27" providerId="ADAL" clId="{1366B474-C42F-4660-BEC0-71DBCADABD1A}" dt="2025-04-03T17:57:08.135" v="1" actId="478"/>
          <ac:picMkLst>
            <pc:docMk/>
            <pc:sldMk cId="1407690678" sldId="259"/>
            <ac:picMk id="93" creationId="{2DC7B8AE-2FAC-6B88-F3DA-7A62FC7E54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93963" y="685800"/>
            <a:ext cx="187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CC705ED-80CD-4D2B-4008-20CF5D329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0C00AA7D-0625-2C22-FD33-94D6C0A3AA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6CD37AE-F015-3E7B-94A4-C789BFFC67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93963" y="685800"/>
            <a:ext cx="187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92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1E73BD9-FC17-A086-F46A-F3622B07B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93ABE54-0DAD-FD62-A541-4246C4B345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90F970E-B065-B6F9-1E75-16B86442A7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93963" y="685800"/>
            <a:ext cx="187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33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28625" y="1714721"/>
            <a:ext cx="4857750" cy="364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Play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14375" y="5503114"/>
            <a:ext cx="4286250" cy="252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3pPr>
            <a:lvl4pPr lvl="3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92906" y="557832"/>
            <a:ext cx="4929188" cy="20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466439" y="3648494"/>
            <a:ext cx="6647878" cy="492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66347" y="4381280"/>
            <a:ext cx="8879197" cy="123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2233965" y="3184702"/>
            <a:ext cx="8879197" cy="362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92906" y="557832"/>
            <a:ext cx="4929188" cy="20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92906" y="2789149"/>
            <a:ext cx="4929188" cy="664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89930" y="2612102"/>
            <a:ext cx="4929188" cy="43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Play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89930" y="7011682"/>
            <a:ext cx="4929188" cy="229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757575"/>
              </a:buClr>
              <a:buSzPts val="1250"/>
              <a:buNone/>
              <a:defRPr sz="125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757575"/>
              </a:buClr>
              <a:buSzPts val="1125"/>
              <a:buNone/>
              <a:defRPr sz="1125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757575"/>
              </a:buClr>
              <a:buSzPts val="1000"/>
              <a:buNone/>
              <a:defRPr sz="10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757575"/>
              </a:buClr>
              <a:buSzPts val="1000"/>
              <a:buNone/>
              <a:defRPr sz="10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757575"/>
              </a:buClr>
              <a:buSzPts val="1000"/>
              <a:buNone/>
              <a:defRPr sz="10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757575"/>
              </a:buClr>
              <a:buSzPts val="1000"/>
              <a:buNone/>
              <a:defRPr sz="10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757575"/>
              </a:buClr>
              <a:buSzPts val="1000"/>
              <a:buNone/>
              <a:defRPr sz="10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rgbClr val="757575"/>
              </a:buClr>
              <a:buSzPts val="1000"/>
              <a:buNone/>
              <a:defRPr sz="10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92906" y="557832"/>
            <a:ext cx="4929188" cy="20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92906" y="2789149"/>
            <a:ext cx="2428875" cy="664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893219" y="2789149"/>
            <a:ext cx="2428875" cy="664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93650" y="557832"/>
            <a:ext cx="4929188" cy="20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93651" y="2568444"/>
            <a:ext cx="2417713" cy="125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 b="1"/>
            </a:lvl2pPr>
            <a:lvl3pPr marL="1371600" lvl="2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3pPr>
            <a:lvl4pPr marL="1828800" lvl="3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4pPr>
            <a:lvl5pPr marL="2286000" lvl="4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5pPr>
            <a:lvl6pPr marL="2743200" lvl="5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6pPr>
            <a:lvl7pPr marL="3200400" lvl="6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7pPr>
            <a:lvl8pPr marL="3657600" lvl="7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8pPr>
            <a:lvl9pPr marL="4114800" lvl="8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93651" y="3827198"/>
            <a:ext cx="2417713" cy="562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893219" y="2568444"/>
            <a:ext cx="2429619" cy="125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 b="1"/>
            </a:lvl2pPr>
            <a:lvl3pPr marL="1371600" lvl="2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3pPr>
            <a:lvl4pPr marL="1828800" lvl="3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4pPr>
            <a:lvl5pPr marL="2286000" lvl="4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5pPr>
            <a:lvl6pPr marL="2743200" lvl="5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6pPr>
            <a:lvl7pPr marL="3200400" lvl="6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7pPr>
            <a:lvl8pPr marL="3657600" lvl="7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8pPr>
            <a:lvl9pPr marL="4114800" lvl="8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893219" y="3827198"/>
            <a:ext cx="2429619" cy="562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92906" y="557832"/>
            <a:ext cx="4929188" cy="20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93651" y="698500"/>
            <a:ext cx="1843236" cy="244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429619" y="1508568"/>
            <a:ext cx="2893219" cy="744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39725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750"/>
              <a:buChar char="•"/>
              <a:defRPr sz="1750"/>
            </a:lvl2pPr>
            <a:lvl3pPr marL="1371600" lvl="2" indent="-32385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07975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4pPr>
            <a:lvl5pPr marL="2286000" lvl="4" indent="-307975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5pPr>
            <a:lvl6pPr marL="2743200" lvl="5" indent="-307975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6pPr>
            <a:lvl7pPr marL="3200400" lvl="6" indent="-307975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7pPr>
            <a:lvl8pPr marL="3657600" lvl="7" indent="-307975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8pPr>
            <a:lvl9pPr marL="4114800" lvl="8" indent="-307975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Char char="•"/>
              <a:defRPr sz="125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93651" y="3143250"/>
            <a:ext cx="1843236" cy="582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875"/>
              <a:buNone/>
              <a:defRPr sz="875"/>
            </a:lvl2pPr>
            <a:lvl3pPr marL="1371600" lvl="2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4pPr>
            <a:lvl5pPr marL="2286000" lvl="4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5pPr>
            <a:lvl6pPr marL="2743200" lvl="5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6pPr>
            <a:lvl7pPr marL="3200400" lvl="6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7pPr>
            <a:lvl8pPr marL="3657600" lvl="7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8pPr>
            <a:lvl9pPr marL="4114800" lvl="8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93651" y="698500"/>
            <a:ext cx="1843236" cy="244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429619" y="1508568"/>
            <a:ext cx="2893219" cy="744581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93651" y="3143250"/>
            <a:ext cx="1843236" cy="582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875"/>
              <a:buNone/>
              <a:defRPr sz="875"/>
            </a:lvl2pPr>
            <a:lvl3pPr marL="1371600" lvl="2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4pPr>
            <a:lvl5pPr marL="2286000" lvl="4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5pPr>
            <a:lvl6pPr marL="2743200" lvl="5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6pPr>
            <a:lvl7pPr marL="3200400" lvl="6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7pPr>
            <a:lvl8pPr marL="3657600" lvl="7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8pPr>
            <a:lvl9pPr marL="4114800" lvl="8" indent="-22860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625"/>
              <a:buNone/>
              <a:defRPr sz="625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92906" y="557832"/>
            <a:ext cx="4929188" cy="20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Play"/>
              <a:buNone/>
              <a:defRPr sz="275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92906" y="2789149"/>
            <a:ext cx="4929188" cy="664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725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sz="1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7975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•"/>
              <a:defRPr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0037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0037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0037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0037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0037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0037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92906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893094" y="9711093"/>
            <a:ext cx="1928813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036219" y="9711093"/>
            <a:ext cx="1285875" cy="55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666"/>
            <a:ext cx="5715000" cy="104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353126"/>
            <a:ext cx="5715000" cy="1217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74300" y="2366569"/>
            <a:ext cx="4366399" cy="197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11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Olá, Tripulante!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 ipsum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dolor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consectetur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adipiscing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sed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eiusmod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incididunt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ut labore et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dolore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magna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aliqua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Vitae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auctor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eu augue ut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arcu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bibendum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at.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Lacinia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quis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risus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sed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vulputate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odio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ut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enim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blandit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ipsum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dolor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Nunc mi ipsum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faucibus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vitae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aliquet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Urna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cursus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nunc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scelerisque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viverra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mauris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aliquam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sem. </a:t>
            </a:r>
            <a:endParaRPr dirty="0"/>
          </a:p>
        </p:txBody>
      </p:sp>
      <p:grpSp>
        <p:nvGrpSpPr>
          <p:cNvPr id="90" name="Google Shape;90;p1"/>
          <p:cNvGrpSpPr/>
          <p:nvPr/>
        </p:nvGrpSpPr>
        <p:grpSpPr>
          <a:xfrm>
            <a:off x="1798802" y="4617793"/>
            <a:ext cx="1981200" cy="443139"/>
            <a:chOff x="3291840" y="9189720"/>
            <a:chExt cx="3566160" cy="797651"/>
          </a:xfrm>
        </p:grpSpPr>
        <p:sp>
          <p:nvSpPr>
            <p:cNvPr id="91" name="Google Shape;91;p1"/>
            <p:cNvSpPr/>
            <p:nvPr/>
          </p:nvSpPr>
          <p:spPr>
            <a:xfrm>
              <a:off x="3291840" y="9189720"/>
              <a:ext cx="3566160" cy="797651"/>
            </a:xfrm>
            <a:prstGeom prst="roundRect">
              <a:avLst>
                <a:gd name="adj" fmla="val 16667"/>
              </a:avLst>
            </a:prstGeom>
            <a:solidFill>
              <a:srgbClr val="00E5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3891422" y="9326891"/>
              <a:ext cx="23544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33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CLIQUE AQUI</a:t>
              </a:r>
              <a:endParaRPr/>
            </a:p>
          </p:txBody>
        </p:sp>
      </p:grpSp>
      <p:pic>
        <p:nvPicPr>
          <p:cNvPr id="93" name="Google Shape;93;p1" descr="Logoti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3467" y="5069110"/>
            <a:ext cx="1308064" cy="87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76E18C84-C9FF-CE6A-0C4E-8AAA995B5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76" y="195679"/>
            <a:ext cx="2121624" cy="1630252"/>
          </a:xfrm>
          <a:prstGeom prst="rect">
            <a:avLst/>
          </a:prstGeom>
        </p:spPr>
      </p:pic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D3A095B5-2FDD-7BB5-8879-3BBB3EF5F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063" y="459402"/>
            <a:ext cx="1670618" cy="1483808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47BF87C-9E3E-A902-9E2B-A6675CF4E756}"/>
              </a:ext>
            </a:extLst>
          </p:cNvPr>
          <p:cNvGrpSpPr/>
          <p:nvPr/>
        </p:nvGrpSpPr>
        <p:grpSpPr>
          <a:xfrm>
            <a:off x="5062156" y="4230771"/>
            <a:ext cx="822894" cy="703153"/>
            <a:chOff x="2505097" y="4946913"/>
            <a:chExt cx="688825" cy="588593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D7D074A1-6F35-9067-258F-D5DFEEC47D8A}"/>
                </a:ext>
              </a:extLst>
            </p:cNvPr>
            <p:cNvSpPr/>
            <p:nvPr/>
          </p:nvSpPr>
          <p:spPr>
            <a:xfrm>
              <a:off x="2613183" y="4957381"/>
              <a:ext cx="580739" cy="419290"/>
            </a:xfrm>
            <a:custGeom>
              <a:avLst/>
              <a:gdLst>
                <a:gd name="connsiteX0" fmla="*/ 580739 w 580739"/>
                <a:gd name="connsiteY0" fmla="*/ 0 h 419290"/>
                <a:gd name="connsiteX1" fmla="*/ 0 w 580739"/>
                <a:gd name="connsiteY1" fmla="*/ 419291 h 41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0739" h="419290">
                  <a:moveTo>
                    <a:pt x="580739" y="0"/>
                  </a:moveTo>
                  <a:cubicBezTo>
                    <a:pt x="580739" y="0"/>
                    <a:pt x="251936" y="162306"/>
                    <a:pt x="0" y="419291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B3884B13-BA59-248A-6069-E49DAEDAC622}"/>
                </a:ext>
              </a:extLst>
            </p:cNvPr>
            <p:cNvSpPr/>
            <p:nvPr/>
          </p:nvSpPr>
          <p:spPr>
            <a:xfrm>
              <a:off x="3031124" y="5019103"/>
              <a:ext cx="109689" cy="218996"/>
            </a:xfrm>
            <a:custGeom>
              <a:avLst/>
              <a:gdLst>
                <a:gd name="connsiteX0" fmla="*/ 50975 w 109689"/>
                <a:gd name="connsiteY0" fmla="*/ 0 h 218996"/>
                <a:gd name="connsiteX1" fmla="*/ 14970 w 109689"/>
                <a:gd name="connsiteY1" fmla="*/ 203073 h 218996"/>
                <a:gd name="connsiteX2" fmla="*/ 64691 w 109689"/>
                <a:gd name="connsiteY2" fmla="*/ 116967 h 218996"/>
                <a:gd name="connsiteX3" fmla="*/ 94885 w 109689"/>
                <a:gd name="connsiteY3" fmla="*/ 215932 h 218996"/>
                <a:gd name="connsiteX4" fmla="*/ 50880 w 109689"/>
                <a:gd name="connsiteY4" fmla="*/ 95 h 21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89" h="218996">
                  <a:moveTo>
                    <a:pt x="50975" y="0"/>
                  </a:moveTo>
                  <a:cubicBezTo>
                    <a:pt x="50975" y="0"/>
                    <a:pt x="-33417" y="228790"/>
                    <a:pt x="14970" y="203073"/>
                  </a:cubicBezTo>
                  <a:cubicBezTo>
                    <a:pt x="63357" y="177260"/>
                    <a:pt x="64691" y="116967"/>
                    <a:pt x="64691" y="116967"/>
                  </a:cubicBezTo>
                  <a:cubicBezTo>
                    <a:pt x="64691" y="116967"/>
                    <a:pt x="44498" y="239744"/>
                    <a:pt x="94885" y="215932"/>
                  </a:cubicBezTo>
                  <a:cubicBezTo>
                    <a:pt x="145272" y="192119"/>
                    <a:pt x="50880" y="95"/>
                    <a:pt x="50880" y="95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DC3C2107-0C18-7D6F-27C3-689B78228386}"/>
                </a:ext>
              </a:extLst>
            </p:cNvPr>
            <p:cNvSpPr/>
            <p:nvPr/>
          </p:nvSpPr>
          <p:spPr>
            <a:xfrm>
              <a:off x="2787579" y="4949476"/>
              <a:ext cx="226701" cy="127403"/>
            </a:xfrm>
            <a:custGeom>
              <a:avLst/>
              <a:gdLst>
                <a:gd name="connsiteX0" fmla="*/ 226702 w 226701"/>
                <a:gd name="connsiteY0" fmla="*/ 110870 h 127403"/>
                <a:gd name="connsiteX1" fmla="*/ 7 w 226701"/>
                <a:gd name="connsiteY1" fmla="*/ 103822 h 127403"/>
                <a:gd name="connsiteX2" fmla="*/ 98876 w 226701"/>
                <a:gd name="connsiteY2" fmla="*/ 69817 h 127403"/>
                <a:gd name="connsiteX3" fmla="*/ 43726 w 226701"/>
                <a:gd name="connsiteY3" fmla="*/ 4190 h 127403"/>
                <a:gd name="connsiteX4" fmla="*/ 226606 w 226701"/>
                <a:gd name="connsiteY4" fmla="*/ 110870 h 12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01" h="127403">
                  <a:moveTo>
                    <a:pt x="226702" y="110870"/>
                  </a:moveTo>
                  <a:cubicBezTo>
                    <a:pt x="226702" y="110870"/>
                    <a:pt x="-1422" y="152399"/>
                    <a:pt x="7" y="103822"/>
                  </a:cubicBezTo>
                  <a:cubicBezTo>
                    <a:pt x="1435" y="55244"/>
                    <a:pt x="98876" y="69817"/>
                    <a:pt x="98876" y="69817"/>
                  </a:cubicBezTo>
                  <a:cubicBezTo>
                    <a:pt x="98876" y="69817"/>
                    <a:pt x="10960" y="33718"/>
                    <a:pt x="43726" y="4190"/>
                  </a:cubicBezTo>
                  <a:cubicBezTo>
                    <a:pt x="76492" y="-25337"/>
                    <a:pt x="226606" y="110870"/>
                    <a:pt x="226606" y="11087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BDB10410-258F-259B-B4B7-0451043335C6}"/>
                </a:ext>
              </a:extLst>
            </p:cNvPr>
            <p:cNvSpPr/>
            <p:nvPr/>
          </p:nvSpPr>
          <p:spPr>
            <a:xfrm>
              <a:off x="2792133" y="5150453"/>
              <a:ext cx="122723" cy="188343"/>
            </a:xfrm>
            <a:custGeom>
              <a:avLst/>
              <a:gdLst>
                <a:gd name="connsiteX0" fmla="*/ 88131 w 122723"/>
                <a:gd name="connsiteY0" fmla="*/ 0 h 188343"/>
                <a:gd name="connsiteX1" fmla="*/ 9836 w 122723"/>
                <a:gd name="connsiteY1" fmla="*/ 186880 h 188343"/>
                <a:gd name="connsiteX2" fmla="*/ 75177 w 122723"/>
                <a:gd name="connsiteY2" fmla="*/ 120301 h 188343"/>
                <a:gd name="connsiteX3" fmla="*/ 112420 w 122723"/>
                <a:gd name="connsiteY3" fmla="*/ 149162 h 188343"/>
                <a:gd name="connsiteX4" fmla="*/ 88131 w 122723"/>
                <a:gd name="connsiteY4" fmla="*/ 0 h 1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23" h="188343">
                  <a:moveTo>
                    <a:pt x="88131" y="0"/>
                  </a:moveTo>
                  <a:cubicBezTo>
                    <a:pt x="88131" y="0"/>
                    <a:pt x="-35027" y="173736"/>
                    <a:pt x="9836" y="186880"/>
                  </a:cubicBezTo>
                  <a:cubicBezTo>
                    <a:pt x="54698" y="200025"/>
                    <a:pt x="75177" y="120301"/>
                    <a:pt x="75177" y="120301"/>
                  </a:cubicBezTo>
                  <a:cubicBezTo>
                    <a:pt x="75177" y="120301"/>
                    <a:pt x="79273" y="163354"/>
                    <a:pt x="112420" y="149162"/>
                  </a:cubicBezTo>
                  <a:cubicBezTo>
                    <a:pt x="145567" y="134969"/>
                    <a:pt x="88131" y="0"/>
                    <a:pt x="88131" y="0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E102B62-2745-B298-AA8F-BA11F9C4A7AC}"/>
                </a:ext>
              </a:extLst>
            </p:cNvPr>
            <p:cNvSpPr/>
            <p:nvPr/>
          </p:nvSpPr>
          <p:spPr>
            <a:xfrm>
              <a:off x="2577547" y="5190295"/>
              <a:ext cx="171843" cy="113004"/>
            </a:xfrm>
            <a:custGeom>
              <a:avLst/>
              <a:gdLst>
                <a:gd name="connsiteX0" fmla="*/ 171844 w 171843"/>
                <a:gd name="connsiteY0" fmla="*/ 61408 h 113004"/>
                <a:gd name="connsiteX1" fmla="*/ 203 w 171843"/>
                <a:gd name="connsiteY1" fmla="*/ 100651 h 113004"/>
                <a:gd name="connsiteX2" fmla="*/ 60877 w 171843"/>
                <a:gd name="connsiteY2" fmla="*/ 58456 h 113004"/>
                <a:gd name="connsiteX3" fmla="*/ 40113 w 171843"/>
                <a:gd name="connsiteY3" fmla="*/ 4925 h 113004"/>
                <a:gd name="connsiteX4" fmla="*/ 171844 w 171843"/>
                <a:gd name="connsiteY4" fmla="*/ 61408 h 11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43" h="113004">
                  <a:moveTo>
                    <a:pt x="171844" y="61408"/>
                  </a:moveTo>
                  <a:cubicBezTo>
                    <a:pt x="171844" y="61408"/>
                    <a:pt x="4489" y="143419"/>
                    <a:pt x="203" y="100651"/>
                  </a:cubicBezTo>
                  <a:cubicBezTo>
                    <a:pt x="-4083" y="57884"/>
                    <a:pt x="60877" y="58456"/>
                    <a:pt x="60877" y="58456"/>
                  </a:cubicBezTo>
                  <a:cubicBezTo>
                    <a:pt x="60877" y="58456"/>
                    <a:pt x="18967" y="30452"/>
                    <a:pt x="40113" y="4925"/>
                  </a:cubicBezTo>
                  <a:cubicBezTo>
                    <a:pt x="61258" y="-20602"/>
                    <a:pt x="171844" y="61408"/>
                    <a:pt x="171844" y="61408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ADD1E907-DBC5-6561-84C6-ECBA68BC6996}"/>
                </a:ext>
              </a:extLst>
            </p:cNvPr>
            <p:cNvSpPr/>
            <p:nvPr/>
          </p:nvSpPr>
          <p:spPr>
            <a:xfrm>
              <a:off x="2518681" y="5364289"/>
              <a:ext cx="135651" cy="171217"/>
            </a:xfrm>
            <a:custGeom>
              <a:avLst/>
              <a:gdLst>
                <a:gd name="connsiteX0" fmla="*/ 98217 w 135651"/>
                <a:gd name="connsiteY0" fmla="*/ 0 h 171217"/>
                <a:gd name="connsiteX1" fmla="*/ 15254 w 135651"/>
                <a:gd name="connsiteY1" fmla="*/ 171069 h 171217"/>
                <a:gd name="connsiteX2" fmla="*/ 91549 w 135651"/>
                <a:gd name="connsiteY2" fmla="*/ 93345 h 171217"/>
                <a:gd name="connsiteX3" fmla="*/ 123077 w 135651"/>
                <a:gd name="connsiteY3" fmla="*/ 147733 h 171217"/>
                <a:gd name="connsiteX4" fmla="*/ 98312 w 135651"/>
                <a:gd name="connsiteY4" fmla="*/ 0 h 17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51" h="171217">
                  <a:moveTo>
                    <a:pt x="98217" y="0"/>
                  </a:moveTo>
                  <a:cubicBezTo>
                    <a:pt x="98217" y="0"/>
                    <a:pt x="-46277" y="166973"/>
                    <a:pt x="15254" y="171069"/>
                  </a:cubicBezTo>
                  <a:cubicBezTo>
                    <a:pt x="76690" y="175165"/>
                    <a:pt x="91549" y="93345"/>
                    <a:pt x="91549" y="93345"/>
                  </a:cubicBezTo>
                  <a:cubicBezTo>
                    <a:pt x="91549" y="93345"/>
                    <a:pt x="84215" y="171641"/>
                    <a:pt x="123077" y="147733"/>
                  </a:cubicBezTo>
                  <a:cubicBezTo>
                    <a:pt x="161939" y="123825"/>
                    <a:pt x="98312" y="0"/>
                    <a:pt x="98312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E7D01048-A111-BA63-EB6C-62D13782F317}"/>
                </a:ext>
              </a:extLst>
            </p:cNvPr>
            <p:cNvSpPr/>
            <p:nvPr/>
          </p:nvSpPr>
          <p:spPr>
            <a:xfrm>
              <a:off x="2709128" y="5279231"/>
              <a:ext cx="51066" cy="139807"/>
            </a:xfrm>
            <a:custGeom>
              <a:avLst/>
              <a:gdLst>
                <a:gd name="connsiteX0" fmla="*/ 7782 w 51066"/>
                <a:gd name="connsiteY0" fmla="*/ 0 h 139807"/>
                <a:gd name="connsiteX1" fmla="*/ 32357 w 51066"/>
                <a:gd name="connsiteY1" fmla="*/ 139541 h 139807"/>
                <a:gd name="connsiteX2" fmla="*/ 7782 w 51066"/>
                <a:gd name="connsiteY2" fmla="*/ 0 h 13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66" h="139807">
                  <a:moveTo>
                    <a:pt x="7782" y="0"/>
                  </a:moveTo>
                  <a:cubicBezTo>
                    <a:pt x="7782" y="0"/>
                    <a:pt x="-21078" y="146875"/>
                    <a:pt x="32357" y="139541"/>
                  </a:cubicBezTo>
                  <a:cubicBezTo>
                    <a:pt x="85792" y="132207"/>
                    <a:pt x="7782" y="0"/>
                    <a:pt x="7782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F1A62DB7-2EAE-8A0A-CFAB-529599494D5D}"/>
                </a:ext>
              </a:extLst>
            </p:cNvPr>
            <p:cNvSpPr/>
            <p:nvPr/>
          </p:nvSpPr>
          <p:spPr>
            <a:xfrm>
              <a:off x="2720306" y="5123334"/>
              <a:ext cx="133097" cy="48550"/>
            </a:xfrm>
            <a:custGeom>
              <a:avLst/>
              <a:gdLst>
                <a:gd name="connsiteX0" fmla="*/ 133098 w 133097"/>
                <a:gd name="connsiteY0" fmla="*/ 46741 h 48550"/>
                <a:gd name="connsiteX1" fmla="*/ 34 w 133097"/>
                <a:gd name="connsiteY1" fmla="*/ 14356 h 48550"/>
                <a:gd name="connsiteX2" fmla="*/ 133098 w 133097"/>
                <a:gd name="connsiteY2" fmla="*/ 46741 h 4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97" h="48550">
                  <a:moveTo>
                    <a:pt x="133098" y="46741"/>
                  </a:moveTo>
                  <a:cubicBezTo>
                    <a:pt x="133098" y="46741"/>
                    <a:pt x="-2443" y="60076"/>
                    <a:pt x="34" y="14356"/>
                  </a:cubicBezTo>
                  <a:cubicBezTo>
                    <a:pt x="2510" y="-31364"/>
                    <a:pt x="133098" y="46741"/>
                    <a:pt x="133098" y="46741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CEB4E0D6-28EF-76C0-D509-89F08B23FD25}"/>
                </a:ext>
              </a:extLst>
            </p:cNvPr>
            <p:cNvSpPr/>
            <p:nvPr/>
          </p:nvSpPr>
          <p:spPr>
            <a:xfrm>
              <a:off x="2947891" y="5081396"/>
              <a:ext cx="38149" cy="148877"/>
            </a:xfrm>
            <a:custGeom>
              <a:avLst/>
              <a:gdLst>
                <a:gd name="connsiteX0" fmla="*/ 33433 w 38149"/>
                <a:gd name="connsiteY0" fmla="*/ 0 h 148877"/>
                <a:gd name="connsiteX1" fmla="*/ 13431 w 38149"/>
                <a:gd name="connsiteY1" fmla="*/ 148495 h 148877"/>
                <a:gd name="connsiteX2" fmla="*/ 33433 w 38149"/>
                <a:gd name="connsiteY2" fmla="*/ 0 h 1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9" h="148877">
                  <a:moveTo>
                    <a:pt x="33433" y="0"/>
                  </a:moveTo>
                  <a:cubicBezTo>
                    <a:pt x="33433" y="0"/>
                    <a:pt x="-25813" y="139351"/>
                    <a:pt x="13431" y="148495"/>
                  </a:cubicBezTo>
                  <a:cubicBezTo>
                    <a:pt x="52674" y="157639"/>
                    <a:pt x="33433" y="0"/>
                    <a:pt x="33433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15BDC58F-97F3-AC01-FB3E-34B8419B894F}"/>
                </a:ext>
              </a:extLst>
            </p:cNvPr>
            <p:cNvSpPr/>
            <p:nvPr/>
          </p:nvSpPr>
          <p:spPr>
            <a:xfrm>
              <a:off x="2982221" y="4946913"/>
              <a:ext cx="151979" cy="47046"/>
            </a:xfrm>
            <a:custGeom>
              <a:avLst/>
              <a:gdLst>
                <a:gd name="connsiteX0" fmla="*/ 151980 w 151979"/>
                <a:gd name="connsiteY0" fmla="*/ 42282 h 47046"/>
                <a:gd name="connsiteX1" fmla="*/ 56 w 151979"/>
                <a:gd name="connsiteY1" fmla="*/ 15993 h 47046"/>
                <a:gd name="connsiteX2" fmla="*/ 151980 w 151979"/>
                <a:gd name="connsiteY2" fmla="*/ 42282 h 4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979" h="47046">
                  <a:moveTo>
                    <a:pt x="151980" y="42282"/>
                  </a:moveTo>
                  <a:cubicBezTo>
                    <a:pt x="151980" y="42282"/>
                    <a:pt x="3485" y="63618"/>
                    <a:pt x="56" y="15993"/>
                  </a:cubicBezTo>
                  <a:cubicBezTo>
                    <a:pt x="-3373" y="-31632"/>
                    <a:pt x="151980" y="42282"/>
                    <a:pt x="151980" y="42282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1630751D-722C-71AC-612F-69C2ED1D466D}"/>
                </a:ext>
              </a:extLst>
            </p:cNvPr>
            <p:cNvSpPr/>
            <p:nvPr/>
          </p:nvSpPr>
          <p:spPr>
            <a:xfrm>
              <a:off x="2505097" y="5353605"/>
              <a:ext cx="129993" cy="51137"/>
            </a:xfrm>
            <a:custGeom>
              <a:avLst/>
              <a:gdLst>
                <a:gd name="connsiteX0" fmla="*/ 129994 w 129993"/>
                <a:gd name="connsiteY0" fmla="*/ 13160 h 51137"/>
                <a:gd name="connsiteX1" fmla="*/ 263 w 129993"/>
                <a:gd name="connsiteY1" fmla="*/ 30115 h 51137"/>
                <a:gd name="connsiteX2" fmla="*/ 129994 w 129993"/>
                <a:gd name="connsiteY2" fmla="*/ 13065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993" h="51137">
                  <a:moveTo>
                    <a:pt x="129994" y="13160"/>
                  </a:moveTo>
                  <a:cubicBezTo>
                    <a:pt x="129994" y="13160"/>
                    <a:pt x="7312" y="85836"/>
                    <a:pt x="263" y="30115"/>
                  </a:cubicBezTo>
                  <a:cubicBezTo>
                    <a:pt x="-6785" y="-25606"/>
                    <a:pt x="129994" y="13065"/>
                    <a:pt x="129994" y="13065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F33609F-1ED6-B48D-E7F6-3CA3BAE3453E}"/>
              </a:ext>
            </a:extLst>
          </p:cNvPr>
          <p:cNvGrpSpPr/>
          <p:nvPr/>
        </p:nvGrpSpPr>
        <p:grpSpPr>
          <a:xfrm rot="7272979">
            <a:off x="-202246" y="2523560"/>
            <a:ext cx="585615" cy="848033"/>
            <a:chOff x="2590813" y="4843561"/>
            <a:chExt cx="537383" cy="778188"/>
          </a:xfrm>
        </p:grpSpPr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838F5FEF-AC67-2496-AA45-5897F749CE83}"/>
                </a:ext>
              </a:extLst>
            </p:cNvPr>
            <p:cNvSpPr/>
            <p:nvPr/>
          </p:nvSpPr>
          <p:spPr>
            <a:xfrm>
              <a:off x="2694970" y="5002815"/>
              <a:ext cx="311309" cy="618934"/>
            </a:xfrm>
            <a:custGeom>
              <a:avLst/>
              <a:gdLst>
                <a:gd name="connsiteX0" fmla="*/ 311310 w 311309"/>
                <a:gd name="connsiteY0" fmla="*/ 0 h 618934"/>
                <a:gd name="connsiteX1" fmla="*/ 1557 w 311309"/>
                <a:gd name="connsiteY1" fmla="*/ 618935 h 6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1309" h="618934">
                  <a:moveTo>
                    <a:pt x="311310" y="0"/>
                  </a:moveTo>
                  <a:cubicBezTo>
                    <a:pt x="311310" y="0"/>
                    <a:pt x="-25590" y="179356"/>
                    <a:pt x="1557" y="618935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9FCFCA8E-8162-ADBA-7DA9-3C887EBEB121}"/>
                </a:ext>
              </a:extLst>
            </p:cNvPr>
            <p:cNvSpPr/>
            <p:nvPr/>
          </p:nvSpPr>
          <p:spPr>
            <a:xfrm>
              <a:off x="2744194" y="4946332"/>
              <a:ext cx="60156" cy="359473"/>
            </a:xfrm>
            <a:custGeom>
              <a:avLst/>
              <a:gdLst>
                <a:gd name="connsiteX0" fmla="*/ 60156 w 60156"/>
                <a:gd name="connsiteY0" fmla="*/ 0 h 359473"/>
                <a:gd name="connsiteX1" fmla="*/ 2339 w 60156"/>
                <a:gd name="connsiteY1" fmla="*/ 359474 h 3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156" h="359473">
                  <a:moveTo>
                    <a:pt x="60156" y="0"/>
                  </a:moveTo>
                  <a:cubicBezTo>
                    <a:pt x="60156" y="0"/>
                    <a:pt x="-13948" y="118967"/>
                    <a:pt x="2339" y="359474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810C08E1-69F3-1E64-1079-AB17CECCB4D0}"/>
                </a:ext>
              </a:extLst>
            </p:cNvPr>
            <p:cNvSpPr/>
            <p:nvPr/>
          </p:nvSpPr>
          <p:spPr>
            <a:xfrm>
              <a:off x="2716910" y="5229330"/>
              <a:ext cx="289283" cy="192492"/>
            </a:xfrm>
            <a:custGeom>
              <a:avLst/>
              <a:gdLst>
                <a:gd name="connsiteX0" fmla="*/ 0 w 289283"/>
                <a:gd name="connsiteY0" fmla="*/ 164867 h 192492"/>
                <a:gd name="connsiteX1" fmla="*/ 278987 w 289283"/>
                <a:gd name="connsiteY1" fmla="*/ 85 h 192492"/>
                <a:gd name="connsiteX2" fmla="*/ 288417 w 289283"/>
                <a:gd name="connsiteY2" fmla="*/ 12753 h 192492"/>
                <a:gd name="connsiteX3" fmla="*/ 0 w 289283"/>
                <a:gd name="connsiteY3" fmla="*/ 164772 h 1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283" h="192492">
                  <a:moveTo>
                    <a:pt x="0" y="164867"/>
                  </a:moveTo>
                  <a:cubicBezTo>
                    <a:pt x="0" y="164867"/>
                    <a:pt x="60484" y="29898"/>
                    <a:pt x="278987" y="85"/>
                  </a:cubicBezTo>
                  <a:cubicBezTo>
                    <a:pt x="286036" y="-868"/>
                    <a:pt x="291465" y="6371"/>
                    <a:pt x="288417" y="12753"/>
                  </a:cubicBezTo>
                  <a:cubicBezTo>
                    <a:pt x="262319" y="69141"/>
                    <a:pt x="157829" y="264023"/>
                    <a:pt x="0" y="164772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DF3ED1E-A5AE-AAE5-9231-403577BF7E08}"/>
                </a:ext>
              </a:extLst>
            </p:cNvPr>
            <p:cNvSpPr/>
            <p:nvPr/>
          </p:nvSpPr>
          <p:spPr>
            <a:xfrm>
              <a:off x="2922986" y="4919616"/>
              <a:ext cx="166492" cy="166492"/>
            </a:xfrm>
            <a:custGeom>
              <a:avLst/>
              <a:gdLst>
                <a:gd name="connsiteX0" fmla="*/ 1379 w 166492"/>
                <a:gd name="connsiteY0" fmla="*/ 98248 h 166492"/>
                <a:gd name="connsiteX1" fmla="*/ 98248 w 166492"/>
                <a:gd name="connsiteY1" fmla="*/ 165114 h 166492"/>
                <a:gd name="connsiteX2" fmla="*/ 165114 w 166492"/>
                <a:gd name="connsiteY2" fmla="*/ 68245 h 166492"/>
                <a:gd name="connsiteX3" fmla="*/ 68245 w 166492"/>
                <a:gd name="connsiteY3" fmla="*/ 1379 h 166492"/>
                <a:gd name="connsiteX4" fmla="*/ 1379 w 166492"/>
                <a:gd name="connsiteY4" fmla="*/ 98248 h 1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92" h="166492">
                  <a:moveTo>
                    <a:pt x="1379" y="98248"/>
                  </a:moveTo>
                  <a:cubicBezTo>
                    <a:pt x="9666" y="143492"/>
                    <a:pt x="53005" y="173401"/>
                    <a:pt x="98248" y="165114"/>
                  </a:cubicBezTo>
                  <a:cubicBezTo>
                    <a:pt x="143492" y="156827"/>
                    <a:pt x="173401" y="113488"/>
                    <a:pt x="165114" y="68245"/>
                  </a:cubicBezTo>
                  <a:cubicBezTo>
                    <a:pt x="156827" y="23001"/>
                    <a:pt x="113488" y="-6908"/>
                    <a:pt x="68245" y="1379"/>
                  </a:cubicBezTo>
                  <a:cubicBezTo>
                    <a:pt x="23001" y="9666"/>
                    <a:pt x="-6908" y="53005"/>
                    <a:pt x="1379" y="98248"/>
                  </a:cubicBezTo>
                  <a:close/>
                </a:path>
              </a:pathLst>
            </a:custGeom>
            <a:solidFill>
              <a:srgbClr val="425B9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8928C299-928B-591A-34DD-61ECD6465908}"/>
                </a:ext>
              </a:extLst>
            </p:cNvPr>
            <p:cNvSpPr/>
            <p:nvPr/>
          </p:nvSpPr>
          <p:spPr>
            <a:xfrm>
              <a:off x="2749539" y="4891616"/>
              <a:ext cx="109526" cy="109526"/>
            </a:xfrm>
            <a:custGeom>
              <a:avLst/>
              <a:gdLst>
                <a:gd name="connsiteX0" fmla="*/ 899 w 109526"/>
                <a:gd name="connsiteY0" fmla="*/ 64621 h 109526"/>
                <a:gd name="connsiteX1" fmla="*/ 64621 w 109526"/>
                <a:gd name="connsiteY1" fmla="*/ 108627 h 109526"/>
                <a:gd name="connsiteX2" fmla="*/ 108627 w 109526"/>
                <a:gd name="connsiteY2" fmla="*/ 44905 h 109526"/>
                <a:gd name="connsiteX3" fmla="*/ 44905 w 109526"/>
                <a:gd name="connsiteY3" fmla="*/ 899 h 109526"/>
                <a:gd name="connsiteX4" fmla="*/ 899 w 109526"/>
                <a:gd name="connsiteY4" fmla="*/ 64621 h 10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26" h="109526">
                  <a:moveTo>
                    <a:pt x="899" y="64621"/>
                  </a:moveTo>
                  <a:cubicBezTo>
                    <a:pt x="6328" y="94339"/>
                    <a:pt x="34903" y="114056"/>
                    <a:pt x="64621" y="108627"/>
                  </a:cubicBezTo>
                  <a:cubicBezTo>
                    <a:pt x="94339" y="103198"/>
                    <a:pt x="114056" y="74623"/>
                    <a:pt x="108627" y="44905"/>
                  </a:cubicBezTo>
                  <a:cubicBezTo>
                    <a:pt x="103198" y="15187"/>
                    <a:pt x="74623" y="-4530"/>
                    <a:pt x="44905" y="899"/>
                  </a:cubicBezTo>
                  <a:cubicBezTo>
                    <a:pt x="15187" y="6328"/>
                    <a:pt x="-4530" y="34903"/>
                    <a:pt x="899" y="64621"/>
                  </a:cubicBezTo>
                  <a:close/>
                </a:path>
              </a:pathLst>
            </a:custGeom>
            <a:solidFill>
              <a:srgbClr val="425B9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907E7ED-B62D-A73A-F8FC-5478FE6B47B0}"/>
                </a:ext>
              </a:extLst>
            </p:cNvPr>
            <p:cNvSpPr/>
            <p:nvPr/>
          </p:nvSpPr>
          <p:spPr>
            <a:xfrm>
              <a:off x="3026937" y="4917934"/>
              <a:ext cx="48126" cy="48126"/>
            </a:xfrm>
            <a:custGeom>
              <a:avLst/>
              <a:gdLst>
                <a:gd name="connsiteX0" fmla="*/ 394 w 48126"/>
                <a:gd name="connsiteY0" fmla="*/ 28397 h 48126"/>
                <a:gd name="connsiteX1" fmla="*/ 28397 w 48126"/>
                <a:gd name="connsiteY1" fmla="*/ 47733 h 48126"/>
                <a:gd name="connsiteX2" fmla="*/ 47733 w 48126"/>
                <a:gd name="connsiteY2" fmla="*/ 19729 h 48126"/>
                <a:gd name="connsiteX3" fmla="*/ 19729 w 48126"/>
                <a:gd name="connsiteY3" fmla="*/ 394 h 48126"/>
                <a:gd name="connsiteX4" fmla="*/ 394 w 48126"/>
                <a:gd name="connsiteY4" fmla="*/ 28397 h 4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26" h="48126">
                  <a:moveTo>
                    <a:pt x="394" y="28397"/>
                  </a:moveTo>
                  <a:cubicBezTo>
                    <a:pt x="2775" y="41446"/>
                    <a:pt x="15348" y="50114"/>
                    <a:pt x="28397" y="47733"/>
                  </a:cubicBezTo>
                  <a:cubicBezTo>
                    <a:pt x="41446" y="45352"/>
                    <a:pt x="50114" y="32779"/>
                    <a:pt x="47733" y="19729"/>
                  </a:cubicBezTo>
                  <a:cubicBezTo>
                    <a:pt x="45352" y="6680"/>
                    <a:pt x="32779" y="-1988"/>
                    <a:pt x="19729" y="394"/>
                  </a:cubicBezTo>
                  <a:cubicBezTo>
                    <a:pt x="6680" y="2775"/>
                    <a:pt x="-1988" y="15348"/>
                    <a:pt x="394" y="28397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512F683B-ABF1-31E4-394E-9682EC25F179}"/>
                </a:ext>
              </a:extLst>
            </p:cNvPr>
            <p:cNvSpPr/>
            <p:nvPr/>
          </p:nvSpPr>
          <p:spPr>
            <a:xfrm>
              <a:off x="3074769" y="4966433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E5A3ED7E-05AA-ADB7-8DE7-BACF21E727DC}"/>
                </a:ext>
              </a:extLst>
            </p:cNvPr>
            <p:cNvSpPr/>
            <p:nvPr/>
          </p:nvSpPr>
          <p:spPr>
            <a:xfrm>
              <a:off x="3093438" y="4913760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99CF4741-74D2-A276-D433-7E91D8CE2D03}"/>
                </a:ext>
              </a:extLst>
            </p:cNvPr>
            <p:cNvSpPr/>
            <p:nvPr/>
          </p:nvSpPr>
          <p:spPr>
            <a:xfrm>
              <a:off x="3019333" y="4979959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EC7D4394-08C8-908B-840B-374C76849506}"/>
                </a:ext>
              </a:extLst>
            </p:cNvPr>
            <p:cNvSpPr/>
            <p:nvPr/>
          </p:nvSpPr>
          <p:spPr>
            <a:xfrm>
              <a:off x="2986567" y="4897948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D2C8ADE5-F992-0D6B-F8F1-9BA2483F58BC}"/>
                </a:ext>
              </a:extLst>
            </p:cNvPr>
            <p:cNvSpPr/>
            <p:nvPr/>
          </p:nvSpPr>
          <p:spPr>
            <a:xfrm>
              <a:off x="2824737" y="4892233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B5B6EAAA-DEC2-95AE-D01F-7DF554A85371}"/>
                </a:ext>
              </a:extLst>
            </p:cNvPr>
            <p:cNvSpPr/>
            <p:nvPr/>
          </p:nvSpPr>
          <p:spPr>
            <a:xfrm>
              <a:off x="2777112" y="4875088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08F9307C-103D-4D02-2348-C29C49FB0076}"/>
                </a:ext>
              </a:extLst>
            </p:cNvPr>
            <p:cNvSpPr/>
            <p:nvPr/>
          </p:nvSpPr>
          <p:spPr>
            <a:xfrm>
              <a:off x="2815879" y="4843561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60333F43-E55C-E544-9D92-F0E85876619C}"/>
                </a:ext>
              </a:extLst>
            </p:cNvPr>
            <p:cNvSpPr/>
            <p:nvPr/>
          </p:nvSpPr>
          <p:spPr>
            <a:xfrm>
              <a:off x="2590813" y="5240699"/>
              <a:ext cx="117262" cy="240080"/>
            </a:xfrm>
            <a:custGeom>
              <a:avLst/>
              <a:gdLst>
                <a:gd name="connsiteX0" fmla="*/ 109714 w 117262"/>
                <a:gd name="connsiteY0" fmla="*/ 240081 h 240080"/>
                <a:gd name="connsiteX1" fmla="*/ 21417 w 117262"/>
                <a:gd name="connsiteY1" fmla="*/ 1670 h 240080"/>
                <a:gd name="connsiteX2" fmla="*/ 6939 w 117262"/>
                <a:gd name="connsiteY2" fmla="*/ 7385 h 240080"/>
                <a:gd name="connsiteX3" fmla="*/ 109714 w 117262"/>
                <a:gd name="connsiteY3" fmla="*/ 240081 h 2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62" h="240080">
                  <a:moveTo>
                    <a:pt x="109714" y="240081"/>
                  </a:moveTo>
                  <a:cubicBezTo>
                    <a:pt x="109714" y="240081"/>
                    <a:pt x="155529" y="96825"/>
                    <a:pt x="21417" y="1670"/>
                  </a:cubicBezTo>
                  <a:cubicBezTo>
                    <a:pt x="15988" y="-2140"/>
                    <a:pt x="8368" y="908"/>
                    <a:pt x="6939" y="7385"/>
                  </a:cubicBezTo>
                  <a:cubicBezTo>
                    <a:pt x="-2681" y="51009"/>
                    <a:pt x="-21921" y="190265"/>
                    <a:pt x="109714" y="240081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1" name="Gráfico 39">
            <a:extLst>
              <a:ext uri="{FF2B5EF4-FFF2-40B4-BE49-F238E27FC236}">
                <a16:creationId xmlns:a16="http://schemas.microsoft.com/office/drawing/2014/main" id="{E0AC5690-5ABE-2E6F-22D3-B5CB3B52EBCF}"/>
              </a:ext>
            </a:extLst>
          </p:cNvPr>
          <p:cNvSpPr/>
          <p:nvPr/>
        </p:nvSpPr>
        <p:spPr>
          <a:xfrm>
            <a:off x="4899518" y="1140233"/>
            <a:ext cx="145875" cy="145780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rgbClr val="22B9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2" name="Gráfico 39">
            <a:extLst>
              <a:ext uri="{FF2B5EF4-FFF2-40B4-BE49-F238E27FC236}">
                <a16:creationId xmlns:a16="http://schemas.microsoft.com/office/drawing/2014/main" id="{D79E850B-E3B9-E095-9711-3F8843A3D937}"/>
              </a:ext>
            </a:extLst>
          </p:cNvPr>
          <p:cNvSpPr/>
          <p:nvPr/>
        </p:nvSpPr>
        <p:spPr>
          <a:xfrm>
            <a:off x="4987461" y="734610"/>
            <a:ext cx="267008" cy="266834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3" name="Gráfico 39">
            <a:extLst>
              <a:ext uri="{FF2B5EF4-FFF2-40B4-BE49-F238E27FC236}">
                <a16:creationId xmlns:a16="http://schemas.microsoft.com/office/drawing/2014/main" id="{52D184A0-4A32-FF46-EA98-0FEA35F84326}"/>
              </a:ext>
            </a:extLst>
          </p:cNvPr>
          <p:cNvSpPr/>
          <p:nvPr/>
        </p:nvSpPr>
        <p:spPr>
          <a:xfrm>
            <a:off x="307786" y="1407280"/>
            <a:ext cx="259260" cy="259091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rgbClr val="3761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 descr="Pessoas posando para foto em fundo azul&#10;&#10;O conteúdo gerado por IA pode estar incorreto.">
            <a:extLst>
              <a:ext uri="{FF2B5EF4-FFF2-40B4-BE49-F238E27FC236}">
                <a16:creationId xmlns:a16="http://schemas.microsoft.com/office/drawing/2014/main" id="{A120356E-E9B9-D78E-DF5B-A58B6E05B4C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5897"/>
          <a:stretch/>
        </p:blipFill>
        <p:spPr>
          <a:xfrm>
            <a:off x="125268" y="5945495"/>
            <a:ext cx="5910826" cy="4412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9DFDA10-B5A9-56C6-EB03-D49D338E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Uma imagem contendo Forma&#10;&#10;Descrição gerada automaticamente">
            <a:extLst>
              <a:ext uri="{FF2B5EF4-FFF2-40B4-BE49-F238E27FC236}">
                <a16:creationId xmlns:a16="http://schemas.microsoft.com/office/drawing/2014/main" id="{89A09594-530B-748F-6313-2462F01BD0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666"/>
            <a:ext cx="5715000" cy="104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>
            <a:extLst>
              <a:ext uri="{FF2B5EF4-FFF2-40B4-BE49-F238E27FC236}">
                <a16:creationId xmlns:a16="http://schemas.microsoft.com/office/drawing/2014/main" id="{D3AA7331-9526-B59B-4C79-267816A978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353126"/>
            <a:ext cx="5715000" cy="1217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FE1F85CA-6EE8-7269-ED2D-9798A55D3756}"/>
              </a:ext>
            </a:extLst>
          </p:cNvPr>
          <p:cNvSpPr txBox="1"/>
          <p:nvPr/>
        </p:nvSpPr>
        <p:spPr>
          <a:xfrm>
            <a:off x="641244" y="2555965"/>
            <a:ext cx="4366399" cy="197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11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Olá, Tripulante!</a:t>
            </a:r>
            <a:endParaRPr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 ipsum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dolor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consectetur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adipiscing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sed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eiusmod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incididunt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ut labore et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dolore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magna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aliqua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Vitae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auctor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eu augue ut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arcu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bibendum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at.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Lacinia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quis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risus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sed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vulputate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odio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ut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enim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blandit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lorem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ipsum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dolor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Nunc mi ipsum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faucibus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vitae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aliquet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Urna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cursus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eget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nunc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scelerisque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viverra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mauris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pt-BR" sz="1111" b="0" i="0" u="none" strike="noStrike" cap="none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aliquam</a:t>
            </a:r>
            <a:r>
              <a:rPr lang="pt-BR" sz="1111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sem. </a:t>
            </a:r>
            <a:endParaRPr dirty="0"/>
          </a:p>
        </p:txBody>
      </p:sp>
      <p:pic>
        <p:nvPicPr>
          <p:cNvPr id="93" name="Google Shape;93;p1" descr="Logotipo&#10;&#10;Descrição gerada automaticamente">
            <a:extLst>
              <a:ext uri="{FF2B5EF4-FFF2-40B4-BE49-F238E27FC236}">
                <a16:creationId xmlns:a16="http://schemas.microsoft.com/office/drawing/2014/main" id="{8F40DF4B-89FF-4E63-8703-F57F7C1A75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3467" y="5069110"/>
            <a:ext cx="1308064" cy="87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CA88545-07A4-2056-2E13-45BFCF125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76" y="195679"/>
            <a:ext cx="2121624" cy="1630252"/>
          </a:xfrm>
          <a:prstGeom prst="rect">
            <a:avLst/>
          </a:prstGeom>
        </p:spPr>
      </p:pic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0B62DD91-5909-361B-71DE-F9BFAE143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063" y="459402"/>
            <a:ext cx="1670618" cy="1483808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A89D68D-312D-1764-38E4-BB70365F1C24}"/>
              </a:ext>
            </a:extLst>
          </p:cNvPr>
          <p:cNvGrpSpPr/>
          <p:nvPr/>
        </p:nvGrpSpPr>
        <p:grpSpPr>
          <a:xfrm>
            <a:off x="5062156" y="4230771"/>
            <a:ext cx="822894" cy="703153"/>
            <a:chOff x="2505097" y="4946913"/>
            <a:chExt cx="688825" cy="588593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4CF29EE3-3E6B-55F4-B753-CC00046C9D74}"/>
                </a:ext>
              </a:extLst>
            </p:cNvPr>
            <p:cNvSpPr/>
            <p:nvPr/>
          </p:nvSpPr>
          <p:spPr>
            <a:xfrm>
              <a:off x="2613183" y="4957381"/>
              <a:ext cx="580739" cy="419290"/>
            </a:xfrm>
            <a:custGeom>
              <a:avLst/>
              <a:gdLst>
                <a:gd name="connsiteX0" fmla="*/ 580739 w 580739"/>
                <a:gd name="connsiteY0" fmla="*/ 0 h 419290"/>
                <a:gd name="connsiteX1" fmla="*/ 0 w 580739"/>
                <a:gd name="connsiteY1" fmla="*/ 419291 h 41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0739" h="419290">
                  <a:moveTo>
                    <a:pt x="580739" y="0"/>
                  </a:moveTo>
                  <a:cubicBezTo>
                    <a:pt x="580739" y="0"/>
                    <a:pt x="251936" y="162306"/>
                    <a:pt x="0" y="419291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8A2DA9EE-C9DC-6D6B-E29D-01768BF668D2}"/>
                </a:ext>
              </a:extLst>
            </p:cNvPr>
            <p:cNvSpPr/>
            <p:nvPr/>
          </p:nvSpPr>
          <p:spPr>
            <a:xfrm>
              <a:off x="3031124" y="5019103"/>
              <a:ext cx="109689" cy="218996"/>
            </a:xfrm>
            <a:custGeom>
              <a:avLst/>
              <a:gdLst>
                <a:gd name="connsiteX0" fmla="*/ 50975 w 109689"/>
                <a:gd name="connsiteY0" fmla="*/ 0 h 218996"/>
                <a:gd name="connsiteX1" fmla="*/ 14970 w 109689"/>
                <a:gd name="connsiteY1" fmla="*/ 203073 h 218996"/>
                <a:gd name="connsiteX2" fmla="*/ 64691 w 109689"/>
                <a:gd name="connsiteY2" fmla="*/ 116967 h 218996"/>
                <a:gd name="connsiteX3" fmla="*/ 94885 w 109689"/>
                <a:gd name="connsiteY3" fmla="*/ 215932 h 218996"/>
                <a:gd name="connsiteX4" fmla="*/ 50880 w 109689"/>
                <a:gd name="connsiteY4" fmla="*/ 95 h 21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89" h="218996">
                  <a:moveTo>
                    <a:pt x="50975" y="0"/>
                  </a:moveTo>
                  <a:cubicBezTo>
                    <a:pt x="50975" y="0"/>
                    <a:pt x="-33417" y="228790"/>
                    <a:pt x="14970" y="203073"/>
                  </a:cubicBezTo>
                  <a:cubicBezTo>
                    <a:pt x="63357" y="177260"/>
                    <a:pt x="64691" y="116967"/>
                    <a:pt x="64691" y="116967"/>
                  </a:cubicBezTo>
                  <a:cubicBezTo>
                    <a:pt x="64691" y="116967"/>
                    <a:pt x="44498" y="239744"/>
                    <a:pt x="94885" y="215932"/>
                  </a:cubicBezTo>
                  <a:cubicBezTo>
                    <a:pt x="145272" y="192119"/>
                    <a:pt x="50880" y="95"/>
                    <a:pt x="50880" y="95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B233369-AFD9-E7E9-56AD-2B6AB1618333}"/>
                </a:ext>
              </a:extLst>
            </p:cNvPr>
            <p:cNvSpPr/>
            <p:nvPr/>
          </p:nvSpPr>
          <p:spPr>
            <a:xfrm>
              <a:off x="2787579" y="4949476"/>
              <a:ext cx="226701" cy="127403"/>
            </a:xfrm>
            <a:custGeom>
              <a:avLst/>
              <a:gdLst>
                <a:gd name="connsiteX0" fmla="*/ 226702 w 226701"/>
                <a:gd name="connsiteY0" fmla="*/ 110870 h 127403"/>
                <a:gd name="connsiteX1" fmla="*/ 7 w 226701"/>
                <a:gd name="connsiteY1" fmla="*/ 103822 h 127403"/>
                <a:gd name="connsiteX2" fmla="*/ 98876 w 226701"/>
                <a:gd name="connsiteY2" fmla="*/ 69817 h 127403"/>
                <a:gd name="connsiteX3" fmla="*/ 43726 w 226701"/>
                <a:gd name="connsiteY3" fmla="*/ 4190 h 127403"/>
                <a:gd name="connsiteX4" fmla="*/ 226606 w 226701"/>
                <a:gd name="connsiteY4" fmla="*/ 110870 h 12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01" h="127403">
                  <a:moveTo>
                    <a:pt x="226702" y="110870"/>
                  </a:moveTo>
                  <a:cubicBezTo>
                    <a:pt x="226702" y="110870"/>
                    <a:pt x="-1422" y="152399"/>
                    <a:pt x="7" y="103822"/>
                  </a:cubicBezTo>
                  <a:cubicBezTo>
                    <a:pt x="1435" y="55244"/>
                    <a:pt x="98876" y="69817"/>
                    <a:pt x="98876" y="69817"/>
                  </a:cubicBezTo>
                  <a:cubicBezTo>
                    <a:pt x="98876" y="69817"/>
                    <a:pt x="10960" y="33718"/>
                    <a:pt x="43726" y="4190"/>
                  </a:cubicBezTo>
                  <a:cubicBezTo>
                    <a:pt x="76492" y="-25337"/>
                    <a:pt x="226606" y="110870"/>
                    <a:pt x="226606" y="11087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8CA6FEDD-2FF7-732F-09C9-EF4E90C6833D}"/>
                </a:ext>
              </a:extLst>
            </p:cNvPr>
            <p:cNvSpPr/>
            <p:nvPr/>
          </p:nvSpPr>
          <p:spPr>
            <a:xfrm>
              <a:off x="2792133" y="5150453"/>
              <a:ext cx="122723" cy="188343"/>
            </a:xfrm>
            <a:custGeom>
              <a:avLst/>
              <a:gdLst>
                <a:gd name="connsiteX0" fmla="*/ 88131 w 122723"/>
                <a:gd name="connsiteY0" fmla="*/ 0 h 188343"/>
                <a:gd name="connsiteX1" fmla="*/ 9836 w 122723"/>
                <a:gd name="connsiteY1" fmla="*/ 186880 h 188343"/>
                <a:gd name="connsiteX2" fmla="*/ 75177 w 122723"/>
                <a:gd name="connsiteY2" fmla="*/ 120301 h 188343"/>
                <a:gd name="connsiteX3" fmla="*/ 112420 w 122723"/>
                <a:gd name="connsiteY3" fmla="*/ 149162 h 188343"/>
                <a:gd name="connsiteX4" fmla="*/ 88131 w 122723"/>
                <a:gd name="connsiteY4" fmla="*/ 0 h 1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23" h="188343">
                  <a:moveTo>
                    <a:pt x="88131" y="0"/>
                  </a:moveTo>
                  <a:cubicBezTo>
                    <a:pt x="88131" y="0"/>
                    <a:pt x="-35027" y="173736"/>
                    <a:pt x="9836" y="186880"/>
                  </a:cubicBezTo>
                  <a:cubicBezTo>
                    <a:pt x="54698" y="200025"/>
                    <a:pt x="75177" y="120301"/>
                    <a:pt x="75177" y="120301"/>
                  </a:cubicBezTo>
                  <a:cubicBezTo>
                    <a:pt x="75177" y="120301"/>
                    <a:pt x="79273" y="163354"/>
                    <a:pt x="112420" y="149162"/>
                  </a:cubicBezTo>
                  <a:cubicBezTo>
                    <a:pt x="145567" y="134969"/>
                    <a:pt x="88131" y="0"/>
                    <a:pt x="88131" y="0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D6D5FCDD-18C8-CB63-E10D-E9DBA0F3B856}"/>
                </a:ext>
              </a:extLst>
            </p:cNvPr>
            <p:cNvSpPr/>
            <p:nvPr/>
          </p:nvSpPr>
          <p:spPr>
            <a:xfrm>
              <a:off x="2577547" y="5190295"/>
              <a:ext cx="171843" cy="113004"/>
            </a:xfrm>
            <a:custGeom>
              <a:avLst/>
              <a:gdLst>
                <a:gd name="connsiteX0" fmla="*/ 171844 w 171843"/>
                <a:gd name="connsiteY0" fmla="*/ 61408 h 113004"/>
                <a:gd name="connsiteX1" fmla="*/ 203 w 171843"/>
                <a:gd name="connsiteY1" fmla="*/ 100651 h 113004"/>
                <a:gd name="connsiteX2" fmla="*/ 60877 w 171843"/>
                <a:gd name="connsiteY2" fmla="*/ 58456 h 113004"/>
                <a:gd name="connsiteX3" fmla="*/ 40113 w 171843"/>
                <a:gd name="connsiteY3" fmla="*/ 4925 h 113004"/>
                <a:gd name="connsiteX4" fmla="*/ 171844 w 171843"/>
                <a:gd name="connsiteY4" fmla="*/ 61408 h 11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43" h="113004">
                  <a:moveTo>
                    <a:pt x="171844" y="61408"/>
                  </a:moveTo>
                  <a:cubicBezTo>
                    <a:pt x="171844" y="61408"/>
                    <a:pt x="4489" y="143419"/>
                    <a:pt x="203" y="100651"/>
                  </a:cubicBezTo>
                  <a:cubicBezTo>
                    <a:pt x="-4083" y="57884"/>
                    <a:pt x="60877" y="58456"/>
                    <a:pt x="60877" y="58456"/>
                  </a:cubicBezTo>
                  <a:cubicBezTo>
                    <a:pt x="60877" y="58456"/>
                    <a:pt x="18967" y="30452"/>
                    <a:pt x="40113" y="4925"/>
                  </a:cubicBezTo>
                  <a:cubicBezTo>
                    <a:pt x="61258" y="-20602"/>
                    <a:pt x="171844" y="61408"/>
                    <a:pt x="171844" y="61408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B524FE7C-7DBC-C800-C585-39A33AF43857}"/>
                </a:ext>
              </a:extLst>
            </p:cNvPr>
            <p:cNvSpPr/>
            <p:nvPr/>
          </p:nvSpPr>
          <p:spPr>
            <a:xfrm>
              <a:off x="2518681" y="5364289"/>
              <a:ext cx="135651" cy="171217"/>
            </a:xfrm>
            <a:custGeom>
              <a:avLst/>
              <a:gdLst>
                <a:gd name="connsiteX0" fmla="*/ 98217 w 135651"/>
                <a:gd name="connsiteY0" fmla="*/ 0 h 171217"/>
                <a:gd name="connsiteX1" fmla="*/ 15254 w 135651"/>
                <a:gd name="connsiteY1" fmla="*/ 171069 h 171217"/>
                <a:gd name="connsiteX2" fmla="*/ 91549 w 135651"/>
                <a:gd name="connsiteY2" fmla="*/ 93345 h 171217"/>
                <a:gd name="connsiteX3" fmla="*/ 123077 w 135651"/>
                <a:gd name="connsiteY3" fmla="*/ 147733 h 171217"/>
                <a:gd name="connsiteX4" fmla="*/ 98312 w 135651"/>
                <a:gd name="connsiteY4" fmla="*/ 0 h 17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51" h="171217">
                  <a:moveTo>
                    <a:pt x="98217" y="0"/>
                  </a:moveTo>
                  <a:cubicBezTo>
                    <a:pt x="98217" y="0"/>
                    <a:pt x="-46277" y="166973"/>
                    <a:pt x="15254" y="171069"/>
                  </a:cubicBezTo>
                  <a:cubicBezTo>
                    <a:pt x="76690" y="175165"/>
                    <a:pt x="91549" y="93345"/>
                    <a:pt x="91549" y="93345"/>
                  </a:cubicBezTo>
                  <a:cubicBezTo>
                    <a:pt x="91549" y="93345"/>
                    <a:pt x="84215" y="171641"/>
                    <a:pt x="123077" y="147733"/>
                  </a:cubicBezTo>
                  <a:cubicBezTo>
                    <a:pt x="161939" y="123825"/>
                    <a:pt x="98312" y="0"/>
                    <a:pt x="98312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7E59D8F-1456-6680-E8C5-343E4D01A6D2}"/>
                </a:ext>
              </a:extLst>
            </p:cNvPr>
            <p:cNvSpPr/>
            <p:nvPr/>
          </p:nvSpPr>
          <p:spPr>
            <a:xfrm>
              <a:off x="2709128" y="5279231"/>
              <a:ext cx="51066" cy="139807"/>
            </a:xfrm>
            <a:custGeom>
              <a:avLst/>
              <a:gdLst>
                <a:gd name="connsiteX0" fmla="*/ 7782 w 51066"/>
                <a:gd name="connsiteY0" fmla="*/ 0 h 139807"/>
                <a:gd name="connsiteX1" fmla="*/ 32357 w 51066"/>
                <a:gd name="connsiteY1" fmla="*/ 139541 h 139807"/>
                <a:gd name="connsiteX2" fmla="*/ 7782 w 51066"/>
                <a:gd name="connsiteY2" fmla="*/ 0 h 13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66" h="139807">
                  <a:moveTo>
                    <a:pt x="7782" y="0"/>
                  </a:moveTo>
                  <a:cubicBezTo>
                    <a:pt x="7782" y="0"/>
                    <a:pt x="-21078" y="146875"/>
                    <a:pt x="32357" y="139541"/>
                  </a:cubicBezTo>
                  <a:cubicBezTo>
                    <a:pt x="85792" y="132207"/>
                    <a:pt x="7782" y="0"/>
                    <a:pt x="7782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B31CD95-2365-2A15-C969-9DA5F042DD8A}"/>
                </a:ext>
              </a:extLst>
            </p:cNvPr>
            <p:cNvSpPr/>
            <p:nvPr/>
          </p:nvSpPr>
          <p:spPr>
            <a:xfrm>
              <a:off x="2720306" y="5123334"/>
              <a:ext cx="133097" cy="48550"/>
            </a:xfrm>
            <a:custGeom>
              <a:avLst/>
              <a:gdLst>
                <a:gd name="connsiteX0" fmla="*/ 133098 w 133097"/>
                <a:gd name="connsiteY0" fmla="*/ 46741 h 48550"/>
                <a:gd name="connsiteX1" fmla="*/ 34 w 133097"/>
                <a:gd name="connsiteY1" fmla="*/ 14356 h 48550"/>
                <a:gd name="connsiteX2" fmla="*/ 133098 w 133097"/>
                <a:gd name="connsiteY2" fmla="*/ 46741 h 4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97" h="48550">
                  <a:moveTo>
                    <a:pt x="133098" y="46741"/>
                  </a:moveTo>
                  <a:cubicBezTo>
                    <a:pt x="133098" y="46741"/>
                    <a:pt x="-2443" y="60076"/>
                    <a:pt x="34" y="14356"/>
                  </a:cubicBezTo>
                  <a:cubicBezTo>
                    <a:pt x="2510" y="-31364"/>
                    <a:pt x="133098" y="46741"/>
                    <a:pt x="133098" y="46741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0CD9DFF9-8515-5ACB-2908-6C69B3930196}"/>
                </a:ext>
              </a:extLst>
            </p:cNvPr>
            <p:cNvSpPr/>
            <p:nvPr/>
          </p:nvSpPr>
          <p:spPr>
            <a:xfrm>
              <a:off x="2947891" y="5081396"/>
              <a:ext cx="38149" cy="148877"/>
            </a:xfrm>
            <a:custGeom>
              <a:avLst/>
              <a:gdLst>
                <a:gd name="connsiteX0" fmla="*/ 33433 w 38149"/>
                <a:gd name="connsiteY0" fmla="*/ 0 h 148877"/>
                <a:gd name="connsiteX1" fmla="*/ 13431 w 38149"/>
                <a:gd name="connsiteY1" fmla="*/ 148495 h 148877"/>
                <a:gd name="connsiteX2" fmla="*/ 33433 w 38149"/>
                <a:gd name="connsiteY2" fmla="*/ 0 h 1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9" h="148877">
                  <a:moveTo>
                    <a:pt x="33433" y="0"/>
                  </a:moveTo>
                  <a:cubicBezTo>
                    <a:pt x="33433" y="0"/>
                    <a:pt x="-25813" y="139351"/>
                    <a:pt x="13431" y="148495"/>
                  </a:cubicBezTo>
                  <a:cubicBezTo>
                    <a:pt x="52674" y="157639"/>
                    <a:pt x="33433" y="0"/>
                    <a:pt x="33433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AB95DE28-8678-9E19-931D-40094EBA5952}"/>
                </a:ext>
              </a:extLst>
            </p:cNvPr>
            <p:cNvSpPr/>
            <p:nvPr/>
          </p:nvSpPr>
          <p:spPr>
            <a:xfrm>
              <a:off x="2982221" y="4946913"/>
              <a:ext cx="151979" cy="47046"/>
            </a:xfrm>
            <a:custGeom>
              <a:avLst/>
              <a:gdLst>
                <a:gd name="connsiteX0" fmla="*/ 151980 w 151979"/>
                <a:gd name="connsiteY0" fmla="*/ 42282 h 47046"/>
                <a:gd name="connsiteX1" fmla="*/ 56 w 151979"/>
                <a:gd name="connsiteY1" fmla="*/ 15993 h 47046"/>
                <a:gd name="connsiteX2" fmla="*/ 151980 w 151979"/>
                <a:gd name="connsiteY2" fmla="*/ 42282 h 4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979" h="47046">
                  <a:moveTo>
                    <a:pt x="151980" y="42282"/>
                  </a:moveTo>
                  <a:cubicBezTo>
                    <a:pt x="151980" y="42282"/>
                    <a:pt x="3485" y="63618"/>
                    <a:pt x="56" y="15993"/>
                  </a:cubicBezTo>
                  <a:cubicBezTo>
                    <a:pt x="-3373" y="-31632"/>
                    <a:pt x="151980" y="42282"/>
                    <a:pt x="151980" y="42282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DF456A22-6331-C56F-3EF3-8EECFD6B15F8}"/>
                </a:ext>
              </a:extLst>
            </p:cNvPr>
            <p:cNvSpPr/>
            <p:nvPr/>
          </p:nvSpPr>
          <p:spPr>
            <a:xfrm>
              <a:off x="2505097" y="5353605"/>
              <a:ext cx="129993" cy="51137"/>
            </a:xfrm>
            <a:custGeom>
              <a:avLst/>
              <a:gdLst>
                <a:gd name="connsiteX0" fmla="*/ 129994 w 129993"/>
                <a:gd name="connsiteY0" fmla="*/ 13160 h 51137"/>
                <a:gd name="connsiteX1" fmla="*/ 263 w 129993"/>
                <a:gd name="connsiteY1" fmla="*/ 30115 h 51137"/>
                <a:gd name="connsiteX2" fmla="*/ 129994 w 129993"/>
                <a:gd name="connsiteY2" fmla="*/ 13065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993" h="51137">
                  <a:moveTo>
                    <a:pt x="129994" y="13160"/>
                  </a:moveTo>
                  <a:cubicBezTo>
                    <a:pt x="129994" y="13160"/>
                    <a:pt x="7312" y="85836"/>
                    <a:pt x="263" y="30115"/>
                  </a:cubicBezTo>
                  <a:cubicBezTo>
                    <a:pt x="-6785" y="-25606"/>
                    <a:pt x="129994" y="13065"/>
                    <a:pt x="129994" y="13065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49F3C3B-CBDB-9081-FA70-21D5143C74A6}"/>
              </a:ext>
            </a:extLst>
          </p:cNvPr>
          <p:cNvGrpSpPr/>
          <p:nvPr/>
        </p:nvGrpSpPr>
        <p:grpSpPr>
          <a:xfrm rot="7272979">
            <a:off x="-202246" y="2523560"/>
            <a:ext cx="585615" cy="848033"/>
            <a:chOff x="2590813" y="4843561"/>
            <a:chExt cx="537383" cy="778188"/>
          </a:xfrm>
        </p:grpSpPr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9993778-C227-9BA8-57C9-DDBCFDC752DB}"/>
                </a:ext>
              </a:extLst>
            </p:cNvPr>
            <p:cNvSpPr/>
            <p:nvPr/>
          </p:nvSpPr>
          <p:spPr>
            <a:xfrm>
              <a:off x="2694970" y="5002815"/>
              <a:ext cx="311309" cy="618934"/>
            </a:xfrm>
            <a:custGeom>
              <a:avLst/>
              <a:gdLst>
                <a:gd name="connsiteX0" fmla="*/ 311310 w 311309"/>
                <a:gd name="connsiteY0" fmla="*/ 0 h 618934"/>
                <a:gd name="connsiteX1" fmla="*/ 1557 w 311309"/>
                <a:gd name="connsiteY1" fmla="*/ 618935 h 6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1309" h="618934">
                  <a:moveTo>
                    <a:pt x="311310" y="0"/>
                  </a:moveTo>
                  <a:cubicBezTo>
                    <a:pt x="311310" y="0"/>
                    <a:pt x="-25590" y="179356"/>
                    <a:pt x="1557" y="618935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E4427E62-DF57-99AB-989F-3328D77A4FBE}"/>
                </a:ext>
              </a:extLst>
            </p:cNvPr>
            <p:cNvSpPr/>
            <p:nvPr/>
          </p:nvSpPr>
          <p:spPr>
            <a:xfrm>
              <a:off x="2744194" y="4946332"/>
              <a:ext cx="60156" cy="359473"/>
            </a:xfrm>
            <a:custGeom>
              <a:avLst/>
              <a:gdLst>
                <a:gd name="connsiteX0" fmla="*/ 60156 w 60156"/>
                <a:gd name="connsiteY0" fmla="*/ 0 h 359473"/>
                <a:gd name="connsiteX1" fmla="*/ 2339 w 60156"/>
                <a:gd name="connsiteY1" fmla="*/ 359474 h 3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156" h="359473">
                  <a:moveTo>
                    <a:pt x="60156" y="0"/>
                  </a:moveTo>
                  <a:cubicBezTo>
                    <a:pt x="60156" y="0"/>
                    <a:pt x="-13948" y="118967"/>
                    <a:pt x="2339" y="359474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97133210-A579-D92C-CEC1-0379935739B2}"/>
                </a:ext>
              </a:extLst>
            </p:cNvPr>
            <p:cNvSpPr/>
            <p:nvPr/>
          </p:nvSpPr>
          <p:spPr>
            <a:xfrm>
              <a:off x="2716910" y="5229330"/>
              <a:ext cx="289283" cy="192492"/>
            </a:xfrm>
            <a:custGeom>
              <a:avLst/>
              <a:gdLst>
                <a:gd name="connsiteX0" fmla="*/ 0 w 289283"/>
                <a:gd name="connsiteY0" fmla="*/ 164867 h 192492"/>
                <a:gd name="connsiteX1" fmla="*/ 278987 w 289283"/>
                <a:gd name="connsiteY1" fmla="*/ 85 h 192492"/>
                <a:gd name="connsiteX2" fmla="*/ 288417 w 289283"/>
                <a:gd name="connsiteY2" fmla="*/ 12753 h 192492"/>
                <a:gd name="connsiteX3" fmla="*/ 0 w 289283"/>
                <a:gd name="connsiteY3" fmla="*/ 164772 h 1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283" h="192492">
                  <a:moveTo>
                    <a:pt x="0" y="164867"/>
                  </a:moveTo>
                  <a:cubicBezTo>
                    <a:pt x="0" y="164867"/>
                    <a:pt x="60484" y="29898"/>
                    <a:pt x="278987" y="85"/>
                  </a:cubicBezTo>
                  <a:cubicBezTo>
                    <a:pt x="286036" y="-868"/>
                    <a:pt x="291465" y="6371"/>
                    <a:pt x="288417" y="12753"/>
                  </a:cubicBezTo>
                  <a:cubicBezTo>
                    <a:pt x="262319" y="69141"/>
                    <a:pt x="157829" y="264023"/>
                    <a:pt x="0" y="164772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0666807-92DC-C273-0088-255FC29126CB}"/>
                </a:ext>
              </a:extLst>
            </p:cNvPr>
            <p:cNvSpPr/>
            <p:nvPr/>
          </p:nvSpPr>
          <p:spPr>
            <a:xfrm>
              <a:off x="2922986" y="4919616"/>
              <a:ext cx="166492" cy="166492"/>
            </a:xfrm>
            <a:custGeom>
              <a:avLst/>
              <a:gdLst>
                <a:gd name="connsiteX0" fmla="*/ 1379 w 166492"/>
                <a:gd name="connsiteY0" fmla="*/ 98248 h 166492"/>
                <a:gd name="connsiteX1" fmla="*/ 98248 w 166492"/>
                <a:gd name="connsiteY1" fmla="*/ 165114 h 166492"/>
                <a:gd name="connsiteX2" fmla="*/ 165114 w 166492"/>
                <a:gd name="connsiteY2" fmla="*/ 68245 h 166492"/>
                <a:gd name="connsiteX3" fmla="*/ 68245 w 166492"/>
                <a:gd name="connsiteY3" fmla="*/ 1379 h 166492"/>
                <a:gd name="connsiteX4" fmla="*/ 1379 w 166492"/>
                <a:gd name="connsiteY4" fmla="*/ 98248 h 1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92" h="166492">
                  <a:moveTo>
                    <a:pt x="1379" y="98248"/>
                  </a:moveTo>
                  <a:cubicBezTo>
                    <a:pt x="9666" y="143492"/>
                    <a:pt x="53005" y="173401"/>
                    <a:pt x="98248" y="165114"/>
                  </a:cubicBezTo>
                  <a:cubicBezTo>
                    <a:pt x="143492" y="156827"/>
                    <a:pt x="173401" y="113488"/>
                    <a:pt x="165114" y="68245"/>
                  </a:cubicBezTo>
                  <a:cubicBezTo>
                    <a:pt x="156827" y="23001"/>
                    <a:pt x="113488" y="-6908"/>
                    <a:pt x="68245" y="1379"/>
                  </a:cubicBezTo>
                  <a:cubicBezTo>
                    <a:pt x="23001" y="9666"/>
                    <a:pt x="-6908" y="53005"/>
                    <a:pt x="1379" y="98248"/>
                  </a:cubicBezTo>
                  <a:close/>
                </a:path>
              </a:pathLst>
            </a:custGeom>
            <a:solidFill>
              <a:srgbClr val="425B9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501552F7-217B-9E3E-C45D-2392E96F8243}"/>
                </a:ext>
              </a:extLst>
            </p:cNvPr>
            <p:cNvSpPr/>
            <p:nvPr/>
          </p:nvSpPr>
          <p:spPr>
            <a:xfrm>
              <a:off x="2749539" y="4891616"/>
              <a:ext cx="109526" cy="109526"/>
            </a:xfrm>
            <a:custGeom>
              <a:avLst/>
              <a:gdLst>
                <a:gd name="connsiteX0" fmla="*/ 899 w 109526"/>
                <a:gd name="connsiteY0" fmla="*/ 64621 h 109526"/>
                <a:gd name="connsiteX1" fmla="*/ 64621 w 109526"/>
                <a:gd name="connsiteY1" fmla="*/ 108627 h 109526"/>
                <a:gd name="connsiteX2" fmla="*/ 108627 w 109526"/>
                <a:gd name="connsiteY2" fmla="*/ 44905 h 109526"/>
                <a:gd name="connsiteX3" fmla="*/ 44905 w 109526"/>
                <a:gd name="connsiteY3" fmla="*/ 899 h 109526"/>
                <a:gd name="connsiteX4" fmla="*/ 899 w 109526"/>
                <a:gd name="connsiteY4" fmla="*/ 64621 h 10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26" h="109526">
                  <a:moveTo>
                    <a:pt x="899" y="64621"/>
                  </a:moveTo>
                  <a:cubicBezTo>
                    <a:pt x="6328" y="94339"/>
                    <a:pt x="34903" y="114056"/>
                    <a:pt x="64621" y="108627"/>
                  </a:cubicBezTo>
                  <a:cubicBezTo>
                    <a:pt x="94339" y="103198"/>
                    <a:pt x="114056" y="74623"/>
                    <a:pt x="108627" y="44905"/>
                  </a:cubicBezTo>
                  <a:cubicBezTo>
                    <a:pt x="103198" y="15187"/>
                    <a:pt x="74623" y="-4530"/>
                    <a:pt x="44905" y="899"/>
                  </a:cubicBezTo>
                  <a:cubicBezTo>
                    <a:pt x="15187" y="6328"/>
                    <a:pt x="-4530" y="34903"/>
                    <a:pt x="899" y="64621"/>
                  </a:cubicBezTo>
                  <a:close/>
                </a:path>
              </a:pathLst>
            </a:custGeom>
            <a:solidFill>
              <a:srgbClr val="425B9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46FC498-652F-4F82-7A6A-232205272363}"/>
                </a:ext>
              </a:extLst>
            </p:cNvPr>
            <p:cNvSpPr/>
            <p:nvPr/>
          </p:nvSpPr>
          <p:spPr>
            <a:xfrm>
              <a:off x="3026937" y="4917934"/>
              <a:ext cx="48126" cy="48126"/>
            </a:xfrm>
            <a:custGeom>
              <a:avLst/>
              <a:gdLst>
                <a:gd name="connsiteX0" fmla="*/ 394 w 48126"/>
                <a:gd name="connsiteY0" fmla="*/ 28397 h 48126"/>
                <a:gd name="connsiteX1" fmla="*/ 28397 w 48126"/>
                <a:gd name="connsiteY1" fmla="*/ 47733 h 48126"/>
                <a:gd name="connsiteX2" fmla="*/ 47733 w 48126"/>
                <a:gd name="connsiteY2" fmla="*/ 19729 h 48126"/>
                <a:gd name="connsiteX3" fmla="*/ 19729 w 48126"/>
                <a:gd name="connsiteY3" fmla="*/ 394 h 48126"/>
                <a:gd name="connsiteX4" fmla="*/ 394 w 48126"/>
                <a:gd name="connsiteY4" fmla="*/ 28397 h 4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26" h="48126">
                  <a:moveTo>
                    <a:pt x="394" y="28397"/>
                  </a:moveTo>
                  <a:cubicBezTo>
                    <a:pt x="2775" y="41446"/>
                    <a:pt x="15348" y="50114"/>
                    <a:pt x="28397" y="47733"/>
                  </a:cubicBezTo>
                  <a:cubicBezTo>
                    <a:pt x="41446" y="45352"/>
                    <a:pt x="50114" y="32779"/>
                    <a:pt x="47733" y="19729"/>
                  </a:cubicBezTo>
                  <a:cubicBezTo>
                    <a:pt x="45352" y="6680"/>
                    <a:pt x="32779" y="-1988"/>
                    <a:pt x="19729" y="394"/>
                  </a:cubicBezTo>
                  <a:cubicBezTo>
                    <a:pt x="6680" y="2775"/>
                    <a:pt x="-1988" y="15348"/>
                    <a:pt x="394" y="28397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2FAD62F1-C47B-8EB6-20D9-CFCED5CA76F0}"/>
                </a:ext>
              </a:extLst>
            </p:cNvPr>
            <p:cNvSpPr/>
            <p:nvPr/>
          </p:nvSpPr>
          <p:spPr>
            <a:xfrm>
              <a:off x="3074769" y="4966433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3D1F524D-8FDF-679D-6301-F2A2871C327D}"/>
                </a:ext>
              </a:extLst>
            </p:cNvPr>
            <p:cNvSpPr/>
            <p:nvPr/>
          </p:nvSpPr>
          <p:spPr>
            <a:xfrm>
              <a:off x="3093438" y="4913760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CBF9FD58-4E86-CCEB-403A-A4415C2274BB}"/>
                </a:ext>
              </a:extLst>
            </p:cNvPr>
            <p:cNvSpPr/>
            <p:nvPr/>
          </p:nvSpPr>
          <p:spPr>
            <a:xfrm>
              <a:off x="3019333" y="4979959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96952699-2E81-06C9-BF0D-6746244BEC50}"/>
                </a:ext>
              </a:extLst>
            </p:cNvPr>
            <p:cNvSpPr/>
            <p:nvPr/>
          </p:nvSpPr>
          <p:spPr>
            <a:xfrm>
              <a:off x="2986567" y="4897948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0828AE2D-6742-6207-6B38-60EDA204E474}"/>
                </a:ext>
              </a:extLst>
            </p:cNvPr>
            <p:cNvSpPr/>
            <p:nvPr/>
          </p:nvSpPr>
          <p:spPr>
            <a:xfrm>
              <a:off x="2824737" y="4892233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213CA1E5-717E-393B-2FB2-A83ED0E88838}"/>
                </a:ext>
              </a:extLst>
            </p:cNvPr>
            <p:cNvSpPr/>
            <p:nvPr/>
          </p:nvSpPr>
          <p:spPr>
            <a:xfrm>
              <a:off x="2777112" y="4875088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FBFEF4EA-A8CF-B6BE-78E3-D0FF2D18ECE3}"/>
                </a:ext>
              </a:extLst>
            </p:cNvPr>
            <p:cNvSpPr/>
            <p:nvPr/>
          </p:nvSpPr>
          <p:spPr>
            <a:xfrm>
              <a:off x="2815879" y="4843561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FAA1E248-A813-54BE-5EEF-44B454704B61}"/>
                </a:ext>
              </a:extLst>
            </p:cNvPr>
            <p:cNvSpPr/>
            <p:nvPr/>
          </p:nvSpPr>
          <p:spPr>
            <a:xfrm>
              <a:off x="2590813" y="5240699"/>
              <a:ext cx="117262" cy="240080"/>
            </a:xfrm>
            <a:custGeom>
              <a:avLst/>
              <a:gdLst>
                <a:gd name="connsiteX0" fmla="*/ 109714 w 117262"/>
                <a:gd name="connsiteY0" fmla="*/ 240081 h 240080"/>
                <a:gd name="connsiteX1" fmla="*/ 21417 w 117262"/>
                <a:gd name="connsiteY1" fmla="*/ 1670 h 240080"/>
                <a:gd name="connsiteX2" fmla="*/ 6939 w 117262"/>
                <a:gd name="connsiteY2" fmla="*/ 7385 h 240080"/>
                <a:gd name="connsiteX3" fmla="*/ 109714 w 117262"/>
                <a:gd name="connsiteY3" fmla="*/ 240081 h 2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62" h="240080">
                  <a:moveTo>
                    <a:pt x="109714" y="240081"/>
                  </a:moveTo>
                  <a:cubicBezTo>
                    <a:pt x="109714" y="240081"/>
                    <a:pt x="155529" y="96825"/>
                    <a:pt x="21417" y="1670"/>
                  </a:cubicBezTo>
                  <a:cubicBezTo>
                    <a:pt x="15988" y="-2140"/>
                    <a:pt x="8368" y="908"/>
                    <a:pt x="6939" y="7385"/>
                  </a:cubicBezTo>
                  <a:cubicBezTo>
                    <a:pt x="-2681" y="51009"/>
                    <a:pt x="-21921" y="190265"/>
                    <a:pt x="109714" y="240081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1" name="Gráfico 39">
            <a:extLst>
              <a:ext uri="{FF2B5EF4-FFF2-40B4-BE49-F238E27FC236}">
                <a16:creationId xmlns:a16="http://schemas.microsoft.com/office/drawing/2014/main" id="{CBB5FE05-181F-F173-5965-05322542D147}"/>
              </a:ext>
            </a:extLst>
          </p:cNvPr>
          <p:cNvSpPr/>
          <p:nvPr/>
        </p:nvSpPr>
        <p:spPr>
          <a:xfrm>
            <a:off x="4899518" y="1140233"/>
            <a:ext cx="145875" cy="145780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rgbClr val="22B9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2" name="Gráfico 39">
            <a:extLst>
              <a:ext uri="{FF2B5EF4-FFF2-40B4-BE49-F238E27FC236}">
                <a16:creationId xmlns:a16="http://schemas.microsoft.com/office/drawing/2014/main" id="{727EE400-C0F9-B7BB-76F6-F9C17647AAA4}"/>
              </a:ext>
            </a:extLst>
          </p:cNvPr>
          <p:cNvSpPr/>
          <p:nvPr/>
        </p:nvSpPr>
        <p:spPr>
          <a:xfrm>
            <a:off x="4987461" y="734610"/>
            <a:ext cx="267008" cy="266834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3" name="Gráfico 39">
            <a:extLst>
              <a:ext uri="{FF2B5EF4-FFF2-40B4-BE49-F238E27FC236}">
                <a16:creationId xmlns:a16="http://schemas.microsoft.com/office/drawing/2014/main" id="{71029694-4C15-7F63-DFFB-869E80524AD1}"/>
              </a:ext>
            </a:extLst>
          </p:cNvPr>
          <p:cNvSpPr/>
          <p:nvPr/>
        </p:nvSpPr>
        <p:spPr>
          <a:xfrm>
            <a:off x="307786" y="1407280"/>
            <a:ext cx="259260" cy="259091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rgbClr val="3761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 descr="Pessoas posando para foto em fundo azul&#10;&#10;O conteúdo gerado por IA pode estar incorreto.">
            <a:extLst>
              <a:ext uri="{FF2B5EF4-FFF2-40B4-BE49-F238E27FC236}">
                <a16:creationId xmlns:a16="http://schemas.microsoft.com/office/drawing/2014/main" id="{5BBC39B8-72ED-72B4-D0E4-971571CBFFA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5897"/>
          <a:stretch/>
        </p:blipFill>
        <p:spPr>
          <a:xfrm>
            <a:off x="125268" y="5945495"/>
            <a:ext cx="5910826" cy="44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6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B23833F-9440-04D3-D0D0-312FAC8CE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Uma imagem contendo Forma&#10;&#10;Descrição gerada automaticamente">
            <a:extLst>
              <a:ext uri="{FF2B5EF4-FFF2-40B4-BE49-F238E27FC236}">
                <a16:creationId xmlns:a16="http://schemas.microsoft.com/office/drawing/2014/main" id="{BE8C36FE-A149-0948-28B5-25EC9ECCAB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666"/>
            <a:ext cx="5715000" cy="104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DEF1364E-253D-0164-2D2A-CD611FE0D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200" y="5241836"/>
            <a:ext cx="1811316" cy="1391812"/>
          </a:xfrm>
          <a:prstGeom prst="rect">
            <a:avLst/>
          </a:prstGeom>
        </p:spPr>
      </p:pic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1FF0AFA8-CAB6-CD0F-89E1-5E1C88B8A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860" y="5519756"/>
            <a:ext cx="1426274" cy="1266787"/>
          </a:xfrm>
          <a:prstGeom prst="rect">
            <a:avLst/>
          </a:prstGeom>
        </p:spPr>
      </p:pic>
      <p:sp>
        <p:nvSpPr>
          <p:cNvPr id="41" name="Gráfico 39">
            <a:extLst>
              <a:ext uri="{FF2B5EF4-FFF2-40B4-BE49-F238E27FC236}">
                <a16:creationId xmlns:a16="http://schemas.microsoft.com/office/drawing/2014/main" id="{2CAF8515-90DD-AC3A-19B7-D424D82F273E}"/>
              </a:ext>
            </a:extLst>
          </p:cNvPr>
          <p:cNvSpPr/>
          <p:nvPr/>
        </p:nvSpPr>
        <p:spPr>
          <a:xfrm>
            <a:off x="4768535" y="5791962"/>
            <a:ext cx="145875" cy="145780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rgbClr val="22B9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2" name="Gráfico 39">
            <a:extLst>
              <a:ext uri="{FF2B5EF4-FFF2-40B4-BE49-F238E27FC236}">
                <a16:creationId xmlns:a16="http://schemas.microsoft.com/office/drawing/2014/main" id="{ABA5323C-61CA-DB56-8E68-25F5637A5A14}"/>
              </a:ext>
            </a:extLst>
          </p:cNvPr>
          <p:cNvSpPr/>
          <p:nvPr/>
        </p:nvSpPr>
        <p:spPr>
          <a:xfrm>
            <a:off x="4856478" y="5386339"/>
            <a:ext cx="267008" cy="266834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3" name="Gráfico 39">
            <a:extLst>
              <a:ext uri="{FF2B5EF4-FFF2-40B4-BE49-F238E27FC236}">
                <a16:creationId xmlns:a16="http://schemas.microsoft.com/office/drawing/2014/main" id="{4CCE91D2-FB1A-9998-B01D-FC862F287F11}"/>
              </a:ext>
            </a:extLst>
          </p:cNvPr>
          <p:cNvSpPr/>
          <p:nvPr/>
        </p:nvSpPr>
        <p:spPr>
          <a:xfrm>
            <a:off x="626596" y="5386339"/>
            <a:ext cx="259260" cy="259091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rgbClr val="3761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690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 xmlns="5b81f9d7-d2f7-4e3b-8937-1c038e5b6ed2" xsi:nil="true"/>
    <Cr_x00e9_dito_x003a_PandaBeting xmlns="5b81f9d7-d2f7-4e3b-8937-1c038e5b6ed2" xsi:nil="true"/>
    <Pessoa xmlns="5b81f9d7-d2f7-4e3b-8937-1c038e5b6ed2">
      <UserInfo>
        <DisplayName/>
        <AccountId xsi:nil="true"/>
        <AccountType/>
      </UserInfo>
    </Pessoa>
    <lcf76f155ced4ddcb4097134ff3c332f xmlns="5b81f9d7-d2f7-4e3b-8937-1c038e5b6ed2">
      <Terms xmlns="http://schemas.microsoft.com/office/infopath/2007/PartnerControls"/>
    </lcf76f155ced4ddcb4097134ff3c332f>
    <Ano xmlns="5b81f9d7-d2f7-4e3b-8937-1c038e5b6ed2" xsi:nil="true"/>
    <TaxCatchAll xmlns="0d23ad80-1559-4c3e-ae9c-2d7c2d17b656" xsi:nil="true"/>
    <Campanha xmlns="5b81f9d7-d2f7-4e3b-8937-1c038e5b6ed2" xsi:nil="true"/>
    <P_x00fa_blico_x002f_Aeronave xmlns="5b81f9d7-d2f7-4e3b-8937-1c038e5b6ed2" xsi:nil="true"/>
    <BaseTripulante xmlns="5b81f9d7-d2f7-4e3b-8937-1c038e5b6e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164E10D683A14981EC9D618910147C" ma:contentTypeVersion="31" ma:contentTypeDescription="Crie um novo documento." ma:contentTypeScope="" ma:versionID="92da3a5a65bc5ae1432e3df8eaaee69a">
  <xsd:schema xmlns:xsd="http://www.w3.org/2001/XMLSchema" xmlns:xs="http://www.w3.org/2001/XMLSchema" xmlns:p="http://schemas.microsoft.com/office/2006/metadata/properties" xmlns:ns2="5b81f9d7-d2f7-4e3b-8937-1c038e5b6ed2" xmlns:ns3="0d23ad80-1559-4c3e-ae9c-2d7c2d17b656" targetNamespace="http://schemas.microsoft.com/office/2006/metadata/properties" ma:root="true" ma:fieldsID="d89370c840da303f675b0fb440f6c474" ns2:_="" ns3:_="">
    <xsd:import namespace="5b81f9d7-d2f7-4e3b-8937-1c038e5b6ed2"/>
    <xsd:import namespace="0d23ad80-1559-4c3e-ae9c-2d7c2d17b65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Cr_x00e9_dito_x003a_PandaBeting" minOccurs="0"/>
                <xsd:element ref="ns2:MediaServiceSearchProperties" minOccurs="0"/>
                <xsd:element ref="ns2:Pessoa" minOccurs="0"/>
                <xsd:element ref="ns2:Campanha" minOccurs="0"/>
                <xsd:element ref="ns2:P_x00fa_blico_x002f_Aeronave" minOccurs="0"/>
                <xsd:element ref="ns2:Base" minOccurs="0"/>
                <xsd:element ref="ns2:BaseTripulante" minOccurs="0"/>
                <xsd:element ref="ns2:An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1f9d7-d2f7-4e3b-8937-1c038e5b6e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43f74c0-c49a-404a-a8ea-df76b3d10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_x00e9_dito_x003a_PandaBeting" ma:index="22" nillable="true" ma:displayName="Crédito: Panda Beting" ma:format="Dropdown" ma:internalName="Cr_x00e9_dito_x003a_PandaBeting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ssoa" ma:index="24" nillable="true" ma:displayName="Pessoa" ma:format="Dropdown" ma:list="UserInfo" ma:SharePointGroup="0" ma:internalName="Pesso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mpanha" ma:index="25" nillable="true" ma:displayName="Campanha" ma:format="Dropdown" ma:internalName="Campanha">
      <xsd:simpleType>
        <xsd:restriction base="dms:Text">
          <xsd:maxLength value="255"/>
        </xsd:restriction>
      </xsd:simpleType>
    </xsd:element>
    <xsd:element name="P_x00fa_blico_x002f_Aeronave" ma:index="26" nillable="true" ma:displayName="Público/ Aeronave" ma:format="Dropdown" ma:internalName="P_x00fa_blico_x002f_Aeronave">
      <xsd:simpleType>
        <xsd:restriction base="dms:Choice">
          <xsd:enumeration value="Pilotos"/>
          <xsd:enumeration value="Comissários"/>
          <xsd:enumeration value="AzulTec"/>
          <xsd:enumeration value="Administrativo"/>
          <xsd:enumeration value="Aeroportos"/>
          <xsd:enumeration value="Azulcenter"/>
          <xsd:enumeration value="Cargas"/>
          <xsd:enumeration value="A330"/>
          <xsd:enumeration value="A320"/>
          <xsd:enumeration value="ATR"/>
          <xsd:enumeration value="Embraer E1"/>
          <xsd:enumeration value="B737"/>
          <xsd:enumeration value="Embraer E2"/>
          <xsd:enumeration value="Caravan"/>
          <xsd:enumeration value="Cargueiro"/>
          <xsd:enumeration value="CCO"/>
        </xsd:restriction>
      </xsd:simpleType>
    </xsd:element>
    <xsd:element name="Base" ma:index="27" nillable="true" ma:displayName="Base" ma:format="Dropdown" ma:internalName="Base">
      <xsd:simpleType>
        <xsd:restriction base="dms:Choice">
          <xsd:enumeration value="AZV"/>
          <xsd:enumeration value="VCP"/>
          <xsd:enumeration value="HANGAR VCP"/>
          <xsd:enumeration value="HANGAR PLU"/>
          <xsd:enumeration value="CGH"/>
          <xsd:enumeration value="BEL"/>
          <xsd:enumeration value="REC"/>
          <xsd:enumeration value="CWB"/>
          <xsd:enumeration value="CNF"/>
          <xsd:enumeration value="Azul Conecta"/>
          <xsd:enumeration value="AZC SP"/>
          <xsd:enumeration value="AZC BH"/>
          <xsd:enumeration value="UniAzul"/>
        </xsd:restriction>
      </xsd:simpleType>
    </xsd:element>
    <xsd:element name="BaseTripulante" ma:index="28" nillable="true" ma:displayName="Base Tripulante" ma:format="Dropdown" ma:internalName="BaseTripulante">
      <xsd:simpleType>
        <xsd:restriction base="dms:Choice">
          <xsd:enumeration value="AZC BH"/>
          <xsd:enumeration value="AZC SP"/>
          <xsd:enumeration value="AZV"/>
          <xsd:enumeration value="VCP"/>
          <xsd:enumeration value="Hangar VC`P"/>
          <xsd:enumeration value="Hangar PLU"/>
          <xsd:enumeration value="POA"/>
          <xsd:enumeration value="CWB"/>
          <xsd:enumeration value="STM"/>
          <xsd:enumeration value="CNF"/>
          <xsd:enumeration value="SDU"/>
          <xsd:enumeration value="REC"/>
          <xsd:enumeration value="CGH"/>
          <xsd:enumeration value="Azul Conecta"/>
          <xsd:enumeration value="Pilatus"/>
          <xsd:enumeration value="Escolha 16"/>
        </xsd:restriction>
      </xsd:simpleType>
    </xsd:element>
    <xsd:element name="Ano" ma:index="29" nillable="true" ma:displayName="Ano" ma:format="Dropdown" ma:internalName="Ano">
      <xsd:simpleType>
        <xsd:restriction base="dms:Choice">
          <xsd:enumeration value="2023"/>
          <xsd:enumeration value="2024,"/>
          <xsd:enumeration value="2025"/>
          <xsd:enumeration value="2026"/>
        </xsd:restriction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3ad80-1559-4c3e-ae9c-2d7c2d17b65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1a5c5ec-c9c0-48a3-b76d-8ced986eaea8}" ma:internalName="TaxCatchAll" ma:showField="CatchAllData" ma:web="0d23ad80-1559-4c3e-ae9c-2d7c2d17b6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2D89B-1B4B-4857-AD9A-F10C5C9F5902}">
  <ds:schemaRefs>
    <ds:schemaRef ds:uri="http://schemas.microsoft.com/office/2006/metadata/properties"/>
    <ds:schemaRef ds:uri="http://schemas.microsoft.com/office/infopath/2007/PartnerControls"/>
    <ds:schemaRef ds:uri="5b81f9d7-d2f7-4e3b-8937-1c038e5b6ed2"/>
    <ds:schemaRef ds:uri="0d23ad80-1559-4c3e-ae9c-2d7c2d17b656"/>
  </ds:schemaRefs>
</ds:datastoreItem>
</file>

<file path=customXml/itemProps2.xml><?xml version="1.0" encoding="utf-8"?>
<ds:datastoreItem xmlns:ds="http://schemas.openxmlformats.org/officeDocument/2006/customXml" ds:itemID="{F7879E9D-2C88-4689-9B10-96AEFF7C6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5A5472-C651-41BE-BF2F-B3A66705A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1f9d7-d2f7-4e3b-8937-1c038e5b6ed2"/>
    <ds:schemaRef ds:uri="0d23ad80-1559-4c3e-ae9c-2d7c2d17b6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a0fe36a-3a81-4cd2-a2b1-1de809777ddf}" enabled="1" method="Privileged" siteId="{8f309b91-b060-4b60-bbb5-091c51b75c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150</Words>
  <Application>Microsoft Office PowerPoint</Application>
  <PresentationFormat>Personalizar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Helvetica Neue</vt:lpstr>
      <vt:lpstr>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Renzulli</dc:creator>
  <cp:lastModifiedBy>Matheus Andrade Correa</cp:lastModifiedBy>
  <cp:revision>3</cp:revision>
  <dcterms:created xsi:type="dcterms:W3CDTF">2024-03-01T17:30:28Z</dcterms:created>
  <dcterms:modified xsi:type="dcterms:W3CDTF">2025-04-03T18:02:16Z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0x0101003C164E10D683A14981EC9D618910147C</vt:lpwstr>
  </property>
</Properties>
</file>