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Lst>
  <p:sldSz cx="11303000" cy="20104100"/>
  <p:notesSz cx="11303000" cy="20104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C58EAF-8498-044B-A0BF-756E191CA981}" v="11" dt="2025-09-10T17:03:43.35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41" d="100"/>
          <a:sy n="41" d="100"/>
        </p:scale>
        <p:origin x="3952" y="2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Back Melo" userId="7de71567-bc3a-4f5a-963d-edf753343c4a" providerId="ADAL" clId="{19C58EAF-8498-044B-A0BF-756E191CA981}"/>
    <pc:docChg chg="custSel modSld">
      <pc:chgData name="Andrew Back Melo" userId="7de71567-bc3a-4f5a-963d-edf753343c4a" providerId="ADAL" clId="{19C58EAF-8498-044B-A0BF-756E191CA981}" dt="2025-09-10T17:03:55.538" v="29" actId="1076"/>
      <pc:docMkLst>
        <pc:docMk/>
      </pc:docMkLst>
      <pc:sldChg chg="addSp delSp modSp mod setBg">
        <pc:chgData name="Andrew Back Melo" userId="7de71567-bc3a-4f5a-963d-edf753343c4a" providerId="ADAL" clId="{19C58EAF-8498-044B-A0BF-756E191CA981}" dt="2025-09-10T17:03:55.538" v="29" actId="1076"/>
        <pc:sldMkLst>
          <pc:docMk/>
          <pc:sldMk cId="0" sldId="256"/>
        </pc:sldMkLst>
        <pc:spChg chg="mod">
          <ac:chgData name="Andrew Back Melo" userId="7de71567-bc3a-4f5a-963d-edf753343c4a" providerId="ADAL" clId="{19C58EAF-8498-044B-A0BF-756E191CA981}" dt="2025-09-10T17:03:55.538" v="29" actId="1076"/>
          <ac:spMkLst>
            <pc:docMk/>
            <pc:sldMk cId="0" sldId="256"/>
            <ac:spMk id="2" creationId="{00000000-0000-0000-0000-000000000000}"/>
          </ac:spMkLst>
        </pc:spChg>
        <pc:spChg chg="del">
          <ac:chgData name="Andrew Back Melo" userId="7de71567-bc3a-4f5a-963d-edf753343c4a" providerId="ADAL" clId="{19C58EAF-8498-044B-A0BF-756E191CA981}" dt="2025-09-10T16:56:35.242" v="5" actId="478"/>
          <ac:spMkLst>
            <pc:docMk/>
            <pc:sldMk cId="0" sldId="256"/>
            <ac:spMk id="3" creationId="{00000000-0000-0000-0000-000000000000}"/>
          </ac:spMkLst>
        </pc:spChg>
        <pc:spChg chg="del">
          <ac:chgData name="Andrew Back Melo" userId="7de71567-bc3a-4f5a-963d-edf753343c4a" providerId="ADAL" clId="{19C58EAF-8498-044B-A0BF-756E191CA981}" dt="2025-09-10T16:56:22.272" v="0" actId="478"/>
          <ac:spMkLst>
            <pc:docMk/>
            <pc:sldMk cId="0" sldId="256"/>
            <ac:spMk id="4" creationId="{00000000-0000-0000-0000-000000000000}"/>
          </ac:spMkLst>
        </pc:spChg>
        <pc:spChg chg="mod">
          <ac:chgData name="Andrew Back Melo" userId="7de71567-bc3a-4f5a-963d-edf753343c4a" providerId="ADAL" clId="{19C58EAF-8498-044B-A0BF-756E191CA981}" dt="2025-09-10T17:03:51.729" v="28" actId="1076"/>
          <ac:spMkLst>
            <pc:docMk/>
            <pc:sldMk cId="0" sldId="256"/>
            <ac:spMk id="5" creationId="{00000000-0000-0000-0000-000000000000}"/>
          </ac:spMkLst>
        </pc:spChg>
        <pc:spChg chg="add del mod">
          <ac:chgData name="Andrew Back Melo" userId="7de71567-bc3a-4f5a-963d-edf753343c4a" providerId="ADAL" clId="{19C58EAF-8498-044B-A0BF-756E191CA981}" dt="2025-09-10T16:56:53.467" v="12"/>
          <ac:spMkLst>
            <pc:docMk/>
            <pc:sldMk cId="0" sldId="256"/>
            <ac:spMk id="6" creationId="{CA1B1B9F-A061-F5CC-EA2B-3E15EA782FCD}"/>
          </ac:spMkLst>
        </pc:spChg>
        <pc:spChg chg="add del mod">
          <ac:chgData name="Andrew Back Melo" userId="7de71567-bc3a-4f5a-963d-edf753343c4a" providerId="ADAL" clId="{19C58EAF-8498-044B-A0BF-756E191CA981}" dt="2025-09-10T17:00:34.034" v="25"/>
          <ac:spMkLst>
            <pc:docMk/>
            <pc:sldMk cId="0" sldId="256"/>
            <ac:spMk id="9" creationId="{AD148AF5-BADA-1957-EE81-15167324DF3D}"/>
          </ac:spMkLst>
        </pc:spChg>
        <pc:picChg chg="add mod">
          <ac:chgData name="Andrew Back Melo" userId="7de71567-bc3a-4f5a-963d-edf753343c4a" providerId="ADAL" clId="{19C58EAF-8498-044B-A0BF-756E191CA981}" dt="2025-09-10T17:03:47.071" v="27" actId="1076"/>
          <ac:picMkLst>
            <pc:docMk/>
            <pc:sldMk cId="0" sldId="256"/>
            <ac:picMk id="3" creationId="{DC4A4CD0-7CD2-9C66-1477-D5AE54AAC636}"/>
          </ac:picMkLst>
        </pc:picChg>
        <pc:picChg chg="add mod">
          <ac:chgData name="Andrew Back Melo" userId="7de71567-bc3a-4f5a-963d-edf753343c4a" providerId="ADAL" clId="{19C58EAF-8498-044B-A0BF-756E191CA981}" dt="2025-09-10T17:03:51.729" v="28" actId="1076"/>
          <ac:picMkLst>
            <pc:docMk/>
            <pc:sldMk cId="0" sldId="256"/>
            <ac:picMk id="7" creationId="{439FBAE4-F1C4-61A4-20CF-3DA057009832}"/>
          </ac:picMkLst>
        </pc:picChg>
        <pc:picChg chg="add mod">
          <ac:chgData name="Andrew Back Melo" userId="7de71567-bc3a-4f5a-963d-edf753343c4a" providerId="ADAL" clId="{19C58EAF-8498-044B-A0BF-756E191CA981}" dt="2025-09-10T16:57:23.980" v="21" actId="14100"/>
          <ac:picMkLst>
            <pc:docMk/>
            <pc:sldMk cId="0" sldId="256"/>
            <ac:picMk id="8" creationId="{C81FFE21-82C6-8CE7-9E74-862EF9BB885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48201" y="6232271"/>
            <a:ext cx="9612948" cy="4221861"/>
          </a:xfrm>
          <a:prstGeom prst="rect">
            <a:avLst/>
          </a:prstGeom>
        </p:spPr>
        <p:txBody>
          <a:bodyPr wrap="square" lIns="0" tIns="0" rIns="0" bIns="0">
            <a:spAutoFit/>
          </a:bodyPr>
          <a:lstStyle>
            <a:lvl1pPr>
              <a:defRPr sz="6300" b="1" i="0">
                <a:solidFill>
                  <a:schemeClr val="bg1"/>
                </a:solidFill>
                <a:latin typeface="Arial"/>
                <a:cs typeface="Arial"/>
              </a:defRPr>
            </a:lvl1pPr>
          </a:lstStyle>
          <a:p>
            <a:endParaRPr/>
          </a:p>
        </p:txBody>
      </p:sp>
      <p:sp>
        <p:nvSpPr>
          <p:cNvPr id="3" name="Holder 3"/>
          <p:cNvSpPr>
            <a:spLocks noGrp="1"/>
          </p:cNvSpPr>
          <p:nvPr>
            <p:ph type="subTitle" idx="4"/>
          </p:nvPr>
        </p:nvSpPr>
        <p:spPr>
          <a:xfrm>
            <a:off x="1696402" y="11258296"/>
            <a:ext cx="7916545" cy="50260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3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300" b="1" i="0">
                <a:solidFill>
                  <a:schemeClr val="bg1"/>
                </a:solidFill>
                <a:latin typeface="Arial"/>
                <a:cs typeface="Arial"/>
              </a:defRPr>
            </a:lvl1pPr>
          </a:lstStyle>
          <a:p>
            <a:endParaRPr/>
          </a:p>
        </p:txBody>
      </p:sp>
      <p:sp>
        <p:nvSpPr>
          <p:cNvPr id="3" name="Holder 3"/>
          <p:cNvSpPr>
            <a:spLocks noGrp="1"/>
          </p:cNvSpPr>
          <p:nvPr>
            <p:ph sz="half" idx="2"/>
          </p:nvPr>
        </p:nvSpPr>
        <p:spPr>
          <a:xfrm>
            <a:off x="565467" y="4623943"/>
            <a:ext cx="4919567"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824315" y="4623943"/>
            <a:ext cx="4919567" cy="1326870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3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1308556" cy="20104100"/>
          </a:xfrm>
          <a:prstGeom prst="rect">
            <a:avLst/>
          </a:prstGeom>
        </p:spPr>
      </p:pic>
      <p:sp>
        <p:nvSpPr>
          <p:cNvPr id="17" name="bg object 17"/>
          <p:cNvSpPr/>
          <p:nvPr/>
        </p:nvSpPr>
        <p:spPr>
          <a:xfrm>
            <a:off x="3122346" y="2201518"/>
            <a:ext cx="5313680" cy="4225925"/>
          </a:xfrm>
          <a:custGeom>
            <a:avLst/>
            <a:gdLst/>
            <a:ahLst/>
            <a:cxnLst/>
            <a:rect l="l" t="t" r="r" b="b"/>
            <a:pathLst>
              <a:path w="5313680" h="4225925">
                <a:moveTo>
                  <a:pt x="340525" y="186194"/>
                </a:moveTo>
                <a:lnTo>
                  <a:pt x="335749" y="138874"/>
                </a:lnTo>
                <a:lnTo>
                  <a:pt x="321487" y="94996"/>
                </a:lnTo>
                <a:lnTo>
                  <a:pt x="297764" y="56883"/>
                </a:lnTo>
                <a:lnTo>
                  <a:pt x="293230" y="52781"/>
                </a:lnTo>
                <a:lnTo>
                  <a:pt x="293230" y="186194"/>
                </a:lnTo>
                <a:lnTo>
                  <a:pt x="290779" y="218224"/>
                </a:lnTo>
                <a:lnTo>
                  <a:pt x="283273" y="248996"/>
                </a:lnTo>
                <a:lnTo>
                  <a:pt x="270548" y="276860"/>
                </a:lnTo>
                <a:lnTo>
                  <a:pt x="252412" y="300202"/>
                </a:lnTo>
                <a:lnTo>
                  <a:pt x="205105" y="262369"/>
                </a:lnTo>
                <a:lnTo>
                  <a:pt x="180225" y="291249"/>
                </a:lnTo>
                <a:lnTo>
                  <a:pt x="219544" y="322605"/>
                </a:lnTo>
                <a:lnTo>
                  <a:pt x="170268" y="332562"/>
                </a:lnTo>
                <a:lnTo>
                  <a:pt x="124206" y="324218"/>
                </a:lnTo>
                <a:lnTo>
                  <a:pt x="89560" y="301688"/>
                </a:lnTo>
                <a:lnTo>
                  <a:pt x="65633" y="268681"/>
                </a:lnTo>
                <a:lnTo>
                  <a:pt x="51765" y="228942"/>
                </a:lnTo>
                <a:lnTo>
                  <a:pt x="47294" y="186194"/>
                </a:lnTo>
                <a:lnTo>
                  <a:pt x="51765" y="143446"/>
                </a:lnTo>
                <a:lnTo>
                  <a:pt x="65633" y="103708"/>
                </a:lnTo>
                <a:lnTo>
                  <a:pt x="89560" y="70713"/>
                </a:lnTo>
                <a:lnTo>
                  <a:pt x="124206" y="48171"/>
                </a:lnTo>
                <a:lnTo>
                  <a:pt x="170268" y="39839"/>
                </a:lnTo>
                <a:lnTo>
                  <a:pt x="216319" y="48171"/>
                </a:lnTo>
                <a:lnTo>
                  <a:pt x="250977" y="70713"/>
                </a:lnTo>
                <a:lnTo>
                  <a:pt x="274891" y="103708"/>
                </a:lnTo>
                <a:lnTo>
                  <a:pt x="288759" y="143446"/>
                </a:lnTo>
                <a:lnTo>
                  <a:pt x="293230" y="186194"/>
                </a:lnTo>
                <a:lnTo>
                  <a:pt x="293230" y="52781"/>
                </a:lnTo>
                <a:lnTo>
                  <a:pt x="278980" y="39839"/>
                </a:lnTo>
                <a:lnTo>
                  <a:pt x="264629" y="26809"/>
                </a:lnTo>
                <a:lnTo>
                  <a:pt x="222110" y="7086"/>
                </a:lnTo>
                <a:lnTo>
                  <a:pt x="170268" y="0"/>
                </a:lnTo>
                <a:lnTo>
                  <a:pt x="118414" y="7086"/>
                </a:lnTo>
                <a:lnTo>
                  <a:pt x="75895" y="26809"/>
                </a:lnTo>
                <a:lnTo>
                  <a:pt x="42748" y="56883"/>
                </a:lnTo>
                <a:lnTo>
                  <a:pt x="19024" y="94996"/>
                </a:lnTo>
                <a:lnTo>
                  <a:pt x="4762" y="138874"/>
                </a:lnTo>
                <a:lnTo>
                  <a:pt x="0" y="186194"/>
                </a:lnTo>
                <a:lnTo>
                  <a:pt x="4762" y="233527"/>
                </a:lnTo>
                <a:lnTo>
                  <a:pt x="19024" y="277393"/>
                </a:lnTo>
                <a:lnTo>
                  <a:pt x="42748" y="315506"/>
                </a:lnTo>
                <a:lnTo>
                  <a:pt x="75895" y="345579"/>
                </a:lnTo>
                <a:lnTo>
                  <a:pt x="118414" y="365302"/>
                </a:lnTo>
                <a:lnTo>
                  <a:pt x="170268" y="372389"/>
                </a:lnTo>
                <a:lnTo>
                  <a:pt x="194348" y="371005"/>
                </a:lnTo>
                <a:lnTo>
                  <a:pt x="216560" y="366915"/>
                </a:lnTo>
                <a:lnTo>
                  <a:pt x="236918" y="360210"/>
                </a:lnTo>
                <a:lnTo>
                  <a:pt x="255397" y="350977"/>
                </a:lnTo>
                <a:lnTo>
                  <a:pt x="309651" y="394792"/>
                </a:lnTo>
                <a:lnTo>
                  <a:pt x="333552" y="364921"/>
                </a:lnTo>
                <a:lnTo>
                  <a:pt x="316077" y="350977"/>
                </a:lnTo>
                <a:lnTo>
                  <a:pt x="292989" y="332562"/>
                </a:lnTo>
                <a:lnTo>
                  <a:pt x="286753" y="327583"/>
                </a:lnTo>
                <a:lnTo>
                  <a:pt x="308838" y="300202"/>
                </a:lnTo>
                <a:lnTo>
                  <a:pt x="310273" y="298424"/>
                </a:lnTo>
                <a:lnTo>
                  <a:pt x="327075" y="264172"/>
                </a:lnTo>
                <a:lnTo>
                  <a:pt x="337159" y="226288"/>
                </a:lnTo>
                <a:lnTo>
                  <a:pt x="340525" y="186194"/>
                </a:lnTo>
                <a:close/>
              </a:path>
              <a:path w="5313680" h="4225925">
                <a:moveTo>
                  <a:pt x="581901" y="106540"/>
                </a:moveTo>
                <a:lnTo>
                  <a:pt x="539584" y="106540"/>
                </a:lnTo>
                <a:lnTo>
                  <a:pt x="539584" y="251904"/>
                </a:lnTo>
                <a:lnTo>
                  <a:pt x="534898" y="284048"/>
                </a:lnTo>
                <a:lnTo>
                  <a:pt x="520725" y="309600"/>
                </a:lnTo>
                <a:lnTo>
                  <a:pt x="496951" y="326478"/>
                </a:lnTo>
                <a:lnTo>
                  <a:pt x="463410" y="332562"/>
                </a:lnTo>
                <a:lnTo>
                  <a:pt x="441591" y="328879"/>
                </a:lnTo>
                <a:lnTo>
                  <a:pt x="425145" y="318439"/>
                </a:lnTo>
                <a:lnTo>
                  <a:pt x="414756" y="302107"/>
                </a:lnTo>
                <a:lnTo>
                  <a:pt x="411137" y="280784"/>
                </a:lnTo>
                <a:lnTo>
                  <a:pt x="411137" y="106540"/>
                </a:lnTo>
                <a:lnTo>
                  <a:pt x="368833" y="106540"/>
                </a:lnTo>
                <a:lnTo>
                  <a:pt x="368833" y="275805"/>
                </a:lnTo>
                <a:lnTo>
                  <a:pt x="373151" y="313817"/>
                </a:lnTo>
                <a:lnTo>
                  <a:pt x="387743" y="343573"/>
                </a:lnTo>
                <a:lnTo>
                  <a:pt x="415036" y="362966"/>
                </a:lnTo>
                <a:lnTo>
                  <a:pt x="457441" y="369900"/>
                </a:lnTo>
                <a:lnTo>
                  <a:pt x="483527" y="367068"/>
                </a:lnTo>
                <a:lnTo>
                  <a:pt x="506349" y="358444"/>
                </a:lnTo>
                <a:lnTo>
                  <a:pt x="525627" y="343852"/>
                </a:lnTo>
                <a:lnTo>
                  <a:pt x="541070" y="323100"/>
                </a:lnTo>
                <a:lnTo>
                  <a:pt x="542074" y="323100"/>
                </a:lnTo>
                <a:lnTo>
                  <a:pt x="542074" y="363931"/>
                </a:lnTo>
                <a:lnTo>
                  <a:pt x="581901" y="363931"/>
                </a:lnTo>
                <a:lnTo>
                  <a:pt x="581901" y="106540"/>
                </a:lnTo>
                <a:close/>
              </a:path>
              <a:path w="5313680" h="4225925">
                <a:moveTo>
                  <a:pt x="846709" y="247929"/>
                </a:moveTo>
                <a:lnTo>
                  <a:pt x="844397" y="210591"/>
                </a:lnTo>
                <a:lnTo>
                  <a:pt x="844283" y="208711"/>
                </a:lnTo>
                <a:lnTo>
                  <a:pt x="833005" y="169176"/>
                </a:lnTo>
                <a:lnTo>
                  <a:pt x="813422" y="137909"/>
                </a:lnTo>
                <a:lnTo>
                  <a:pt x="811288" y="134518"/>
                </a:lnTo>
                <a:lnTo>
                  <a:pt x="801903" y="127685"/>
                </a:lnTo>
                <a:lnTo>
                  <a:pt x="801903" y="210591"/>
                </a:lnTo>
                <a:lnTo>
                  <a:pt x="654037" y="210591"/>
                </a:lnTo>
                <a:lnTo>
                  <a:pt x="660577" y="182651"/>
                </a:lnTo>
                <a:lnTo>
                  <a:pt x="675386" y="159512"/>
                </a:lnTo>
                <a:lnTo>
                  <a:pt x="697928" y="143738"/>
                </a:lnTo>
                <a:lnTo>
                  <a:pt x="727722" y="137909"/>
                </a:lnTo>
                <a:lnTo>
                  <a:pt x="756666" y="143598"/>
                </a:lnTo>
                <a:lnTo>
                  <a:pt x="779741" y="159131"/>
                </a:lnTo>
                <a:lnTo>
                  <a:pt x="795350" y="182232"/>
                </a:lnTo>
                <a:lnTo>
                  <a:pt x="801903" y="210591"/>
                </a:lnTo>
                <a:lnTo>
                  <a:pt x="801903" y="127685"/>
                </a:lnTo>
                <a:lnTo>
                  <a:pt x="777544" y="109918"/>
                </a:lnTo>
                <a:lnTo>
                  <a:pt x="730211" y="100571"/>
                </a:lnTo>
                <a:lnTo>
                  <a:pt x="681697" y="110642"/>
                </a:lnTo>
                <a:lnTo>
                  <a:pt x="643394" y="138595"/>
                </a:lnTo>
                <a:lnTo>
                  <a:pt x="618261" y="181013"/>
                </a:lnTo>
                <a:lnTo>
                  <a:pt x="609231" y="234492"/>
                </a:lnTo>
                <a:lnTo>
                  <a:pt x="615149" y="278777"/>
                </a:lnTo>
                <a:lnTo>
                  <a:pt x="630110" y="316128"/>
                </a:lnTo>
                <a:lnTo>
                  <a:pt x="654469" y="344881"/>
                </a:lnTo>
                <a:lnTo>
                  <a:pt x="688555" y="363359"/>
                </a:lnTo>
                <a:lnTo>
                  <a:pt x="732701" y="369900"/>
                </a:lnTo>
                <a:lnTo>
                  <a:pt x="772642" y="364185"/>
                </a:lnTo>
                <a:lnTo>
                  <a:pt x="805065" y="347370"/>
                </a:lnTo>
                <a:lnTo>
                  <a:pt x="817867" y="332574"/>
                </a:lnTo>
                <a:lnTo>
                  <a:pt x="828802" y="319925"/>
                </a:lnTo>
                <a:lnTo>
                  <a:pt x="842721" y="282282"/>
                </a:lnTo>
                <a:lnTo>
                  <a:pt x="800900" y="282282"/>
                </a:lnTo>
                <a:lnTo>
                  <a:pt x="792226" y="304203"/>
                </a:lnTo>
                <a:lnTo>
                  <a:pt x="777811" y="319925"/>
                </a:lnTo>
                <a:lnTo>
                  <a:pt x="758266" y="329399"/>
                </a:lnTo>
                <a:lnTo>
                  <a:pt x="734187" y="332574"/>
                </a:lnTo>
                <a:lnTo>
                  <a:pt x="697725" y="325640"/>
                </a:lnTo>
                <a:lnTo>
                  <a:pt x="672452" y="307047"/>
                </a:lnTo>
                <a:lnTo>
                  <a:pt x="658025" y="280060"/>
                </a:lnTo>
                <a:lnTo>
                  <a:pt x="654037" y="247929"/>
                </a:lnTo>
                <a:lnTo>
                  <a:pt x="846709" y="247929"/>
                </a:lnTo>
                <a:close/>
              </a:path>
              <a:path w="5313680" h="4225925">
                <a:moveTo>
                  <a:pt x="1078801" y="999032"/>
                </a:moveTo>
                <a:lnTo>
                  <a:pt x="820242" y="999032"/>
                </a:lnTo>
                <a:lnTo>
                  <a:pt x="808494" y="1046632"/>
                </a:lnTo>
                <a:lnTo>
                  <a:pt x="787946" y="1085354"/>
                </a:lnTo>
                <a:lnTo>
                  <a:pt x="758075" y="1114221"/>
                </a:lnTo>
                <a:lnTo>
                  <a:pt x="718350" y="1132255"/>
                </a:lnTo>
                <a:lnTo>
                  <a:pt x="668235" y="1138491"/>
                </a:lnTo>
                <a:lnTo>
                  <a:pt x="623951" y="1132192"/>
                </a:lnTo>
                <a:lnTo>
                  <a:pt x="587527" y="1114602"/>
                </a:lnTo>
                <a:lnTo>
                  <a:pt x="558584" y="1087666"/>
                </a:lnTo>
                <a:lnTo>
                  <a:pt x="536740" y="1053325"/>
                </a:lnTo>
                <a:lnTo>
                  <a:pt x="521614" y="1013536"/>
                </a:lnTo>
                <a:lnTo>
                  <a:pt x="512813" y="970241"/>
                </a:lnTo>
                <a:lnTo>
                  <a:pt x="509968" y="925372"/>
                </a:lnTo>
                <a:lnTo>
                  <a:pt x="511276" y="882675"/>
                </a:lnTo>
                <a:lnTo>
                  <a:pt x="515975" y="840320"/>
                </a:lnTo>
                <a:lnTo>
                  <a:pt x="525259" y="799934"/>
                </a:lnTo>
                <a:lnTo>
                  <a:pt x="540334" y="763193"/>
                </a:lnTo>
                <a:lnTo>
                  <a:pt x="562381" y="731735"/>
                </a:lnTo>
                <a:lnTo>
                  <a:pt x="592607" y="707212"/>
                </a:lnTo>
                <a:lnTo>
                  <a:pt x="632193" y="691299"/>
                </a:lnTo>
                <a:lnTo>
                  <a:pt x="682345" y="685622"/>
                </a:lnTo>
                <a:lnTo>
                  <a:pt x="730872" y="694296"/>
                </a:lnTo>
                <a:lnTo>
                  <a:pt x="772058" y="718527"/>
                </a:lnTo>
                <a:lnTo>
                  <a:pt x="800900" y="755700"/>
                </a:lnTo>
                <a:lnTo>
                  <a:pt x="812406" y="803148"/>
                </a:lnTo>
                <a:lnTo>
                  <a:pt x="1070965" y="803148"/>
                </a:lnTo>
                <a:lnTo>
                  <a:pt x="1062990" y="751725"/>
                </a:lnTo>
                <a:lnTo>
                  <a:pt x="1048766" y="704811"/>
                </a:lnTo>
                <a:lnTo>
                  <a:pt x="1028776" y="662381"/>
                </a:lnTo>
                <a:lnTo>
                  <a:pt x="1003528" y="624446"/>
                </a:lnTo>
                <a:lnTo>
                  <a:pt x="973493" y="590994"/>
                </a:lnTo>
                <a:lnTo>
                  <a:pt x="939139" y="562013"/>
                </a:lnTo>
                <a:lnTo>
                  <a:pt x="900976" y="537514"/>
                </a:lnTo>
                <a:lnTo>
                  <a:pt x="859485" y="517474"/>
                </a:lnTo>
                <a:lnTo>
                  <a:pt x="815124" y="501904"/>
                </a:lnTo>
                <a:lnTo>
                  <a:pt x="768413" y="490791"/>
                </a:lnTo>
                <a:lnTo>
                  <a:pt x="719810" y="484124"/>
                </a:lnTo>
                <a:lnTo>
                  <a:pt x="669810" y="481901"/>
                </a:lnTo>
                <a:lnTo>
                  <a:pt x="618782" y="484339"/>
                </a:lnTo>
                <a:lnTo>
                  <a:pt x="570471" y="491502"/>
                </a:lnTo>
                <a:lnTo>
                  <a:pt x="524992" y="503199"/>
                </a:lnTo>
                <a:lnTo>
                  <a:pt x="482460" y="519239"/>
                </a:lnTo>
                <a:lnTo>
                  <a:pt x="443001" y="539419"/>
                </a:lnTo>
                <a:lnTo>
                  <a:pt x="406730" y="563537"/>
                </a:lnTo>
                <a:lnTo>
                  <a:pt x="373761" y="591400"/>
                </a:lnTo>
                <a:lnTo>
                  <a:pt x="344233" y="622820"/>
                </a:lnTo>
                <a:lnTo>
                  <a:pt x="318249" y="657580"/>
                </a:lnTo>
                <a:lnTo>
                  <a:pt x="295935" y="695490"/>
                </a:lnTo>
                <a:lnTo>
                  <a:pt x="277406" y="736346"/>
                </a:lnTo>
                <a:lnTo>
                  <a:pt x="262788" y="779970"/>
                </a:lnTo>
                <a:lnTo>
                  <a:pt x="252196" y="826147"/>
                </a:lnTo>
                <a:lnTo>
                  <a:pt x="245757" y="874674"/>
                </a:lnTo>
                <a:lnTo>
                  <a:pt x="243586" y="925372"/>
                </a:lnTo>
                <a:lnTo>
                  <a:pt x="245973" y="974090"/>
                </a:lnTo>
                <a:lnTo>
                  <a:pt x="252996" y="1020483"/>
                </a:lnTo>
                <a:lnTo>
                  <a:pt x="264439" y="1064399"/>
                </a:lnTo>
                <a:lnTo>
                  <a:pt x="280098" y="1105674"/>
                </a:lnTo>
                <a:lnTo>
                  <a:pt x="299758" y="1144181"/>
                </a:lnTo>
                <a:lnTo>
                  <a:pt x="323215" y="1179728"/>
                </a:lnTo>
                <a:lnTo>
                  <a:pt x="350240" y="1212189"/>
                </a:lnTo>
                <a:lnTo>
                  <a:pt x="380631" y="1241412"/>
                </a:lnTo>
                <a:lnTo>
                  <a:pt x="414172" y="1267231"/>
                </a:lnTo>
                <a:lnTo>
                  <a:pt x="450659" y="1289507"/>
                </a:lnTo>
                <a:lnTo>
                  <a:pt x="489877" y="1308061"/>
                </a:lnTo>
                <a:lnTo>
                  <a:pt x="531609" y="1322768"/>
                </a:lnTo>
                <a:lnTo>
                  <a:pt x="575652" y="1333461"/>
                </a:lnTo>
                <a:lnTo>
                  <a:pt x="621792" y="1339989"/>
                </a:lnTo>
                <a:lnTo>
                  <a:pt x="669810" y="1342199"/>
                </a:lnTo>
                <a:lnTo>
                  <a:pt x="718832" y="1339989"/>
                </a:lnTo>
                <a:lnTo>
                  <a:pt x="765924" y="1333423"/>
                </a:lnTo>
                <a:lnTo>
                  <a:pt x="810793" y="1322578"/>
                </a:lnTo>
                <a:lnTo>
                  <a:pt x="853198" y="1307553"/>
                </a:lnTo>
                <a:lnTo>
                  <a:pt x="892848" y="1288440"/>
                </a:lnTo>
                <a:lnTo>
                  <a:pt x="929487" y="1265326"/>
                </a:lnTo>
                <a:lnTo>
                  <a:pt x="962837" y="1238300"/>
                </a:lnTo>
                <a:lnTo>
                  <a:pt x="992632" y="1207452"/>
                </a:lnTo>
                <a:lnTo>
                  <a:pt x="1018590" y="1172870"/>
                </a:lnTo>
                <a:lnTo>
                  <a:pt x="1040460" y="1134643"/>
                </a:lnTo>
                <a:lnTo>
                  <a:pt x="1057973" y="1092873"/>
                </a:lnTo>
                <a:lnTo>
                  <a:pt x="1070838" y="1047635"/>
                </a:lnTo>
                <a:lnTo>
                  <a:pt x="1078801" y="999032"/>
                </a:lnTo>
                <a:close/>
              </a:path>
              <a:path w="5313680" h="4225925">
                <a:moveTo>
                  <a:pt x="1228991" y="175247"/>
                </a:moveTo>
                <a:lnTo>
                  <a:pt x="1222819" y="141097"/>
                </a:lnTo>
                <a:lnTo>
                  <a:pt x="1205395" y="117932"/>
                </a:lnTo>
                <a:lnTo>
                  <a:pt x="1178369" y="104736"/>
                </a:lnTo>
                <a:lnTo>
                  <a:pt x="1143355" y="100558"/>
                </a:lnTo>
                <a:lnTo>
                  <a:pt x="1119339" y="103555"/>
                </a:lnTo>
                <a:lnTo>
                  <a:pt x="1097241" y="112204"/>
                </a:lnTo>
                <a:lnTo>
                  <a:pt x="1078039" y="125984"/>
                </a:lnTo>
                <a:lnTo>
                  <a:pt x="1062710" y="144386"/>
                </a:lnTo>
                <a:lnTo>
                  <a:pt x="1051661" y="124307"/>
                </a:lnTo>
                <a:lnTo>
                  <a:pt x="1035202" y="110718"/>
                </a:lnTo>
                <a:lnTo>
                  <a:pt x="1014818" y="102997"/>
                </a:lnTo>
                <a:lnTo>
                  <a:pt x="992022" y="100558"/>
                </a:lnTo>
                <a:lnTo>
                  <a:pt x="966774" y="103352"/>
                </a:lnTo>
                <a:lnTo>
                  <a:pt x="944283" y="111645"/>
                </a:lnTo>
                <a:lnTo>
                  <a:pt x="924877" y="125349"/>
                </a:lnTo>
                <a:lnTo>
                  <a:pt x="908875" y="144386"/>
                </a:lnTo>
                <a:lnTo>
                  <a:pt x="907884" y="144386"/>
                </a:lnTo>
                <a:lnTo>
                  <a:pt x="907884" y="106540"/>
                </a:lnTo>
                <a:lnTo>
                  <a:pt x="868057" y="106540"/>
                </a:lnTo>
                <a:lnTo>
                  <a:pt x="868057" y="363931"/>
                </a:lnTo>
                <a:lnTo>
                  <a:pt x="910361" y="363931"/>
                </a:lnTo>
                <a:lnTo>
                  <a:pt x="910361" y="203619"/>
                </a:lnTo>
                <a:lnTo>
                  <a:pt x="914031" y="185166"/>
                </a:lnTo>
                <a:lnTo>
                  <a:pt x="925868" y="163487"/>
                </a:lnTo>
                <a:lnTo>
                  <a:pt x="947127" y="145453"/>
                </a:lnTo>
                <a:lnTo>
                  <a:pt x="979068" y="137909"/>
                </a:lnTo>
                <a:lnTo>
                  <a:pt x="1002576" y="142163"/>
                </a:lnTo>
                <a:lnTo>
                  <a:pt x="1017397" y="154025"/>
                </a:lnTo>
                <a:lnTo>
                  <a:pt x="1025131" y="172148"/>
                </a:lnTo>
                <a:lnTo>
                  <a:pt x="1027353" y="195160"/>
                </a:lnTo>
                <a:lnTo>
                  <a:pt x="1027353" y="363931"/>
                </a:lnTo>
                <a:lnTo>
                  <a:pt x="1069682" y="363931"/>
                </a:lnTo>
                <a:lnTo>
                  <a:pt x="1069682" y="203619"/>
                </a:lnTo>
                <a:lnTo>
                  <a:pt x="1074445" y="176555"/>
                </a:lnTo>
                <a:lnTo>
                  <a:pt x="1087970" y="155829"/>
                </a:lnTo>
                <a:lnTo>
                  <a:pt x="1109167" y="142582"/>
                </a:lnTo>
                <a:lnTo>
                  <a:pt x="1136878" y="137909"/>
                </a:lnTo>
                <a:lnTo>
                  <a:pt x="1162088" y="142379"/>
                </a:lnTo>
                <a:lnTo>
                  <a:pt x="1177277" y="154584"/>
                </a:lnTo>
                <a:lnTo>
                  <a:pt x="1184706" y="172770"/>
                </a:lnTo>
                <a:lnTo>
                  <a:pt x="1186675" y="195160"/>
                </a:lnTo>
                <a:lnTo>
                  <a:pt x="1186675" y="363931"/>
                </a:lnTo>
                <a:lnTo>
                  <a:pt x="1228991" y="363931"/>
                </a:lnTo>
                <a:lnTo>
                  <a:pt x="1228991" y="175247"/>
                </a:lnTo>
                <a:close/>
              </a:path>
              <a:path w="5313680" h="4225925">
                <a:moveTo>
                  <a:pt x="1401381" y="1461706"/>
                </a:moveTo>
                <a:lnTo>
                  <a:pt x="988174" y="1461706"/>
                </a:lnTo>
                <a:lnTo>
                  <a:pt x="758888" y="2280945"/>
                </a:lnTo>
                <a:lnTo>
                  <a:pt x="754113" y="2280945"/>
                </a:lnTo>
                <a:lnTo>
                  <a:pt x="527215" y="1461706"/>
                </a:lnTo>
                <a:lnTo>
                  <a:pt x="104457" y="1461706"/>
                </a:lnTo>
                <a:lnTo>
                  <a:pt x="517664" y="2701302"/>
                </a:lnTo>
                <a:lnTo>
                  <a:pt x="985786" y="2701302"/>
                </a:lnTo>
                <a:lnTo>
                  <a:pt x="1401381" y="1461706"/>
                </a:lnTo>
                <a:close/>
              </a:path>
              <a:path w="5313680" h="4225925">
                <a:moveTo>
                  <a:pt x="1442605" y="2729623"/>
                </a:moveTo>
                <a:lnTo>
                  <a:pt x="1158786" y="2729623"/>
                </a:lnTo>
                <a:lnTo>
                  <a:pt x="1158786" y="3921709"/>
                </a:lnTo>
                <a:lnTo>
                  <a:pt x="1442605" y="3921709"/>
                </a:lnTo>
                <a:lnTo>
                  <a:pt x="1442605" y="2729623"/>
                </a:lnTo>
                <a:close/>
              </a:path>
              <a:path w="5313680" h="4225925">
                <a:moveTo>
                  <a:pt x="1588325" y="288759"/>
                </a:moveTo>
                <a:lnTo>
                  <a:pt x="1562125" y="237032"/>
                </a:lnTo>
                <a:lnTo>
                  <a:pt x="1504188" y="215557"/>
                </a:lnTo>
                <a:lnTo>
                  <a:pt x="1474457" y="208838"/>
                </a:lnTo>
                <a:lnTo>
                  <a:pt x="1447380" y="201002"/>
                </a:lnTo>
                <a:lnTo>
                  <a:pt x="1427670" y="189242"/>
                </a:lnTo>
                <a:lnTo>
                  <a:pt x="1420063" y="170764"/>
                </a:lnTo>
                <a:lnTo>
                  <a:pt x="1425041" y="154711"/>
                </a:lnTo>
                <a:lnTo>
                  <a:pt x="1437919" y="144627"/>
                </a:lnTo>
                <a:lnTo>
                  <a:pt x="1455547" y="139407"/>
                </a:lnTo>
                <a:lnTo>
                  <a:pt x="1474825" y="137909"/>
                </a:lnTo>
                <a:lnTo>
                  <a:pt x="1495501" y="140055"/>
                </a:lnTo>
                <a:lnTo>
                  <a:pt x="1514030" y="147243"/>
                </a:lnTo>
                <a:lnTo>
                  <a:pt x="1527886" y="160591"/>
                </a:lnTo>
                <a:lnTo>
                  <a:pt x="1534553" y="181216"/>
                </a:lnTo>
                <a:lnTo>
                  <a:pt x="1576870" y="181216"/>
                </a:lnTo>
                <a:lnTo>
                  <a:pt x="1566887" y="142151"/>
                </a:lnTo>
                <a:lnTo>
                  <a:pt x="1544078" y="117373"/>
                </a:lnTo>
                <a:lnTo>
                  <a:pt x="1511274" y="104343"/>
                </a:lnTo>
                <a:lnTo>
                  <a:pt x="1471333" y="100558"/>
                </a:lnTo>
                <a:lnTo>
                  <a:pt x="1437424" y="104711"/>
                </a:lnTo>
                <a:lnTo>
                  <a:pt x="1406486" y="117741"/>
                </a:lnTo>
                <a:lnTo>
                  <a:pt x="1383969" y="140474"/>
                </a:lnTo>
                <a:lnTo>
                  <a:pt x="1375257" y="173748"/>
                </a:lnTo>
                <a:lnTo>
                  <a:pt x="1382522" y="204571"/>
                </a:lnTo>
                <a:lnTo>
                  <a:pt x="1401635" y="225031"/>
                </a:lnTo>
                <a:lnTo>
                  <a:pt x="1428597" y="238023"/>
                </a:lnTo>
                <a:lnTo>
                  <a:pt x="1459382" y="246430"/>
                </a:lnTo>
                <a:lnTo>
                  <a:pt x="1490383" y="253276"/>
                </a:lnTo>
                <a:lnTo>
                  <a:pt x="1517319" y="261556"/>
                </a:lnTo>
                <a:lnTo>
                  <a:pt x="1536319" y="274231"/>
                </a:lnTo>
                <a:lnTo>
                  <a:pt x="1543519" y="294233"/>
                </a:lnTo>
                <a:lnTo>
                  <a:pt x="1537512" y="313867"/>
                </a:lnTo>
                <a:lnTo>
                  <a:pt x="1522298" y="325526"/>
                </a:lnTo>
                <a:lnTo>
                  <a:pt x="1502143" y="331127"/>
                </a:lnTo>
                <a:lnTo>
                  <a:pt x="1481289" y="332562"/>
                </a:lnTo>
                <a:lnTo>
                  <a:pt x="1455991" y="330111"/>
                </a:lnTo>
                <a:lnTo>
                  <a:pt x="1434185" y="321856"/>
                </a:lnTo>
                <a:lnTo>
                  <a:pt x="1418628" y="306514"/>
                </a:lnTo>
                <a:lnTo>
                  <a:pt x="1412087" y="282778"/>
                </a:lnTo>
                <a:lnTo>
                  <a:pt x="1369771" y="282778"/>
                </a:lnTo>
                <a:lnTo>
                  <a:pt x="1379740" y="323278"/>
                </a:lnTo>
                <a:lnTo>
                  <a:pt x="1403565" y="350240"/>
                </a:lnTo>
                <a:lnTo>
                  <a:pt x="1437754" y="365252"/>
                </a:lnTo>
                <a:lnTo>
                  <a:pt x="1478800" y="369900"/>
                </a:lnTo>
                <a:lnTo>
                  <a:pt x="1517967" y="365836"/>
                </a:lnTo>
                <a:lnTo>
                  <a:pt x="1553171" y="352298"/>
                </a:lnTo>
                <a:lnTo>
                  <a:pt x="1578559" y="327266"/>
                </a:lnTo>
                <a:lnTo>
                  <a:pt x="1588325" y="288759"/>
                </a:lnTo>
                <a:close/>
              </a:path>
              <a:path w="5313680" h="4225925">
                <a:moveTo>
                  <a:pt x="1836204" y="247929"/>
                </a:moveTo>
                <a:lnTo>
                  <a:pt x="1833905" y="210591"/>
                </a:lnTo>
                <a:lnTo>
                  <a:pt x="1833791" y="208711"/>
                </a:lnTo>
                <a:lnTo>
                  <a:pt x="1822513" y="169176"/>
                </a:lnTo>
                <a:lnTo>
                  <a:pt x="1802917" y="137909"/>
                </a:lnTo>
                <a:lnTo>
                  <a:pt x="1800783" y="134518"/>
                </a:lnTo>
                <a:lnTo>
                  <a:pt x="1791398" y="127685"/>
                </a:lnTo>
                <a:lnTo>
                  <a:pt x="1791398" y="210591"/>
                </a:lnTo>
                <a:lnTo>
                  <a:pt x="1643545" y="210591"/>
                </a:lnTo>
                <a:lnTo>
                  <a:pt x="1650085" y="182651"/>
                </a:lnTo>
                <a:lnTo>
                  <a:pt x="1664881" y="159512"/>
                </a:lnTo>
                <a:lnTo>
                  <a:pt x="1687436" y="143738"/>
                </a:lnTo>
                <a:lnTo>
                  <a:pt x="1717217" y="137909"/>
                </a:lnTo>
                <a:lnTo>
                  <a:pt x="1746173" y="143598"/>
                </a:lnTo>
                <a:lnTo>
                  <a:pt x="1769249" y="159131"/>
                </a:lnTo>
                <a:lnTo>
                  <a:pt x="1784845" y="182232"/>
                </a:lnTo>
                <a:lnTo>
                  <a:pt x="1791398" y="210591"/>
                </a:lnTo>
                <a:lnTo>
                  <a:pt x="1791398" y="127685"/>
                </a:lnTo>
                <a:lnTo>
                  <a:pt x="1767052" y="109918"/>
                </a:lnTo>
                <a:lnTo>
                  <a:pt x="1719719" y="100571"/>
                </a:lnTo>
                <a:lnTo>
                  <a:pt x="1671193" y="110642"/>
                </a:lnTo>
                <a:lnTo>
                  <a:pt x="1632902" y="138595"/>
                </a:lnTo>
                <a:lnTo>
                  <a:pt x="1607769" y="181013"/>
                </a:lnTo>
                <a:lnTo>
                  <a:pt x="1598739" y="234492"/>
                </a:lnTo>
                <a:lnTo>
                  <a:pt x="1604645" y="278777"/>
                </a:lnTo>
                <a:lnTo>
                  <a:pt x="1619618" y="316128"/>
                </a:lnTo>
                <a:lnTo>
                  <a:pt x="1643964" y="344881"/>
                </a:lnTo>
                <a:lnTo>
                  <a:pt x="1678051" y="363359"/>
                </a:lnTo>
                <a:lnTo>
                  <a:pt x="1722196" y="369900"/>
                </a:lnTo>
                <a:lnTo>
                  <a:pt x="1762137" y="364185"/>
                </a:lnTo>
                <a:lnTo>
                  <a:pt x="1794573" y="347370"/>
                </a:lnTo>
                <a:lnTo>
                  <a:pt x="1807375" y="332574"/>
                </a:lnTo>
                <a:lnTo>
                  <a:pt x="1818309" y="319925"/>
                </a:lnTo>
                <a:lnTo>
                  <a:pt x="1832229" y="282282"/>
                </a:lnTo>
                <a:lnTo>
                  <a:pt x="1790407" y="282282"/>
                </a:lnTo>
                <a:lnTo>
                  <a:pt x="1781733" y="304203"/>
                </a:lnTo>
                <a:lnTo>
                  <a:pt x="1767319" y="319925"/>
                </a:lnTo>
                <a:lnTo>
                  <a:pt x="1747774" y="329399"/>
                </a:lnTo>
                <a:lnTo>
                  <a:pt x="1723694" y="332574"/>
                </a:lnTo>
                <a:lnTo>
                  <a:pt x="1687220" y="325640"/>
                </a:lnTo>
                <a:lnTo>
                  <a:pt x="1661960" y="307047"/>
                </a:lnTo>
                <a:lnTo>
                  <a:pt x="1647520" y="280060"/>
                </a:lnTo>
                <a:lnTo>
                  <a:pt x="1643545" y="247929"/>
                </a:lnTo>
                <a:lnTo>
                  <a:pt x="1836204" y="247929"/>
                </a:lnTo>
                <a:close/>
              </a:path>
              <a:path w="5313680" h="4225925">
                <a:moveTo>
                  <a:pt x="1950059" y="505409"/>
                </a:moveTo>
                <a:lnTo>
                  <a:pt x="1683651" y="505409"/>
                </a:lnTo>
                <a:lnTo>
                  <a:pt x="1683651" y="941044"/>
                </a:lnTo>
                <a:lnTo>
                  <a:pt x="1676882" y="1004570"/>
                </a:lnTo>
                <a:lnTo>
                  <a:pt x="1658759" y="1052245"/>
                </a:lnTo>
                <a:lnTo>
                  <a:pt x="1632534" y="1085989"/>
                </a:lnTo>
                <a:lnTo>
                  <a:pt x="1568856" y="1119365"/>
                </a:lnTo>
                <a:lnTo>
                  <a:pt x="1537919" y="1122819"/>
                </a:lnTo>
                <a:lnTo>
                  <a:pt x="1491742" y="1118044"/>
                </a:lnTo>
                <a:lnTo>
                  <a:pt x="1455039" y="1102664"/>
                </a:lnTo>
                <a:lnTo>
                  <a:pt x="1428254" y="1075093"/>
                </a:lnTo>
                <a:lnTo>
                  <a:pt x="1411859" y="1033754"/>
                </a:lnTo>
                <a:lnTo>
                  <a:pt x="1406296" y="977087"/>
                </a:lnTo>
                <a:lnTo>
                  <a:pt x="1406296" y="505409"/>
                </a:lnTo>
                <a:lnTo>
                  <a:pt x="1139888" y="505409"/>
                </a:lnTo>
                <a:lnTo>
                  <a:pt x="1139888" y="994321"/>
                </a:lnTo>
                <a:lnTo>
                  <a:pt x="1141349" y="1045933"/>
                </a:lnTo>
                <a:lnTo>
                  <a:pt x="1145959" y="1094092"/>
                </a:lnTo>
                <a:lnTo>
                  <a:pt x="1154061" y="1138580"/>
                </a:lnTo>
                <a:lnTo>
                  <a:pt x="1166012" y="1179233"/>
                </a:lnTo>
                <a:lnTo>
                  <a:pt x="1182128" y="1215821"/>
                </a:lnTo>
                <a:lnTo>
                  <a:pt x="1202766" y="1248181"/>
                </a:lnTo>
                <a:lnTo>
                  <a:pt x="1258989" y="1299375"/>
                </a:lnTo>
                <a:lnTo>
                  <a:pt x="1295247" y="1317815"/>
                </a:lnTo>
                <a:lnTo>
                  <a:pt x="1337398" y="1331239"/>
                </a:lnTo>
                <a:lnTo>
                  <a:pt x="1385785" y="1339430"/>
                </a:lnTo>
                <a:lnTo>
                  <a:pt x="1440764" y="1342199"/>
                </a:lnTo>
                <a:lnTo>
                  <a:pt x="1488262" y="1337995"/>
                </a:lnTo>
                <a:lnTo>
                  <a:pt x="1535595" y="1325714"/>
                </a:lnTo>
                <a:lnTo>
                  <a:pt x="1581010" y="1305966"/>
                </a:lnTo>
                <a:lnTo>
                  <a:pt x="1622767" y="1279283"/>
                </a:lnTo>
                <a:lnTo>
                  <a:pt x="1659128" y="1246251"/>
                </a:lnTo>
                <a:lnTo>
                  <a:pt x="1688350" y="1207439"/>
                </a:lnTo>
                <a:lnTo>
                  <a:pt x="1691487" y="1207439"/>
                </a:lnTo>
                <a:lnTo>
                  <a:pt x="1691487" y="1318691"/>
                </a:lnTo>
                <a:lnTo>
                  <a:pt x="1950059" y="1318691"/>
                </a:lnTo>
                <a:lnTo>
                  <a:pt x="1950059" y="505409"/>
                </a:lnTo>
                <a:close/>
              </a:path>
              <a:path w="5313680" h="4225925">
                <a:moveTo>
                  <a:pt x="2333955" y="505409"/>
                </a:moveTo>
                <a:lnTo>
                  <a:pt x="2067560" y="505409"/>
                </a:lnTo>
                <a:lnTo>
                  <a:pt x="2067560" y="1318704"/>
                </a:lnTo>
                <a:lnTo>
                  <a:pt x="2333955" y="1318704"/>
                </a:lnTo>
                <a:lnTo>
                  <a:pt x="2333955" y="505409"/>
                </a:lnTo>
                <a:close/>
              </a:path>
              <a:path w="5313680" h="4225925">
                <a:moveTo>
                  <a:pt x="2333955" y="199834"/>
                </a:moveTo>
                <a:lnTo>
                  <a:pt x="2067560" y="199834"/>
                </a:lnTo>
                <a:lnTo>
                  <a:pt x="2067560" y="403542"/>
                </a:lnTo>
                <a:lnTo>
                  <a:pt x="2333955" y="403542"/>
                </a:lnTo>
                <a:lnTo>
                  <a:pt x="2333955" y="199834"/>
                </a:lnTo>
                <a:close/>
              </a:path>
              <a:path w="5313680" h="4225925">
                <a:moveTo>
                  <a:pt x="2439327" y="3489287"/>
                </a:moveTo>
                <a:lnTo>
                  <a:pt x="2437142" y="3441204"/>
                </a:lnTo>
                <a:lnTo>
                  <a:pt x="2430703" y="3394773"/>
                </a:lnTo>
                <a:lnTo>
                  <a:pt x="2420150" y="3350196"/>
                </a:lnTo>
                <a:lnTo>
                  <a:pt x="2405697" y="3307778"/>
                </a:lnTo>
                <a:lnTo>
                  <a:pt x="2387371" y="3267379"/>
                </a:lnTo>
                <a:lnTo>
                  <a:pt x="2375674" y="3247199"/>
                </a:lnTo>
                <a:lnTo>
                  <a:pt x="2365464" y="3229559"/>
                </a:lnTo>
                <a:lnTo>
                  <a:pt x="2340089" y="3194367"/>
                </a:lnTo>
                <a:lnTo>
                  <a:pt x="2311400" y="3162046"/>
                </a:lnTo>
                <a:lnTo>
                  <a:pt x="2279561" y="3132772"/>
                </a:lnTo>
                <a:lnTo>
                  <a:pt x="2244737" y="3106750"/>
                </a:lnTo>
                <a:lnTo>
                  <a:pt x="2207069" y="3084182"/>
                </a:lnTo>
                <a:lnTo>
                  <a:pt x="2166747" y="3065259"/>
                </a:lnTo>
                <a:lnTo>
                  <a:pt x="2155494" y="3061309"/>
                </a:lnTo>
                <a:lnTo>
                  <a:pt x="2155494" y="3489287"/>
                </a:lnTo>
                <a:lnTo>
                  <a:pt x="2152789" y="3537343"/>
                </a:lnTo>
                <a:lnTo>
                  <a:pt x="2144141" y="3585133"/>
                </a:lnTo>
                <a:lnTo>
                  <a:pt x="2128685" y="3630168"/>
                </a:lnTo>
                <a:lnTo>
                  <a:pt x="2105571" y="3669779"/>
                </a:lnTo>
                <a:lnTo>
                  <a:pt x="2073960" y="3701313"/>
                </a:lnTo>
                <a:lnTo>
                  <a:pt x="2033003" y="3722166"/>
                </a:lnTo>
                <a:lnTo>
                  <a:pt x="1981860" y="3729710"/>
                </a:lnTo>
                <a:lnTo>
                  <a:pt x="1930793" y="3722166"/>
                </a:lnTo>
                <a:lnTo>
                  <a:pt x="1890077" y="3701313"/>
                </a:lnTo>
                <a:lnTo>
                  <a:pt x="1858797" y="3669779"/>
                </a:lnTo>
                <a:lnTo>
                  <a:pt x="1836039" y="3630168"/>
                </a:lnTo>
                <a:lnTo>
                  <a:pt x="1820900" y="3585133"/>
                </a:lnTo>
                <a:lnTo>
                  <a:pt x="1812493" y="3537343"/>
                </a:lnTo>
                <a:lnTo>
                  <a:pt x="1809889" y="3489287"/>
                </a:lnTo>
                <a:lnTo>
                  <a:pt x="1812480" y="3441204"/>
                </a:lnTo>
                <a:lnTo>
                  <a:pt x="1820900" y="3393097"/>
                </a:lnTo>
                <a:lnTo>
                  <a:pt x="1836039" y="3347745"/>
                </a:lnTo>
                <a:lnTo>
                  <a:pt x="1858797" y="3307778"/>
                </a:lnTo>
                <a:lnTo>
                  <a:pt x="1890077" y="3275914"/>
                </a:lnTo>
                <a:lnTo>
                  <a:pt x="1930793" y="3254819"/>
                </a:lnTo>
                <a:lnTo>
                  <a:pt x="1981860" y="3247199"/>
                </a:lnTo>
                <a:lnTo>
                  <a:pt x="2033003" y="3254819"/>
                </a:lnTo>
                <a:lnTo>
                  <a:pt x="2073960" y="3275914"/>
                </a:lnTo>
                <a:lnTo>
                  <a:pt x="2105571" y="3307778"/>
                </a:lnTo>
                <a:lnTo>
                  <a:pt x="2128685" y="3347745"/>
                </a:lnTo>
                <a:lnTo>
                  <a:pt x="2144141" y="3393097"/>
                </a:lnTo>
                <a:lnTo>
                  <a:pt x="2152802" y="3441204"/>
                </a:lnTo>
                <a:lnTo>
                  <a:pt x="2155494" y="3489287"/>
                </a:lnTo>
                <a:lnTo>
                  <a:pt x="2155494" y="3061309"/>
                </a:lnTo>
                <a:lnTo>
                  <a:pt x="2123897" y="3050197"/>
                </a:lnTo>
                <a:lnTo>
                  <a:pt x="2078697" y="3039186"/>
                </a:lnTo>
                <a:lnTo>
                  <a:pt x="2031288" y="3032442"/>
                </a:lnTo>
                <a:lnTo>
                  <a:pt x="1981860" y="3030143"/>
                </a:lnTo>
                <a:lnTo>
                  <a:pt x="1932444" y="3032442"/>
                </a:lnTo>
                <a:lnTo>
                  <a:pt x="1885099" y="3039186"/>
                </a:lnTo>
                <a:lnTo>
                  <a:pt x="1839976" y="3050197"/>
                </a:lnTo>
                <a:lnTo>
                  <a:pt x="1797240" y="3065259"/>
                </a:lnTo>
                <a:lnTo>
                  <a:pt x="1757032" y="3084182"/>
                </a:lnTo>
                <a:lnTo>
                  <a:pt x="1719516" y="3106750"/>
                </a:lnTo>
                <a:lnTo>
                  <a:pt x="1684832" y="3132772"/>
                </a:lnTo>
                <a:lnTo>
                  <a:pt x="1653159" y="3162046"/>
                </a:lnTo>
                <a:lnTo>
                  <a:pt x="1624622" y="3194367"/>
                </a:lnTo>
                <a:lnTo>
                  <a:pt x="1599399" y="3229559"/>
                </a:lnTo>
                <a:lnTo>
                  <a:pt x="1577632" y="3267379"/>
                </a:lnTo>
                <a:lnTo>
                  <a:pt x="1559433" y="3307778"/>
                </a:lnTo>
                <a:lnTo>
                  <a:pt x="1545094" y="3350196"/>
                </a:lnTo>
                <a:lnTo>
                  <a:pt x="1534617" y="3394773"/>
                </a:lnTo>
                <a:lnTo>
                  <a:pt x="1528229" y="3441204"/>
                </a:lnTo>
                <a:lnTo>
                  <a:pt x="1526057" y="3489287"/>
                </a:lnTo>
                <a:lnTo>
                  <a:pt x="1528229" y="3537343"/>
                </a:lnTo>
                <a:lnTo>
                  <a:pt x="1534617" y="3583724"/>
                </a:lnTo>
                <a:lnTo>
                  <a:pt x="1545094" y="3628212"/>
                </a:lnTo>
                <a:lnTo>
                  <a:pt x="1559471" y="3670643"/>
                </a:lnTo>
                <a:lnTo>
                  <a:pt x="1577632" y="3710800"/>
                </a:lnTo>
                <a:lnTo>
                  <a:pt x="1599399" y="3748494"/>
                </a:lnTo>
                <a:lnTo>
                  <a:pt x="1624622" y="3783520"/>
                </a:lnTo>
                <a:lnTo>
                  <a:pt x="1653159" y="3815689"/>
                </a:lnTo>
                <a:lnTo>
                  <a:pt x="1684832" y="3844810"/>
                </a:lnTo>
                <a:lnTo>
                  <a:pt x="1719516" y="3870680"/>
                </a:lnTo>
                <a:lnTo>
                  <a:pt x="1757032" y="3893108"/>
                </a:lnTo>
                <a:lnTo>
                  <a:pt x="1797240" y="3911904"/>
                </a:lnTo>
                <a:lnTo>
                  <a:pt x="1839976" y="3926852"/>
                </a:lnTo>
                <a:lnTo>
                  <a:pt x="1885099" y="3937787"/>
                </a:lnTo>
                <a:lnTo>
                  <a:pt x="1932444" y="3944480"/>
                </a:lnTo>
                <a:lnTo>
                  <a:pt x="1981860" y="3946753"/>
                </a:lnTo>
                <a:lnTo>
                  <a:pt x="2031288" y="3944480"/>
                </a:lnTo>
                <a:lnTo>
                  <a:pt x="2078697" y="3937787"/>
                </a:lnTo>
                <a:lnTo>
                  <a:pt x="2123897" y="3926852"/>
                </a:lnTo>
                <a:lnTo>
                  <a:pt x="2166747" y="3911904"/>
                </a:lnTo>
                <a:lnTo>
                  <a:pt x="2207069" y="3893108"/>
                </a:lnTo>
                <a:lnTo>
                  <a:pt x="2244737" y="3870680"/>
                </a:lnTo>
                <a:lnTo>
                  <a:pt x="2279561" y="3844810"/>
                </a:lnTo>
                <a:lnTo>
                  <a:pt x="2311400" y="3815689"/>
                </a:lnTo>
                <a:lnTo>
                  <a:pt x="2340089" y="3783520"/>
                </a:lnTo>
                <a:lnTo>
                  <a:pt x="2365464" y="3748494"/>
                </a:lnTo>
                <a:lnTo>
                  <a:pt x="2376373" y="3729710"/>
                </a:lnTo>
                <a:lnTo>
                  <a:pt x="2387371" y="3710800"/>
                </a:lnTo>
                <a:lnTo>
                  <a:pt x="2405646" y="3670643"/>
                </a:lnTo>
                <a:lnTo>
                  <a:pt x="2420150" y="3628212"/>
                </a:lnTo>
                <a:lnTo>
                  <a:pt x="2430703" y="3583724"/>
                </a:lnTo>
                <a:lnTo>
                  <a:pt x="2437142" y="3537343"/>
                </a:lnTo>
                <a:lnTo>
                  <a:pt x="2439327" y="3489287"/>
                </a:lnTo>
                <a:close/>
              </a:path>
              <a:path w="5313680" h="4225925">
                <a:moveTo>
                  <a:pt x="2603538" y="2110702"/>
                </a:moveTo>
                <a:lnTo>
                  <a:pt x="2601760" y="2062327"/>
                </a:lnTo>
                <a:lnTo>
                  <a:pt x="2596515" y="2014931"/>
                </a:lnTo>
                <a:lnTo>
                  <a:pt x="2587917" y="1968614"/>
                </a:lnTo>
                <a:lnTo>
                  <a:pt x="2576106" y="1923529"/>
                </a:lnTo>
                <a:lnTo>
                  <a:pt x="2561196" y="1879777"/>
                </a:lnTo>
                <a:lnTo>
                  <a:pt x="2543314" y="1837486"/>
                </a:lnTo>
                <a:lnTo>
                  <a:pt x="2522588" y="1796796"/>
                </a:lnTo>
                <a:lnTo>
                  <a:pt x="2499131" y="1757819"/>
                </a:lnTo>
                <a:lnTo>
                  <a:pt x="2473096" y="1720684"/>
                </a:lnTo>
                <a:lnTo>
                  <a:pt x="2444585" y="1685518"/>
                </a:lnTo>
                <a:lnTo>
                  <a:pt x="2413724" y="1652435"/>
                </a:lnTo>
                <a:lnTo>
                  <a:pt x="2380653" y="1621586"/>
                </a:lnTo>
                <a:lnTo>
                  <a:pt x="2345486" y="1593075"/>
                </a:lnTo>
                <a:lnTo>
                  <a:pt x="2308352" y="1567027"/>
                </a:lnTo>
                <a:lnTo>
                  <a:pt x="2269375" y="1543583"/>
                </a:lnTo>
                <a:lnTo>
                  <a:pt x="2228685" y="1522857"/>
                </a:lnTo>
                <a:lnTo>
                  <a:pt x="2186394" y="1504975"/>
                </a:lnTo>
                <a:lnTo>
                  <a:pt x="2142642" y="1490065"/>
                </a:lnTo>
                <a:lnTo>
                  <a:pt x="2097544" y="1478241"/>
                </a:lnTo>
                <a:lnTo>
                  <a:pt x="2051240" y="1469644"/>
                </a:lnTo>
                <a:lnTo>
                  <a:pt x="2003831" y="1464398"/>
                </a:lnTo>
                <a:lnTo>
                  <a:pt x="1955469" y="1462620"/>
                </a:lnTo>
                <a:lnTo>
                  <a:pt x="1907108" y="1464398"/>
                </a:lnTo>
                <a:lnTo>
                  <a:pt x="1859699" y="1469644"/>
                </a:lnTo>
                <a:lnTo>
                  <a:pt x="1813394" y="1478241"/>
                </a:lnTo>
                <a:lnTo>
                  <a:pt x="1768297" y="1490065"/>
                </a:lnTo>
                <a:lnTo>
                  <a:pt x="1724545" y="1504975"/>
                </a:lnTo>
                <a:lnTo>
                  <a:pt x="1682254" y="1522857"/>
                </a:lnTo>
                <a:lnTo>
                  <a:pt x="1641563" y="1543583"/>
                </a:lnTo>
                <a:lnTo>
                  <a:pt x="1602587" y="1567027"/>
                </a:lnTo>
                <a:lnTo>
                  <a:pt x="1565452" y="1593075"/>
                </a:lnTo>
                <a:lnTo>
                  <a:pt x="1530286" y="1621586"/>
                </a:lnTo>
                <a:lnTo>
                  <a:pt x="1497215" y="1652435"/>
                </a:lnTo>
                <a:lnTo>
                  <a:pt x="1466354" y="1685518"/>
                </a:lnTo>
                <a:lnTo>
                  <a:pt x="1437843" y="1720684"/>
                </a:lnTo>
                <a:lnTo>
                  <a:pt x="1411808" y="1757819"/>
                </a:lnTo>
                <a:lnTo>
                  <a:pt x="1388351" y="1796796"/>
                </a:lnTo>
                <a:lnTo>
                  <a:pt x="1367624" y="1837486"/>
                </a:lnTo>
                <a:lnTo>
                  <a:pt x="1349743" y="1879777"/>
                </a:lnTo>
                <a:lnTo>
                  <a:pt x="1334833" y="1923529"/>
                </a:lnTo>
                <a:lnTo>
                  <a:pt x="1323022" y="1968614"/>
                </a:lnTo>
                <a:lnTo>
                  <a:pt x="1314424" y="2014931"/>
                </a:lnTo>
                <a:lnTo>
                  <a:pt x="1309166" y="2062327"/>
                </a:lnTo>
                <a:lnTo>
                  <a:pt x="1307388" y="2110702"/>
                </a:lnTo>
                <a:lnTo>
                  <a:pt x="1309166" y="2159063"/>
                </a:lnTo>
                <a:lnTo>
                  <a:pt x="1314424" y="2206460"/>
                </a:lnTo>
                <a:lnTo>
                  <a:pt x="1323022" y="2252776"/>
                </a:lnTo>
                <a:lnTo>
                  <a:pt x="1334833" y="2297861"/>
                </a:lnTo>
                <a:lnTo>
                  <a:pt x="1349743" y="2341626"/>
                </a:lnTo>
                <a:lnTo>
                  <a:pt x="1367624" y="2383904"/>
                </a:lnTo>
                <a:lnTo>
                  <a:pt x="1388351" y="2424595"/>
                </a:lnTo>
                <a:lnTo>
                  <a:pt x="1411808" y="2463571"/>
                </a:lnTo>
                <a:lnTo>
                  <a:pt x="1437843" y="2500706"/>
                </a:lnTo>
                <a:lnTo>
                  <a:pt x="1466354" y="2535885"/>
                </a:lnTo>
                <a:lnTo>
                  <a:pt x="1497215" y="2568956"/>
                </a:lnTo>
                <a:lnTo>
                  <a:pt x="1530286" y="2599804"/>
                </a:lnTo>
                <a:lnTo>
                  <a:pt x="1565452" y="2628315"/>
                </a:lnTo>
                <a:lnTo>
                  <a:pt x="1602587" y="2654363"/>
                </a:lnTo>
                <a:lnTo>
                  <a:pt x="1641563" y="2677807"/>
                </a:lnTo>
                <a:lnTo>
                  <a:pt x="1682254" y="2698534"/>
                </a:lnTo>
                <a:lnTo>
                  <a:pt x="1724545" y="2716415"/>
                </a:lnTo>
                <a:lnTo>
                  <a:pt x="1768297" y="2731338"/>
                </a:lnTo>
                <a:lnTo>
                  <a:pt x="1813394" y="2743149"/>
                </a:lnTo>
                <a:lnTo>
                  <a:pt x="1859699" y="2751747"/>
                </a:lnTo>
                <a:lnTo>
                  <a:pt x="1907108" y="2756992"/>
                </a:lnTo>
                <a:lnTo>
                  <a:pt x="1955469" y="2758770"/>
                </a:lnTo>
                <a:lnTo>
                  <a:pt x="2003831" y="2756992"/>
                </a:lnTo>
                <a:lnTo>
                  <a:pt x="2051240" y="2751747"/>
                </a:lnTo>
                <a:lnTo>
                  <a:pt x="2097544" y="2743149"/>
                </a:lnTo>
                <a:lnTo>
                  <a:pt x="2142642" y="2731338"/>
                </a:lnTo>
                <a:lnTo>
                  <a:pt x="2186394" y="2716415"/>
                </a:lnTo>
                <a:lnTo>
                  <a:pt x="2228685" y="2698534"/>
                </a:lnTo>
                <a:lnTo>
                  <a:pt x="2269375" y="2677807"/>
                </a:lnTo>
                <a:lnTo>
                  <a:pt x="2308352" y="2654363"/>
                </a:lnTo>
                <a:lnTo>
                  <a:pt x="2345486" y="2628315"/>
                </a:lnTo>
                <a:lnTo>
                  <a:pt x="2380653" y="2599804"/>
                </a:lnTo>
                <a:lnTo>
                  <a:pt x="2413724" y="2568956"/>
                </a:lnTo>
                <a:lnTo>
                  <a:pt x="2444585" y="2535885"/>
                </a:lnTo>
                <a:lnTo>
                  <a:pt x="2473096" y="2500706"/>
                </a:lnTo>
                <a:lnTo>
                  <a:pt x="2499131" y="2463571"/>
                </a:lnTo>
                <a:lnTo>
                  <a:pt x="2522588" y="2424595"/>
                </a:lnTo>
                <a:lnTo>
                  <a:pt x="2543314" y="2383904"/>
                </a:lnTo>
                <a:lnTo>
                  <a:pt x="2561196" y="2341626"/>
                </a:lnTo>
                <a:lnTo>
                  <a:pt x="2576106" y="2297861"/>
                </a:lnTo>
                <a:lnTo>
                  <a:pt x="2587917" y="2252776"/>
                </a:lnTo>
                <a:lnTo>
                  <a:pt x="2596515" y="2206460"/>
                </a:lnTo>
                <a:lnTo>
                  <a:pt x="2601760" y="2159063"/>
                </a:lnTo>
                <a:lnTo>
                  <a:pt x="2603538" y="2110702"/>
                </a:lnTo>
                <a:close/>
              </a:path>
              <a:path w="5313680" h="4225925">
                <a:moveTo>
                  <a:pt x="3256927" y="199834"/>
                </a:moveTo>
                <a:lnTo>
                  <a:pt x="2999930" y="199834"/>
                </a:lnTo>
                <a:lnTo>
                  <a:pt x="2999930" y="911263"/>
                </a:lnTo>
                <a:lnTo>
                  <a:pt x="2997987" y="956424"/>
                </a:lnTo>
                <a:lnTo>
                  <a:pt x="2991307" y="1001547"/>
                </a:lnTo>
                <a:lnTo>
                  <a:pt x="2978594" y="1044117"/>
                </a:lnTo>
                <a:lnTo>
                  <a:pt x="2958566" y="1081620"/>
                </a:lnTo>
                <a:lnTo>
                  <a:pt x="2929915" y="1111529"/>
                </a:lnTo>
                <a:lnTo>
                  <a:pt x="2891383" y="1131328"/>
                </a:lnTo>
                <a:lnTo>
                  <a:pt x="2841663" y="1138491"/>
                </a:lnTo>
                <a:lnTo>
                  <a:pt x="2794304" y="1131328"/>
                </a:lnTo>
                <a:lnTo>
                  <a:pt x="2755900" y="1111351"/>
                </a:lnTo>
                <a:lnTo>
                  <a:pt x="2726207" y="1080998"/>
                </a:lnTo>
                <a:lnTo>
                  <a:pt x="2704350" y="1042657"/>
                </a:lnTo>
                <a:lnTo>
                  <a:pt x="2689618" y="998689"/>
                </a:lnTo>
                <a:lnTo>
                  <a:pt x="2681300" y="951484"/>
                </a:lnTo>
                <a:lnTo>
                  <a:pt x="2678684" y="903439"/>
                </a:lnTo>
                <a:lnTo>
                  <a:pt x="2681300" y="858812"/>
                </a:lnTo>
                <a:lnTo>
                  <a:pt x="2689593" y="815136"/>
                </a:lnTo>
                <a:lnTo>
                  <a:pt x="2704350" y="774293"/>
                </a:lnTo>
                <a:lnTo>
                  <a:pt x="2726207" y="738784"/>
                </a:lnTo>
                <a:lnTo>
                  <a:pt x="2755900" y="710717"/>
                </a:lnTo>
                <a:lnTo>
                  <a:pt x="2794152" y="692264"/>
                </a:lnTo>
                <a:lnTo>
                  <a:pt x="2841663" y="685622"/>
                </a:lnTo>
                <a:lnTo>
                  <a:pt x="2886938" y="691946"/>
                </a:lnTo>
                <a:lnTo>
                  <a:pt x="2923756" y="709803"/>
                </a:lnTo>
                <a:lnTo>
                  <a:pt x="2952635" y="737425"/>
                </a:lnTo>
                <a:lnTo>
                  <a:pt x="2974149" y="773112"/>
                </a:lnTo>
                <a:lnTo>
                  <a:pt x="2988843" y="815136"/>
                </a:lnTo>
                <a:lnTo>
                  <a:pt x="2997250" y="861758"/>
                </a:lnTo>
                <a:lnTo>
                  <a:pt x="2999930" y="911263"/>
                </a:lnTo>
                <a:lnTo>
                  <a:pt x="2999930" y="199834"/>
                </a:lnTo>
                <a:lnTo>
                  <a:pt x="2990532" y="199834"/>
                </a:lnTo>
                <a:lnTo>
                  <a:pt x="2990532" y="593166"/>
                </a:lnTo>
                <a:lnTo>
                  <a:pt x="2987395" y="593166"/>
                </a:lnTo>
                <a:lnTo>
                  <a:pt x="2951835" y="553313"/>
                </a:lnTo>
                <a:lnTo>
                  <a:pt x="2910954" y="522185"/>
                </a:lnTo>
                <a:lnTo>
                  <a:pt x="2864637" y="499846"/>
                </a:lnTo>
                <a:lnTo>
                  <a:pt x="2812834" y="486397"/>
                </a:lnTo>
                <a:lnTo>
                  <a:pt x="2755468" y="481901"/>
                </a:lnTo>
                <a:lnTo>
                  <a:pt x="2704401" y="485368"/>
                </a:lnTo>
                <a:lnTo>
                  <a:pt x="2657475" y="495452"/>
                </a:lnTo>
                <a:lnTo>
                  <a:pt x="2614714" y="511619"/>
                </a:lnTo>
                <a:lnTo>
                  <a:pt x="2576080" y="533349"/>
                </a:lnTo>
                <a:lnTo>
                  <a:pt x="2541562" y="560120"/>
                </a:lnTo>
                <a:lnTo>
                  <a:pt x="2511171" y="591439"/>
                </a:lnTo>
                <a:lnTo>
                  <a:pt x="2484856" y="626770"/>
                </a:lnTo>
                <a:lnTo>
                  <a:pt x="2462631" y="665594"/>
                </a:lnTo>
                <a:lnTo>
                  <a:pt x="2444483" y="707390"/>
                </a:lnTo>
                <a:lnTo>
                  <a:pt x="2430373" y="751662"/>
                </a:lnTo>
                <a:lnTo>
                  <a:pt x="2420328" y="797864"/>
                </a:lnTo>
                <a:lnTo>
                  <a:pt x="2414308" y="845489"/>
                </a:lnTo>
                <a:lnTo>
                  <a:pt x="2412301" y="894029"/>
                </a:lnTo>
                <a:lnTo>
                  <a:pt x="2413965" y="942835"/>
                </a:lnTo>
                <a:lnTo>
                  <a:pt x="2419032" y="990892"/>
                </a:lnTo>
                <a:lnTo>
                  <a:pt x="2427579" y="1037742"/>
                </a:lnTo>
                <a:lnTo>
                  <a:pt x="2439695" y="1082929"/>
                </a:lnTo>
                <a:lnTo>
                  <a:pt x="2455456" y="1125994"/>
                </a:lnTo>
                <a:lnTo>
                  <a:pt x="2474963" y="1166469"/>
                </a:lnTo>
                <a:lnTo>
                  <a:pt x="2498280" y="1203909"/>
                </a:lnTo>
                <a:lnTo>
                  <a:pt x="2525522" y="1237843"/>
                </a:lnTo>
                <a:lnTo>
                  <a:pt x="2556751" y="1267815"/>
                </a:lnTo>
                <a:lnTo>
                  <a:pt x="2592070" y="1293368"/>
                </a:lnTo>
                <a:lnTo>
                  <a:pt x="2631541" y="1314043"/>
                </a:lnTo>
                <a:lnTo>
                  <a:pt x="2675280" y="1329372"/>
                </a:lnTo>
                <a:lnTo>
                  <a:pt x="2723350" y="1338910"/>
                </a:lnTo>
                <a:lnTo>
                  <a:pt x="2775839" y="1342199"/>
                </a:lnTo>
                <a:lnTo>
                  <a:pt x="2830284" y="1337348"/>
                </a:lnTo>
                <a:lnTo>
                  <a:pt x="2880449" y="1322946"/>
                </a:lnTo>
                <a:lnTo>
                  <a:pt x="2925788" y="1299210"/>
                </a:lnTo>
                <a:lnTo>
                  <a:pt x="2965793" y="1266380"/>
                </a:lnTo>
                <a:lnTo>
                  <a:pt x="2999930" y="1224673"/>
                </a:lnTo>
                <a:lnTo>
                  <a:pt x="3003067" y="1224673"/>
                </a:lnTo>
                <a:lnTo>
                  <a:pt x="3003067" y="1318704"/>
                </a:lnTo>
                <a:lnTo>
                  <a:pt x="3256927" y="1318704"/>
                </a:lnTo>
                <a:lnTo>
                  <a:pt x="3256927" y="1224673"/>
                </a:lnTo>
                <a:lnTo>
                  <a:pt x="3256927" y="1138491"/>
                </a:lnTo>
                <a:lnTo>
                  <a:pt x="3256927" y="685622"/>
                </a:lnTo>
                <a:lnTo>
                  <a:pt x="3256927" y="593166"/>
                </a:lnTo>
                <a:lnTo>
                  <a:pt x="3256927" y="199834"/>
                </a:lnTo>
                <a:close/>
              </a:path>
              <a:path w="5313680" h="4225925">
                <a:moveTo>
                  <a:pt x="3375888" y="3365741"/>
                </a:moveTo>
                <a:lnTo>
                  <a:pt x="3372828" y="3297402"/>
                </a:lnTo>
                <a:lnTo>
                  <a:pt x="3359137" y="3223082"/>
                </a:lnTo>
                <a:lnTo>
                  <a:pt x="3346208" y="3186239"/>
                </a:lnTo>
                <a:lnTo>
                  <a:pt x="3328098" y="3150984"/>
                </a:lnTo>
                <a:lnTo>
                  <a:pt x="3303981" y="3118332"/>
                </a:lnTo>
                <a:lnTo>
                  <a:pt x="3272993" y="3089325"/>
                </a:lnTo>
                <a:lnTo>
                  <a:pt x="3234321" y="3064967"/>
                </a:lnTo>
                <a:lnTo>
                  <a:pt x="3187103" y="3046311"/>
                </a:lnTo>
                <a:lnTo>
                  <a:pt x="3130499" y="3034360"/>
                </a:lnTo>
                <a:lnTo>
                  <a:pt x="3063684" y="3030143"/>
                </a:lnTo>
                <a:lnTo>
                  <a:pt x="3018726" y="3033458"/>
                </a:lnTo>
                <a:lnTo>
                  <a:pt x="2973514" y="3043136"/>
                </a:lnTo>
                <a:lnTo>
                  <a:pt x="2929407" y="3058795"/>
                </a:lnTo>
                <a:lnTo>
                  <a:pt x="2887789" y="3080067"/>
                </a:lnTo>
                <a:lnTo>
                  <a:pt x="2850019" y="3106572"/>
                </a:lnTo>
                <a:lnTo>
                  <a:pt x="2817482" y="3137916"/>
                </a:lnTo>
                <a:lnTo>
                  <a:pt x="2791549" y="3173730"/>
                </a:lnTo>
                <a:lnTo>
                  <a:pt x="2788208" y="3173730"/>
                </a:lnTo>
                <a:lnTo>
                  <a:pt x="2788208" y="3055188"/>
                </a:lnTo>
                <a:lnTo>
                  <a:pt x="2512720" y="3055188"/>
                </a:lnTo>
                <a:lnTo>
                  <a:pt x="2512720" y="3921709"/>
                </a:lnTo>
                <a:lnTo>
                  <a:pt x="2796552" y="3921709"/>
                </a:lnTo>
                <a:lnTo>
                  <a:pt x="2796552" y="3449218"/>
                </a:lnTo>
                <a:lnTo>
                  <a:pt x="2800502" y="3402444"/>
                </a:lnTo>
                <a:lnTo>
                  <a:pt x="2812631" y="3358870"/>
                </a:lnTo>
                <a:lnTo>
                  <a:pt x="2833281" y="3320872"/>
                </a:lnTo>
                <a:lnTo>
                  <a:pt x="2862834" y="3290798"/>
                </a:lnTo>
                <a:lnTo>
                  <a:pt x="2901670" y="3271012"/>
                </a:lnTo>
                <a:lnTo>
                  <a:pt x="2950146" y="3263900"/>
                </a:lnTo>
                <a:lnTo>
                  <a:pt x="3000819" y="3269297"/>
                </a:lnTo>
                <a:lnTo>
                  <a:pt x="3037827" y="3284524"/>
                </a:lnTo>
                <a:lnTo>
                  <a:pt x="3079331" y="3338817"/>
                </a:lnTo>
                <a:lnTo>
                  <a:pt x="3091726" y="3415322"/>
                </a:lnTo>
                <a:lnTo>
                  <a:pt x="3092335" y="3458349"/>
                </a:lnTo>
                <a:lnTo>
                  <a:pt x="3092069" y="3502647"/>
                </a:lnTo>
                <a:lnTo>
                  <a:pt x="3092069" y="3921709"/>
                </a:lnTo>
                <a:lnTo>
                  <a:pt x="3375888" y="3921709"/>
                </a:lnTo>
                <a:lnTo>
                  <a:pt x="3375888" y="3365741"/>
                </a:lnTo>
                <a:close/>
              </a:path>
              <a:path w="5313680" h="4225925">
                <a:moveTo>
                  <a:pt x="3909263" y="2701302"/>
                </a:moveTo>
                <a:lnTo>
                  <a:pt x="3889146" y="2651074"/>
                </a:lnTo>
                <a:lnTo>
                  <a:pt x="3875659" y="2598788"/>
                </a:lnTo>
                <a:lnTo>
                  <a:pt x="3873500" y="2584627"/>
                </a:lnTo>
                <a:lnTo>
                  <a:pt x="3873436" y="2584272"/>
                </a:lnTo>
                <a:lnTo>
                  <a:pt x="3867467" y="2545169"/>
                </a:lnTo>
                <a:lnTo>
                  <a:pt x="3863276" y="2490952"/>
                </a:lnTo>
                <a:lnTo>
                  <a:pt x="3861841" y="2441041"/>
                </a:lnTo>
                <a:lnTo>
                  <a:pt x="3861536" y="2390698"/>
                </a:lnTo>
                <a:lnTo>
                  <a:pt x="3861498" y="2120912"/>
                </a:lnTo>
                <a:lnTo>
                  <a:pt x="3861498" y="1841474"/>
                </a:lnTo>
                <a:lnTo>
                  <a:pt x="3858920" y="1785607"/>
                </a:lnTo>
                <a:lnTo>
                  <a:pt x="3851351" y="1734743"/>
                </a:lnTo>
                <a:lnTo>
                  <a:pt x="3839083" y="1688769"/>
                </a:lnTo>
                <a:lnTo>
                  <a:pt x="3839019" y="1688617"/>
                </a:lnTo>
                <a:lnTo>
                  <a:pt x="3822408" y="1647431"/>
                </a:lnTo>
                <a:lnTo>
                  <a:pt x="3801592" y="1610474"/>
                </a:lnTo>
                <a:lnTo>
                  <a:pt x="3776929" y="1577682"/>
                </a:lnTo>
                <a:lnTo>
                  <a:pt x="3748697" y="1548828"/>
                </a:lnTo>
                <a:lnTo>
                  <a:pt x="3717188" y="1523682"/>
                </a:lnTo>
                <a:lnTo>
                  <a:pt x="3682669" y="1502016"/>
                </a:lnTo>
                <a:lnTo>
                  <a:pt x="3645420" y="1483601"/>
                </a:lnTo>
                <a:lnTo>
                  <a:pt x="3605746" y="1468208"/>
                </a:lnTo>
                <a:lnTo>
                  <a:pt x="3563912" y="1455597"/>
                </a:lnTo>
                <a:lnTo>
                  <a:pt x="3520275" y="1445590"/>
                </a:lnTo>
                <a:lnTo>
                  <a:pt x="3474923" y="1437868"/>
                </a:lnTo>
                <a:lnTo>
                  <a:pt x="3428314" y="1432280"/>
                </a:lnTo>
                <a:lnTo>
                  <a:pt x="3380689" y="1428572"/>
                </a:lnTo>
                <a:lnTo>
                  <a:pt x="3332315" y="1426514"/>
                </a:lnTo>
                <a:lnTo>
                  <a:pt x="3283483" y="1425879"/>
                </a:lnTo>
                <a:lnTo>
                  <a:pt x="3230600" y="1427022"/>
                </a:lnTo>
                <a:lnTo>
                  <a:pt x="3177921" y="1430578"/>
                </a:lnTo>
                <a:lnTo>
                  <a:pt x="3125851" y="1436712"/>
                </a:lnTo>
                <a:lnTo>
                  <a:pt x="3074809" y="1445590"/>
                </a:lnTo>
                <a:lnTo>
                  <a:pt x="3025229" y="1457363"/>
                </a:lnTo>
                <a:lnTo>
                  <a:pt x="2977515" y="1472234"/>
                </a:lnTo>
                <a:lnTo>
                  <a:pt x="2932099" y="1490345"/>
                </a:lnTo>
                <a:lnTo>
                  <a:pt x="2889402" y="1511871"/>
                </a:lnTo>
                <a:lnTo>
                  <a:pt x="2849842" y="1537982"/>
                </a:lnTo>
                <a:lnTo>
                  <a:pt x="2813837" y="1568107"/>
                </a:lnTo>
                <a:lnTo>
                  <a:pt x="2781795" y="1602422"/>
                </a:lnTo>
                <a:lnTo>
                  <a:pt x="2754160" y="1641132"/>
                </a:lnTo>
                <a:lnTo>
                  <a:pt x="2731338" y="1684439"/>
                </a:lnTo>
                <a:lnTo>
                  <a:pt x="2713748" y="1732534"/>
                </a:lnTo>
                <a:lnTo>
                  <a:pt x="2701810" y="1785607"/>
                </a:lnTo>
                <a:lnTo>
                  <a:pt x="2695943" y="1843862"/>
                </a:lnTo>
                <a:lnTo>
                  <a:pt x="3075698" y="1843862"/>
                </a:lnTo>
                <a:lnTo>
                  <a:pt x="3089579" y="1795868"/>
                </a:lnTo>
                <a:lnTo>
                  <a:pt x="3111881" y="1756905"/>
                </a:lnTo>
                <a:lnTo>
                  <a:pt x="3142272" y="1726819"/>
                </a:lnTo>
                <a:lnTo>
                  <a:pt x="3180435" y="1705508"/>
                </a:lnTo>
                <a:lnTo>
                  <a:pt x="3226028" y="1692821"/>
                </a:lnTo>
                <a:lnTo>
                  <a:pt x="3278721" y="1688617"/>
                </a:lnTo>
                <a:lnTo>
                  <a:pt x="3322256" y="1691703"/>
                </a:lnTo>
                <a:lnTo>
                  <a:pt x="3366643" y="1701355"/>
                </a:lnTo>
                <a:lnTo>
                  <a:pt x="3407994" y="1718170"/>
                </a:lnTo>
                <a:lnTo>
                  <a:pt x="3442373" y="1742744"/>
                </a:lnTo>
                <a:lnTo>
                  <a:pt x="3465868" y="1775688"/>
                </a:lnTo>
                <a:lnTo>
                  <a:pt x="3474567" y="1817585"/>
                </a:lnTo>
                <a:lnTo>
                  <a:pt x="3470478" y="1845525"/>
                </a:lnTo>
                <a:lnTo>
                  <a:pt x="3470478" y="2187791"/>
                </a:lnTo>
                <a:lnTo>
                  <a:pt x="3467328" y="2246084"/>
                </a:lnTo>
                <a:lnTo>
                  <a:pt x="3459975" y="2298230"/>
                </a:lnTo>
                <a:lnTo>
                  <a:pt x="3448202" y="2343645"/>
                </a:lnTo>
                <a:lnTo>
                  <a:pt x="3431768" y="2382469"/>
                </a:lnTo>
                <a:lnTo>
                  <a:pt x="3410420" y="2414879"/>
                </a:lnTo>
                <a:lnTo>
                  <a:pt x="3352012" y="2461107"/>
                </a:lnTo>
                <a:lnTo>
                  <a:pt x="3314458" y="2475242"/>
                </a:lnTo>
                <a:lnTo>
                  <a:pt x="3270999" y="2483599"/>
                </a:lnTo>
                <a:lnTo>
                  <a:pt x="3221393" y="2486355"/>
                </a:lnTo>
                <a:lnTo>
                  <a:pt x="3177324" y="2482875"/>
                </a:lnTo>
                <a:lnTo>
                  <a:pt x="3137090" y="2472105"/>
                </a:lnTo>
                <a:lnTo>
                  <a:pt x="3102572" y="2453513"/>
                </a:lnTo>
                <a:lnTo>
                  <a:pt x="3075609" y="2426551"/>
                </a:lnTo>
                <a:lnTo>
                  <a:pt x="3058071" y="2390698"/>
                </a:lnTo>
                <a:lnTo>
                  <a:pt x="3051822" y="2345436"/>
                </a:lnTo>
                <a:lnTo>
                  <a:pt x="3060496" y="2293505"/>
                </a:lnTo>
                <a:lnTo>
                  <a:pt x="3084525" y="2253831"/>
                </a:lnTo>
                <a:lnTo>
                  <a:pt x="3120948" y="2224367"/>
                </a:lnTo>
                <a:lnTo>
                  <a:pt x="3166770" y="2203043"/>
                </a:lnTo>
                <a:lnTo>
                  <a:pt x="3219005" y="2187791"/>
                </a:lnTo>
                <a:lnTo>
                  <a:pt x="3273526" y="2175103"/>
                </a:lnTo>
                <a:lnTo>
                  <a:pt x="3328949" y="2164257"/>
                </a:lnTo>
                <a:lnTo>
                  <a:pt x="3382200" y="2153056"/>
                </a:lnTo>
                <a:lnTo>
                  <a:pt x="3430181" y="2139327"/>
                </a:lnTo>
                <a:lnTo>
                  <a:pt x="3469792" y="2120912"/>
                </a:lnTo>
                <a:lnTo>
                  <a:pt x="3469995" y="2139327"/>
                </a:lnTo>
                <a:lnTo>
                  <a:pt x="3470097" y="2148154"/>
                </a:lnTo>
                <a:lnTo>
                  <a:pt x="3470148" y="2153056"/>
                </a:lnTo>
                <a:lnTo>
                  <a:pt x="3470275" y="2164257"/>
                </a:lnTo>
                <a:lnTo>
                  <a:pt x="3470389" y="2175103"/>
                </a:lnTo>
                <a:lnTo>
                  <a:pt x="3470478" y="2187791"/>
                </a:lnTo>
                <a:lnTo>
                  <a:pt x="3470478" y="1845525"/>
                </a:lnTo>
                <a:lnTo>
                  <a:pt x="3446805" y="1898192"/>
                </a:lnTo>
                <a:lnTo>
                  <a:pt x="3413099" y="1919020"/>
                </a:lnTo>
                <a:lnTo>
                  <a:pt x="3367087" y="1932228"/>
                </a:lnTo>
                <a:lnTo>
                  <a:pt x="3327730" y="1939544"/>
                </a:lnTo>
                <a:lnTo>
                  <a:pt x="3286760" y="1946071"/>
                </a:lnTo>
                <a:lnTo>
                  <a:pt x="3113430" y="1970024"/>
                </a:lnTo>
                <a:lnTo>
                  <a:pt x="3069425" y="1976958"/>
                </a:lnTo>
                <a:lnTo>
                  <a:pt x="3025813" y="1984857"/>
                </a:lnTo>
                <a:lnTo>
                  <a:pt x="2982938" y="1994027"/>
                </a:lnTo>
                <a:lnTo>
                  <a:pt x="2941129" y="2004745"/>
                </a:lnTo>
                <a:lnTo>
                  <a:pt x="2900743" y="2017318"/>
                </a:lnTo>
                <a:lnTo>
                  <a:pt x="2862097" y="2032038"/>
                </a:lnTo>
                <a:lnTo>
                  <a:pt x="2825546" y="2049195"/>
                </a:lnTo>
                <a:lnTo>
                  <a:pt x="2791409" y="2069096"/>
                </a:lnTo>
                <a:lnTo>
                  <a:pt x="2760014" y="2092020"/>
                </a:lnTo>
                <a:lnTo>
                  <a:pt x="2731732" y="2118283"/>
                </a:lnTo>
                <a:lnTo>
                  <a:pt x="2706865" y="2148154"/>
                </a:lnTo>
                <a:lnTo>
                  <a:pt x="2685770" y="2181949"/>
                </a:lnTo>
                <a:lnTo>
                  <a:pt x="2668778" y="2219947"/>
                </a:lnTo>
                <a:lnTo>
                  <a:pt x="2656230" y="2262441"/>
                </a:lnTo>
                <a:lnTo>
                  <a:pt x="2648445" y="2309749"/>
                </a:lnTo>
                <a:lnTo>
                  <a:pt x="2645778" y="2362149"/>
                </a:lnTo>
                <a:lnTo>
                  <a:pt x="2648585" y="2414879"/>
                </a:lnTo>
                <a:lnTo>
                  <a:pt x="2656789" y="2463381"/>
                </a:lnTo>
                <a:lnTo>
                  <a:pt x="2670098" y="2507843"/>
                </a:lnTo>
                <a:lnTo>
                  <a:pt x="2688221" y="2548242"/>
                </a:lnTo>
                <a:lnTo>
                  <a:pt x="2710865" y="2584627"/>
                </a:lnTo>
                <a:lnTo>
                  <a:pt x="2737713" y="2617025"/>
                </a:lnTo>
                <a:lnTo>
                  <a:pt x="2768485" y="2645473"/>
                </a:lnTo>
                <a:lnTo>
                  <a:pt x="2802877" y="2670010"/>
                </a:lnTo>
                <a:lnTo>
                  <a:pt x="2840583" y="2690672"/>
                </a:lnTo>
                <a:lnTo>
                  <a:pt x="2881312" y="2707487"/>
                </a:lnTo>
                <a:lnTo>
                  <a:pt x="2924772" y="2720517"/>
                </a:lnTo>
                <a:lnTo>
                  <a:pt x="2970657" y="2729763"/>
                </a:lnTo>
                <a:lnTo>
                  <a:pt x="3018675" y="2735288"/>
                </a:lnTo>
                <a:lnTo>
                  <a:pt x="3068536" y="2737129"/>
                </a:lnTo>
                <a:lnTo>
                  <a:pt x="3118078" y="2735503"/>
                </a:lnTo>
                <a:lnTo>
                  <a:pt x="3167684" y="2730500"/>
                </a:lnTo>
                <a:lnTo>
                  <a:pt x="3216884" y="2721914"/>
                </a:lnTo>
                <a:lnTo>
                  <a:pt x="3265195" y="2709557"/>
                </a:lnTo>
                <a:lnTo>
                  <a:pt x="3312147" y="2693225"/>
                </a:lnTo>
                <a:lnTo>
                  <a:pt x="3357270" y="2672740"/>
                </a:lnTo>
                <a:lnTo>
                  <a:pt x="3400094" y="2647873"/>
                </a:lnTo>
                <a:lnTo>
                  <a:pt x="3440150" y="2618448"/>
                </a:lnTo>
                <a:lnTo>
                  <a:pt x="3476955" y="2584272"/>
                </a:lnTo>
                <a:lnTo>
                  <a:pt x="3480689" y="2614320"/>
                </a:lnTo>
                <a:lnTo>
                  <a:pt x="3485311" y="2643682"/>
                </a:lnTo>
                <a:lnTo>
                  <a:pt x="3491776" y="2672740"/>
                </a:lnTo>
                <a:lnTo>
                  <a:pt x="3500844" y="2701302"/>
                </a:lnTo>
                <a:lnTo>
                  <a:pt x="3909263" y="2701302"/>
                </a:lnTo>
                <a:close/>
              </a:path>
              <a:path w="5313680" h="4225925">
                <a:moveTo>
                  <a:pt x="4153255" y="1318691"/>
                </a:moveTo>
                <a:lnTo>
                  <a:pt x="4135132" y="1268730"/>
                </a:lnTo>
                <a:lnTo>
                  <a:pt x="4130383" y="1241920"/>
                </a:lnTo>
                <a:lnTo>
                  <a:pt x="4125836" y="1216253"/>
                </a:lnTo>
                <a:lnTo>
                  <a:pt x="4123359" y="1177671"/>
                </a:lnTo>
                <a:lnTo>
                  <a:pt x="4122407" y="1162900"/>
                </a:lnTo>
                <a:lnTo>
                  <a:pt x="4121912" y="1110284"/>
                </a:lnTo>
                <a:lnTo>
                  <a:pt x="4121912" y="937907"/>
                </a:lnTo>
                <a:lnTo>
                  <a:pt x="4121912" y="754570"/>
                </a:lnTo>
                <a:lnTo>
                  <a:pt x="4118140" y="700811"/>
                </a:lnTo>
                <a:lnTo>
                  <a:pt x="4107205" y="654380"/>
                </a:lnTo>
                <a:lnTo>
                  <a:pt x="4089768" y="614781"/>
                </a:lnTo>
                <a:lnTo>
                  <a:pt x="4066425" y="581494"/>
                </a:lnTo>
                <a:lnTo>
                  <a:pt x="4037825" y="554024"/>
                </a:lnTo>
                <a:lnTo>
                  <a:pt x="4004576" y="531850"/>
                </a:lnTo>
                <a:lnTo>
                  <a:pt x="3967315" y="514477"/>
                </a:lnTo>
                <a:lnTo>
                  <a:pt x="3926662" y="501408"/>
                </a:lnTo>
                <a:lnTo>
                  <a:pt x="3883253" y="492112"/>
                </a:lnTo>
                <a:lnTo>
                  <a:pt x="3837698" y="486105"/>
                </a:lnTo>
                <a:lnTo>
                  <a:pt x="3790632" y="482866"/>
                </a:lnTo>
                <a:lnTo>
                  <a:pt x="3742677" y="481901"/>
                </a:lnTo>
                <a:lnTo>
                  <a:pt x="3687216" y="483857"/>
                </a:lnTo>
                <a:lnTo>
                  <a:pt x="3632492" y="490029"/>
                </a:lnTo>
                <a:lnTo>
                  <a:pt x="3579647" y="500862"/>
                </a:lnTo>
                <a:lnTo>
                  <a:pt x="3529812" y="516801"/>
                </a:lnTo>
                <a:lnTo>
                  <a:pt x="3484118" y="538314"/>
                </a:lnTo>
                <a:lnTo>
                  <a:pt x="3443694" y="566991"/>
                </a:lnTo>
                <a:lnTo>
                  <a:pt x="3409658" y="602576"/>
                </a:lnTo>
                <a:lnTo>
                  <a:pt x="3383140" y="645617"/>
                </a:lnTo>
                <a:lnTo>
                  <a:pt x="3365284" y="696620"/>
                </a:lnTo>
                <a:lnTo>
                  <a:pt x="3357194" y="756132"/>
                </a:lnTo>
                <a:lnTo>
                  <a:pt x="3606355" y="756132"/>
                </a:lnTo>
                <a:lnTo>
                  <a:pt x="3622090" y="711136"/>
                </a:lnTo>
                <a:lnTo>
                  <a:pt x="3650030" y="679348"/>
                </a:lnTo>
                <a:lnTo>
                  <a:pt x="3689426" y="660501"/>
                </a:lnTo>
                <a:lnTo>
                  <a:pt x="3738689" y="654380"/>
                </a:lnTo>
                <a:lnTo>
                  <a:pt x="3740556" y="654380"/>
                </a:lnTo>
                <a:lnTo>
                  <a:pt x="3782771" y="658901"/>
                </a:lnTo>
                <a:lnTo>
                  <a:pt x="3824363" y="673671"/>
                </a:lnTo>
                <a:lnTo>
                  <a:pt x="3855682" y="699897"/>
                </a:lnTo>
                <a:lnTo>
                  <a:pt x="3868051" y="738898"/>
                </a:lnTo>
                <a:lnTo>
                  <a:pt x="3864914" y="760272"/>
                </a:lnTo>
                <a:lnTo>
                  <a:pt x="3864914" y="937907"/>
                </a:lnTo>
                <a:lnTo>
                  <a:pt x="3864838" y="952487"/>
                </a:lnTo>
                <a:lnTo>
                  <a:pt x="3864775" y="962787"/>
                </a:lnTo>
                <a:lnTo>
                  <a:pt x="3864660" y="981786"/>
                </a:lnTo>
                <a:lnTo>
                  <a:pt x="3857548" y="1058760"/>
                </a:lnTo>
                <a:lnTo>
                  <a:pt x="3843375" y="1102664"/>
                </a:lnTo>
                <a:lnTo>
                  <a:pt x="3821353" y="1136091"/>
                </a:lnTo>
                <a:lnTo>
                  <a:pt x="3790861" y="1159459"/>
                </a:lnTo>
                <a:lnTo>
                  <a:pt x="3751262" y="1173187"/>
                </a:lnTo>
                <a:lnTo>
                  <a:pt x="3701935" y="1177671"/>
                </a:lnTo>
                <a:lnTo>
                  <a:pt x="3659428" y="1172476"/>
                </a:lnTo>
                <a:lnTo>
                  <a:pt x="3623983" y="1156119"/>
                </a:lnTo>
                <a:lnTo>
                  <a:pt x="3599700" y="1127417"/>
                </a:lnTo>
                <a:lnTo>
                  <a:pt x="3590683" y="1085202"/>
                </a:lnTo>
                <a:lnTo>
                  <a:pt x="3599446" y="1043927"/>
                </a:lnTo>
                <a:lnTo>
                  <a:pt x="3658120" y="994867"/>
                </a:lnTo>
                <a:lnTo>
                  <a:pt x="3700373" y="981786"/>
                </a:lnTo>
                <a:lnTo>
                  <a:pt x="3745255" y="971626"/>
                </a:lnTo>
                <a:lnTo>
                  <a:pt x="3790277" y="962787"/>
                </a:lnTo>
                <a:lnTo>
                  <a:pt x="3831488" y="952487"/>
                </a:lnTo>
                <a:lnTo>
                  <a:pt x="3864914" y="937907"/>
                </a:lnTo>
                <a:lnTo>
                  <a:pt x="3864914" y="760272"/>
                </a:lnTo>
                <a:lnTo>
                  <a:pt x="3863416" y="770483"/>
                </a:lnTo>
                <a:lnTo>
                  <a:pt x="3849827" y="791781"/>
                </a:lnTo>
                <a:lnTo>
                  <a:pt x="3797528" y="814120"/>
                </a:lnTo>
                <a:lnTo>
                  <a:pt x="3759289" y="820966"/>
                </a:lnTo>
                <a:lnTo>
                  <a:pt x="3718979" y="826884"/>
                </a:lnTo>
                <a:lnTo>
                  <a:pt x="3634968" y="838339"/>
                </a:lnTo>
                <a:lnTo>
                  <a:pt x="3592652" y="845108"/>
                </a:lnTo>
                <a:lnTo>
                  <a:pt x="3551072" y="853376"/>
                </a:lnTo>
                <a:lnTo>
                  <a:pt x="3510902" y="863765"/>
                </a:lnTo>
                <a:lnTo>
                  <a:pt x="3472853" y="876871"/>
                </a:lnTo>
                <a:lnTo>
                  <a:pt x="3437610" y="893318"/>
                </a:lnTo>
                <a:lnTo>
                  <a:pt x="3378365" y="938657"/>
                </a:lnTo>
                <a:lnTo>
                  <a:pt x="3338741" y="1004646"/>
                </a:lnTo>
                <a:lnTo>
                  <a:pt x="3328009" y="1046911"/>
                </a:lnTo>
                <a:lnTo>
                  <a:pt x="3324288" y="1096175"/>
                </a:lnTo>
                <a:lnTo>
                  <a:pt x="3328695" y="1148778"/>
                </a:lnTo>
                <a:lnTo>
                  <a:pt x="3341408" y="1194854"/>
                </a:lnTo>
                <a:lnTo>
                  <a:pt x="3361715" y="1234490"/>
                </a:lnTo>
                <a:lnTo>
                  <a:pt x="3388880" y="1267777"/>
                </a:lnTo>
                <a:lnTo>
                  <a:pt x="3422142" y="1294815"/>
                </a:lnTo>
                <a:lnTo>
                  <a:pt x="3460788" y="1315681"/>
                </a:lnTo>
                <a:lnTo>
                  <a:pt x="3504082" y="1330477"/>
                </a:lnTo>
                <a:lnTo>
                  <a:pt x="3551275" y="1339291"/>
                </a:lnTo>
                <a:lnTo>
                  <a:pt x="3601643" y="1342199"/>
                </a:lnTo>
                <a:lnTo>
                  <a:pt x="3650450" y="1339786"/>
                </a:lnTo>
                <a:lnTo>
                  <a:pt x="3698976" y="1332217"/>
                </a:lnTo>
                <a:lnTo>
                  <a:pt x="3746208" y="1319085"/>
                </a:lnTo>
                <a:lnTo>
                  <a:pt x="3791089" y="1299946"/>
                </a:lnTo>
                <a:lnTo>
                  <a:pt x="3832580" y="1274368"/>
                </a:lnTo>
                <a:lnTo>
                  <a:pt x="3869626" y="1241920"/>
                </a:lnTo>
                <a:lnTo>
                  <a:pt x="3872065" y="1261618"/>
                </a:lnTo>
                <a:lnTo>
                  <a:pt x="3875100" y="1280896"/>
                </a:lnTo>
                <a:lnTo>
                  <a:pt x="3879342" y="1299946"/>
                </a:lnTo>
                <a:lnTo>
                  <a:pt x="3885285" y="1318691"/>
                </a:lnTo>
                <a:lnTo>
                  <a:pt x="4153255" y="1318691"/>
                </a:lnTo>
                <a:close/>
              </a:path>
              <a:path w="5313680" h="4225925">
                <a:moveTo>
                  <a:pt x="4327499" y="3055277"/>
                </a:moveTo>
                <a:lnTo>
                  <a:pt x="4058691" y="3055277"/>
                </a:lnTo>
                <a:lnTo>
                  <a:pt x="4058691" y="3465906"/>
                </a:lnTo>
                <a:lnTo>
                  <a:pt x="4055478" y="3511270"/>
                </a:lnTo>
                <a:lnTo>
                  <a:pt x="4045635" y="3553422"/>
                </a:lnTo>
                <a:lnTo>
                  <a:pt x="4028859" y="3590988"/>
                </a:lnTo>
                <a:lnTo>
                  <a:pt x="4004881" y="3622598"/>
                </a:lnTo>
                <a:lnTo>
                  <a:pt x="3973385" y="3646868"/>
                </a:lnTo>
                <a:lnTo>
                  <a:pt x="3934104" y="3662438"/>
                </a:lnTo>
                <a:lnTo>
                  <a:pt x="3886733" y="3667937"/>
                </a:lnTo>
                <a:lnTo>
                  <a:pt x="3840861" y="3661994"/>
                </a:lnTo>
                <a:lnTo>
                  <a:pt x="3803180" y="3645370"/>
                </a:lnTo>
                <a:lnTo>
                  <a:pt x="3773259" y="3619830"/>
                </a:lnTo>
                <a:lnTo>
                  <a:pt x="3750703" y="3587165"/>
                </a:lnTo>
                <a:lnTo>
                  <a:pt x="3735095" y="3549167"/>
                </a:lnTo>
                <a:lnTo>
                  <a:pt x="3726027" y="3507600"/>
                </a:lnTo>
                <a:lnTo>
                  <a:pt x="3723221" y="3465906"/>
                </a:lnTo>
                <a:lnTo>
                  <a:pt x="3723106" y="3464242"/>
                </a:lnTo>
                <a:lnTo>
                  <a:pt x="3725659" y="3419094"/>
                </a:lnTo>
                <a:lnTo>
                  <a:pt x="3725684" y="3418573"/>
                </a:lnTo>
                <a:lnTo>
                  <a:pt x="3733965" y="3374479"/>
                </a:lnTo>
                <a:lnTo>
                  <a:pt x="3748735" y="3333953"/>
                </a:lnTo>
                <a:lnTo>
                  <a:pt x="3770769" y="3298977"/>
                </a:lnTo>
                <a:lnTo>
                  <a:pt x="3800868" y="3271532"/>
                </a:lnTo>
                <a:lnTo>
                  <a:pt x="3839807" y="3253613"/>
                </a:lnTo>
                <a:lnTo>
                  <a:pt x="3888397" y="3247199"/>
                </a:lnTo>
                <a:lnTo>
                  <a:pt x="3938422" y="3253613"/>
                </a:lnTo>
                <a:lnTo>
                  <a:pt x="3937965" y="3253613"/>
                </a:lnTo>
                <a:lnTo>
                  <a:pt x="3977640" y="3271278"/>
                </a:lnTo>
                <a:lnTo>
                  <a:pt x="4008691" y="3298583"/>
                </a:lnTo>
                <a:lnTo>
                  <a:pt x="4031615" y="3333559"/>
                </a:lnTo>
                <a:lnTo>
                  <a:pt x="4047147" y="3374479"/>
                </a:lnTo>
                <a:lnTo>
                  <a:pt x="4055821" y="3418573"/>
                </a:lnTo>
                <a:lnTo>
                  <a:pt x="4058602" y="3464242"/>
                </a:lnTo>
                <a:lnTo>
                  <a:pt x="4058691" y="3465906"/>
                </a:lnTo>
                <a:lnTo>
                  <a:pt x="4058691" y="3055277"/>
                </a:lnTo>
                <a:lnTo>
                  <a:pt x="4055351" y="3055277"/>
                </a:lnTo>
                <a:lnTo>
                  <a:pt x="4055351" y="3163709"/>
                </a:lnTo>
                <a:lnTo>
                  <a:pt x="4052011" y="3163709"/>
                </a:lnTo>
                <a:lnTo>
                  <a:pt x="4024617" y="3123095"/>
                </a:lnTo>
                <a:lnTo>
                  <a:pt x="3992588" y="3089757"/>
                </a:lnTo>
                <a:lnTo>
                  <a:pt x="3956012" y="3063748"/>
                </a:lnTo>
                <a:lnTo>
                  <a:pt x="3914978" y="3045104"/>
                </a:lnTo>
                <a:lnTo>
                  <a:pt x="3869588" y="3033890"/>
                </a:lnTo>
                <a:lnTo>
                  <a:pt x="3819944" y="3030143"/>
                </a:lnTo>
                <a:lnTo>
                  <a:pt x="3769042" y="3033052"/>
                </a:lnTo>
                <a:lnTo>
                  <a:pt x="3721570" y="3041548"/>
                </a:lnTo>
                <a:lnTo>
                  <a:pt x="3677589" y="3055277"/>
                </a:lnTo>
                <a:lnTo>
                  <a:pt x="3637140" y="3073908"/>
                </a:lnTo>
                <a:lnTo>
                  <a:pt x="3600285" y="3097111"/>
                </a:lnTo>
                <a:lnTo>
                  <a:pt x="3567074" y="3124504"/>
                </a:lnTo>
                <a:lnTo>
                  <a:pt x="3537572" y="3155785"/>
                </a:lnTo>
                <a:lnTo>
                  <a:pt x="3511816" y="3190583"/>
                </a:lnTo>
                <a:lnTo>
                  <a:pt x="3489883" y="3228568"/>
                </a:lnTo>
                <a:lnTo>
                  <a:pt x="3471799" y="3269386"/>
                </a:lnTo>
                <a:lnTo>
                  <a:pt x="3457651" y="3312706"/>
                </a:lnTo>
                <a:lnTo>
                  <a:pt x="3447478" y="3358184"/>
                </a:lnTo>
                <a:lnTo>
                  <a:pt x="3441331" y="3405467"/>
                </a:lnTo>
                <a:lnTo>
                  <a:pt x="3439274" y="3454222"/>
                </a:lnTo>
                <a:lnTo>
                  <a:pt x="3441090" y="3505543"/>
                </a:lnTo>
                <a:lnTo>
                  <a:pt x="3446602" y="3554844"/>
                </a:lnTo>
                <a:lnTo>
                  <a:pt x="3455847" y="3601821"/>
                </a:lnTo>
                <a:lnTo>
                  <a:pt x="3468878" y="3646220"/>
                </a:lnTo>
                <a:lnTo>
                  <a:pt x="3485769" y="3687737"/>
                </a:lnTo>
                <a:lnTo>
                  <a:pt x="3506559" y="3726103"/>
                </a:lnTo>
                <a:lnTo>
                  <a:pt x="3531311" y="3761016"/>
                </a:lnTo>
                <a:lnTo>
                  <a:pt x="3560064" y="3792194"/>
                </a:lnTo>
                <a:lnTo>
                  <a:pt x="3592893" y="3819360"/>
                </a:lnTo>
                <a:lnTo>
                  <a:pt x="3629837" y="3842220"/>
                </a:lnTo>
                <a:lnTo>
                  <a:pt x="3670960" y="3860495"/>
                </a:lnTo>
                <a:lnTo>
                  <a:pt x="3716312" y="3873906"/>
                </a:lnTo>
                <a:lnTo>
                  <a:pt x="3765956" y="3882161"/>
                </a:lnTo>
                <a:lnTo>
                  <a:pt x="3819944" y="3884980"/>
                </a:lnTo>
                <a:lnTo>
                  <a:pt x="3865295" y="3881145"/>
                </a:lnTo>
                <a:lnTo>
                  <a:pt x="3908983" y="3869893"/>
                </a:lnTo>
                <a:lnTo>
                  <a:pt x="3950170" y="3851592"/>
                </a:lnTo>
                <a:lnTo>
                  <a:pt x="3988016" y="3826611"/>
                </a:lnTo>
                <a:lnTo>
                  <a:pt x="4021683" y="3795318"/>
                </a:lnTo>
                <a:lnTo>
                  <a:pt x="4050347" y="3758095"/>
                </a:lnTo>
                <a:lnTo>
                  <a:pt x="4053687" y="3758095"/>
                </a:lnTo>
                <a:lnTo>
                  <a:pt x="4053573" y="3844506"/>
                </a:lnTo>
                <a:lnTo>
                  <a:pt x="4052532" y="3884980"/>
                </a:lnTo>
                <a:lnTo>
                  <a:pt x="4047883" y="3926675"/>
                </a:lnTo>
                <a:lnTo>
                  <a:pt x="4037787" y="3964279"/>
                </a:lnTo>
                <a:lnTo>
                  <a:pt x="3993692" y="4020566"/>
                </a:lnTo>
                <a:lnTo>
                  <a:pt x="3955897" y="4036339"/>
                </a:lnTo>
                <a:lnTo>
                  <a:pt x="3905085" y="4041927"/>
                </a:lnTo>
                <a:lnTo>
                  <a:pt x="3874122" y="4040936"/>
                </a:lnTo>
                <a:lnTo>
                  <a:pt x="3822204" y="4032059"/>
                </a:lnTo>
                <a:lnTo>
                  <a:pt x="3783673" y="4011587"/>
                </a:lnTo>
                <a:lnTo>
                  <a:pt x="3759784" y="3974477"/>
                </a:lnTo>
                <a:lnTo>
                  <a:pt x="3753154" y="3948417"/>
                </a:lnTo>
                <a:lnTo>
                  <a:pt x="3469322" y="3948417"/>
                </a:lnTo>
                <a:lnTo>
                  <a:pt x="3480854" y="4002621"/>
                </a:lnTo>
                <a:lnTo>
                  <a:pt x="3498431" y="4049534"/>
                </a:lnTo>
                <a:lnTo>
                  <a:pt x="3521532" y="4089628"/>
                </a:lnTo>
                <a:lnTo>
                  <a:pt x="3549650" y="4123423"/>
                </a:lnTo>
                <a:lnTo>
                  <a:pt x="3582301" y="4151388"/>
                </a:lnTo>
                <a:lnTo>
                  <a:pt x="3618966" y="4174032"/>
                </a:lnTo>
                <a:lnTo>
                  <a:pt x="3659136" y="4191838"/>
                </a:lnTo>
                <a:lnTo>
                  <a:pt x="3702329" y="4205300"/>
                </a:lnTo>
                <a:lnTo>
                  <a:pt x="3748024" y="4214914"/>
                </a:lnTo>
                <a:lnTo>
                  <a:pt x="3795712" y="4221175"/>
                </a:lnTo>
                <a:lnTo>
                  <a:pt x="3844899" y="4224566"/>
                </a:lnTo>
                <a:lnTo>
                  <a:pt x="3895077" y="4225582"/>
                </a:lnTo>
                <a:lnTo>
                  <a:pt x="3966794" y="4222547"/>
                </a:lnTo>
                <a:lnTo>
                  <a:pt x="4030141" y="4213822"/>
                </a:lnTo>
                <a:lnTo>
                  <a:pt x="4085640" y="4199991"/>
                </a:lnTo>
                <a:lnTo>
                  <a:pt x="4133799" y="4181627"/>
                </a:lnTo>
                <a:lnTo>
                  <a:pt x="4175150" y="4159300"/>
                </a:lnTo>
                <a:lnTo>
                  <a:pt x="4210189" y="4133570"/>
                </a:lnTo>
                <a:lnTo>
                  <a:pt x="4239438" y="4105046"/>
                </a:lnTo>
                <a:lnTo>
                  <a:pt x="4263428" y="4074274"/>
                </a:lnTo>
                <a:lnTo>
                  <a:pt x="4282618" y="4041927"/>
                </a:lnTo>
                <a:lnTo>
                  <a:pt x="4297654" y="4008323"/>
                </a:lnTo>
                <a:lnTo>
                  <a:pt x="4308856" y="3974477"/>
                </a:lnTo>
                <a:lnTo>
                  <a:pt x="4308919" y="3974287"/>
                </a:lnTo>
                <a:lnTo>
                  <a:pt x="4322369" y="3906977"/>
                </a:lnTo>
                <a:lnTo>
                  <a:pt x="4327106" y="3844506"/>
                </a:lnTo>
                <a:lnTo>
                  <a:pt x="4327499" y="3758095"/>
                </a:lnTo>
                <a:lnTo>
                  <a:pt x="4327499" y="3667937"/>
                </a:lnTo>
                <a:lnTo>
                  <a:pt x="4327499" y="3247199"/>
                </a:lnTo>
                <a:lnTo>
                  <a:pt x="4327499" y="3163709"/>
                </a:lnTo>
                <a:lnTo>
                  <a:pt x="4327499" y="3055277"/>
                </a:lnTo>
                <a:close/>
              </a:path>
              <a:path w="5313680" h="4225925">
                <a:moveTo>
                  <a:pt x="5110696" y="1969770"/>
                </a:moveTo>
                <a:lnTo>
                  <a:pt x="4705464" y="1969770"/>
                </a:lnTo>
                <a:lnTo>
                  <a:pt x="4705464" y="1562100"/>
                </a:lnTo>
                <a:lnTo>
                  <a:pt x="4381246" y="1562100"/>
                </a:lnTo>
                <a:lnTo>
                  <a:pt x="4381246" y="1969770"/>
                </a:lnTo>
                <a:lnTo>
                  <a:pt x="3976001" y="1969770"/>
                </a:lnTo>
                <a:lnTo>
                  <a:pt x="3976001" y="2293620"/>
                </a:lnTo>
                <a:lnTo>
                  <a:pt x="4381246" y="2293620"/>
                </a:lnTo>
                <a:lnTo>
                  <a:pt x="4381246" y="2701290"/>
                </a:lnTo>
                <a:lnTo>
                  <a:pt x="4705464" y="2701290"/>
                </a:lnTo>
                <a:lnTo>
                  <a:pt x="4705464" y="2293620"/>
                </a:lnTo>
                <a:lnTo>
                  <a:pt x="5110696" y="2293620"/>
                </a:lnTo>
                <a:lnTo>
                  <a:pt x="5110696" y="1969770"/>
                </a:lnTo>
                <a:close/>
              </a:path>
              <a:path w="5313680" h="4225925">
                <a:moveTo>
                  <a:pt x="5313108" y="3506546"/>
                </a:moveTo>
                <a:lnTo>
                  <a:pt x="5310225" y="3456813"/>
                </a:lnTo>
                <a:lnTo>
                  <a:pt x="5303888" y="3408743"/>
                </a:lnTo>
                <a:lnTo>
                  <a:pt x="5301843" y="3399129"/>
                </a:lnTo>
                <a:lnTo>
                  <a:pt x="5294084" y="3362566"/>
                </a:lnTo>
                <a:lnTo>
                  <a:pt x="5280863" y="3318484"/>
                </a:lnTo>
                <a:lnTo>
                  <a:pt x="5264201" y="3276701"/>
                </a:lnTo>
                <a:lnTo>
                  <a:pt x="5244147" y="3237446"/>
                </a:lnTo>
                <a:lnTo>
                  <a:pt x="5220716" y="3200920"/>
                </a:lnTo>
                <a:lnTo>
                  <a:pt x="5193893" y="3167342"/>
                </a:lnTo>
                <a:lnTo>
                  <a:pt x="5163731" y="3136925"/>
                </a:lnTo>
                <a:lnTo>
                  <a:pt x="5130228" y="3109861"/>
                </a:lnTo>
                <a:lnTo>
                  <a:pt x="5093398" y="3086392"/>
                </a:lnTo>
                <a:lnTo>
                  <a:pt x="5053279" y="3066707"/>
                </a:lnTo>
                <a:lnTo>
                  <a:pt x="5028666" y="3057829"/>
                </a:lnTo>
                <a:lnTo>
                  <a:pt x="5028666" y="3399129"/>
                </a:lnTo>
                <a:lnTo>
                  <a:pt x="4676381" y="3399129"/>
                </a:lnTo>
                <a:lnTo>
                  <a:pt x="4688814" y="3349498"/>
                </a:lnTo>
                <a:lnTo>
                  <a:pt x="4709147" y="3306495"/>
                </a:lnTo>
                <a:lnTo>
                  <a:pt x="4736897" y="3271202"/>
                </a:lnTo>
                <a:lnTo>
                  <a:pt x="4771606" y="3244659"/>
                </a:lnTo>
                <a:lnTo>
                  <a:pt x="4812804" y="3227959"/>
                </a:lnTo>
                <a:lnTo>
                  <a:pt x="4860023" y="3222155"/>
                </a:lnTo>
                <a:lnTo>
                  <a:pt x="4905210" y="3228543"/>
                </a:lnTo>
                <a:lnTo>
                  <a:pt x="4944935" y="3246513"/>
                </a:lnTo>
                <a:lnTo>
                  <a:pt x="4978158" y="3274326"/>
                </a:lnTo>
                <a:lnTo>
                  <a:pt x="5003863" y="3310204"/>
                </a:lnTo>
                <a:lnTo>
                  <a:pt x="5021034" y="3352393"/>
                </a:lnTo>
                <a:lnTo>
                  <a:pt x="5028666" y="3399129"/>
                </a:lnTo>
                <a:lnTo>
                  <a:pt x="5028666" y="3057829"/>
                </a:lnTo>
                <a:lnTo>
                  <a:pt x="5009858" y="3051035"/>
                </a:lnTo>
                <a:lnTo>
                  <a:pt x="4963160" y="3039567"/>
                </a:lnTo>
                <a:lnTo>
                  <a:pt x="4913211" y="3032544"/>
                </a:lnTo>
                <a:lnTo>
                  <a:pt x="4860023" y="3030143"/>
                </a:lnTo>
                <a:lnTo>
                  <a:pt x="4812677" y="3032353"/>
                </a:lnTo>
                <a:lnTo>
                  <a:pt x="4766602" y="3038843"/>
                </a:lnTo>
                <a:lnTo>
                  <a:pt x="4722038" y="3049460"/>
                </a:lnTo>
                <a:lnTo>
                  <a:pt x="4679226" y="3064040"/>
                </a:lnTo>
                <a:lnTo>
                  <a:pt x="4638408" y="3082391"/>
                </a:lnTo>
                <a:lnTo>
                  <a:pt x="4599864" y="3104375"/>
                </a:lnTo>
                <a:lnTo>
                  <a:pt x="4563808" y="3129788"/>
                </a:lnTo>
                <a:lnTo>
                  <a:pt x="4530496" y="3158502"/>
                </a:lnTo>
                <a:lnTo>
                  <a:pt x="4500181" y="3190316"/>
                </a:lnTo>
                <a:lnTo>
                  <a:pt x="4473105" y="3225063"/>
                </a:lnTo>
                <a:lnTo>
                  <a:pt x="4449521" y="3262592"/>
                </a:lnTo>
                <a:lnTo>
                  <a:pt x="4429671" y="3302736"/>
                </a:lnTo>
                <a:lnTo>
                  <a:pt x="4413796" y="3345307"/>
                </a:lnTo>
                <a:lnTo>
                  <a:pt x="4402150" y="3390138"/>
                </a:lnTo>
                <a:lnTo>
                  <a:pt x="4394987" y="3437077"/>
                </a:lnTo>
                <a:lnTo>
                  <a:pt x="4392549" y="3485946"/>
                </a:lnTo>
                <a:lnTo>
                  <a:pt x="4394771" y="3538994"/>
                </a:lnTo>
                <a:lnTo>
                  <a:pt x="4401350" y="3589147"/>
                </a:lnTo>
                <a:lnTo>
                  <a:pt x="4412119" y="3636353"/>
                </a:lnTo>
                <a:lnTo>
                  <a:pt x="4426953" y="3680510"/>
                </a:lnTo>
                <a:lnTo>
                  <a:pt x="4445686" y="3721557"/>
                </a:lnTo>
                <a:lnTo>
                  <a:pt x="4468177" y="3759416"/>
                </a:lnTo>
                <a:lnTo>
                  <a:pt x="4494263" y="3794023"/>
                </a:lnTo>
                <a:lnTo>
                  <a:pt x="4523816" y="3825290"/>
                </a:lnTo>
                <a:lnTo>
                  <a:pt x="4556671" y="3853167"/>
                </a:lnTo>
                <a:lnTo>
                  <a:pt x="4592688" y="3877551"/>
                </a:lnTo>
                <a:lnTo>
                  <a:pt x="4631702" y="3898392"/>
                </a:lnTo>
                <a:lnTo>
                  <a:pt x="4673587" y="3915613"/>
                </a:lnTo>
                <a:lnTo>
                  <a:pt x="4718177" y="3929126"/>
                </a:lnTo>
                <a:lnTo>
                  <a:pt x="4765319" y="3938879"/>
                </a:lnTo>
                <a:lnTo>
                  <a:pt x="4814887" y="3944772"/>
                </a:lnTo>
                <a:lnTo>
                  <a:pt x="4866703" y="3946753"/>
                </a:lnTo>
                <a:lnTo>
                  <a:pt x="4914874" y="3944937"/>
                </a:lnTo>
                <a:lnTo>
                  <a:pt x="4962271" y="3939400"/>
                </a:lnTo>
                <a:lnTo>
                  <a:pt x="5008435" y="3930065"/>
                </a:lnTo>
                <a:lnTo>
                  <a:pt x="5052961" y="3916832"/>
                </a:lnTo>
                <a:lnTo>
                  <a:pt x="5095392" y="3899611"/>
                </a:lnTo>
                <a:lnTo>
                  <a:pt x="5135308" y="3878300"/>
                </a:lnTo>
                <a:lnTo>
                  <a:pt x="5172265" y="3852824"/>
                </a:lnTo>
                <a:lnTo>
                  <a:pt x="5205819" y="3823081"/>
                </a:lnTo>
                <a:lnTo>
                  <a:pt x="5235562" y="3788981"/>
                </a:lnTo>
                <a:lnTo>
                  <a:pt x="5258181" y="3754755"/>
                </a:lnTo>
                <a:lnTo>
                  <a:pt x="5281815" y="3707320"/>
                </a:lnTo>
                <a:lnTo>
                  <a:pt x="5297475" y="3659581"/>
                </a:lnTo>
                <a:lnTo>
                  <a:pt x="5032006" y="3659581"/>
                </a:lnTo>
                <a:lnTo>
                  <a:pt x="5005057" y="3701224"/>
                </a:lnTo>
                <a:lnTo>
                  <a:pt x="4966678" y="3730955"/>
                </a:lnTo>
                <a:lnTo>
                  <a:pt x="4920475" y="3748811"/>
                </a:lnTo>
                <a:lnTo>
                  <a:pt x="4870043" y="3754755"/>
                </a:lnTo>
                <a:lnTo>
                  <a:pt x="4821733" y="3750056"/>
                </a:lnTo>
                <a:lnTo>
                  <a:pt x="4779962" y="3736429"/>
                </a:lnTo>
                <a:lnTo>
                  <a:pt x="4744936" y="3714534"/>
                </a:lnTo>
                <a:lnTo>
                  <a:pt x="4716856" y="3685044"/>
                </a:lnTo>
                <a:lnTo>
                  <a:pt x="4695939" y="3648633"/>
                </a:lnTo>
                <a:lnTo>
                  <a:pt x="4682375" y="3605974"/>
                </a:lnTo>
                <a:lnTo>
                  <a:pt x="4676381" y="3557740"/>
                </a:lnTo>
                <a:lnTo>
                  <a:pt x="5312499" y="3557740"/>
                </a:lnTo>
                <a:lnTo>
                  <a:pt x="5313108" y="3506546"/>
                </a:lnTo>
                <a:close/>
              </a:path>
            </a:pathLst>
          </a:custGeom>
          <a:solidFill>
            <a:srgbClr val="FFFFFF"/>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7311211" y="3418244"/>
            <a:ext cx="101955" cy="197355"/>
          </a:xfrm>
          <a:prstGeom prst="rect">
            <a:avLst/>
          </a:prstGeom>
        </p:spPr>
      </p:pic>
      <p:sp>
        <p:nvSpPr>
          <p:cNvPr id="19" name="bg object 19"/>
          <p:cNvSpPr/>
          <p:nvPr/>
        </p:nvSpPr>
        <p:spPr>
          <a:xfrm>
            <a:off x="4529241" y="3763619"/>
            <a:ext cx="1097280" cy="1097280"/>
          </a:xfrm>
          <a:custGeom>
            <a:avLst/>
            <a:gdLst/>
            <a:ahLst/>
            <a:cxnLst/>
            <a:rect l="l" t="t" r="r" b="b"/>
            <a:pathLst>
              <a:path w="1097279" h="1097279">
                <a:moveTo>
                  <a:pt x="548580" y="0"/>
                </a:moveTo>
                <a:lnTo>
                  <a:pt x="501246" y="2013"/>
                </a:lnTo>
                <a:lnTo>
                  <a:pt x="455030" y="7944"/>
                </a:lnTo>
                <a:lnTo>
                  <a:pt x="410097" y="17629"/>
                </a:lnTo>
                <a:lnTo>
                  <a:pt x="366612" y="30901"/>
                </a:lnTo>
                <a:lnTo>
                  <a:pt x="324738" y="47597"/>
                </a:lnTo>
                <a:lnTo>
                  <a:pt x="284642" y="67552"/>
                </a:lnTo>
                <a:lnTo>
                  <a:pt x="246487" y="90601"/>
                </a:lnTo>
                <a:lnTo>
                  <a:pt x="210438" y="116579"/>
                </a:lnTo>
                <a:lnTo>
                  <a:pt x="176660" y="145322"/>
                </a:lnTo>
                <a:lnTo>
                  <a:pt x="145317" y="176666"/>
                </a:lnTo>
                <a:lnTo>
                  <a:pt x="116575" y="210444"/>
                </a:lnTo>
                <a:lnTo>
                  <a:pt x="90597" y="246494"/>
                </a:lnTo>
                <a:lnTo>
                  <a:pt x="67549" y="284650"/>
                </a:lnTo>
                <a:lnTo>
                  <a:pt x="47595" y="324747"/>
                </a:lnTo>
                <a:lnTo>
                  <a:pt x="30900" y="366621"/>
                </a:lnTo>
                <a:lnTo>
                  <a:pt x="17628" y="410107"/>
                </a:lnTo>
                <a:lnTo>
                  <a:pt x="7944" y="455040"/>
                </a:lnTo>
                <a:lnTo>
                  <a:pt x="2013" y="501256"/>
                </a:lnTo>
                <a:lnTo>
                  <a:pt x="0" y="548590"/>
                </a:lnTo>
                <a:lnTo>
                  <a:pt x="2013" y="595924"/>
                </a:lnTo>
                <a:lnTo>
                  <a:pt x="7944" y="642140"/>
                </a:lnTo>
                <a:lnTo>
                  <a:pt x="17628" y="687074"/>
                </a:lnTo>
                <a:lnTo>
                  <a:pt x="30900" y="730559"/>
                </a:lnTo>
                <a:lnTo>
                  <a:pt x="47595" y="772433"/>
                </a:lnTo>
                <a:lnTo>
                  <a:pt x="67549" y="812530"/>
                </a:lnTo>
                <a:lnTo>
                  <a:pt x="90597" y="850686"/>
                </a:lnTo>
                <a:lnTo>
                  <a:pt x="116575" y="886736"/>
                </a:lnTo>
                <a:lnTo>
                  <a:pt x="145317" y="920515"/>
                </a:lnTo>
                <a:lnTo>
                  <a:pt x="176660" y="951858"/>
                </a:lnTo>
                <a:lnTo>
                  <a:pt x="210438" y="980601"/>
                </a:lnTo>
                <a:lnTo>
                  <a:pt x="246487" y="1006580"/>
                </a:lnTo>
                <a:lnTo>
                  <a:pt x="284642" y="1029629"/>
                </a:lnTo>
                <a:lnTo>
                  <a:pt x="324738" y="1049583"/>
                </a:lnTo>
                <a:lnTo>
                  <a:pt x="366612" y="1066279"/>
                </a:lnTo>
                <a:lnTo>
                  <a:pt x="410097" y="1079552"/>
                </a:lnTo>
                <a:lnTo>
                  <a:pt x="455030" y="1089236"/>
                </a:lnTo>
                <a:lnTo>
                  <a:pt x="501246" y="1095167"/>
                </a:lnTo>
                <a:lnTo>
                  <a:pt x="548580" y="1097181"/>
                </a:lnTo>
                <a:lnTo>
                  <a:pt x="595914" y="1095167"/>
                </a:lnTo>
                <a:lnTo>
                  <a:pt x="642130" y="1089236"/>
                </a:lnTo>
                <a:lnTo>
                  <a:pt x="687063" y="1079552"/>
                </a:lnTo>
                <a:lnTo>
                  <a:pt x="730549" y="1066279"/>
                </a:lnTo>
                <a:lnTo>
                  <a:pt x="772423" y="1049583"/>
                </a:lnTo>
                <a:lnTo>
                  <a:pt x="812520" y="1029629"/>
                </a:lnTo>
                <a:lnTo>
                  <a:pt x="850676" y="1006580"/>
                </a:lnTo>
                <a:lnTo>
                  <a:pt x="886725" y="980601"/>
                </a:lnTo>
                <a:lnTo>
                  <a:pt x="920504" y="951858"/>
                </a:lnTo>
                <a:lnTo>
                  <a:pt x="951848" y="920515"/>
                </a:lnTo>
                <a:lnTo>
                  <a:pt x="980591" y="886736"/>
                </a:lnTo>
                <a:lnTo>
                  <a:pt x="1006569" y="850686"/>
                </a:lnTo>
                <a:lnTo>
                  <a:pt x="1029618" y="812530"/>
                </a:lnTo>
                <a:lnTo>
                  <a:pt x="1049573" y="772433"/>
                </a:lnTo>
                <a:lnTo>
                  <a:pt x="1066269" y="730559"/>
                </a:lnTo>
                <a:lnTo>
                  <a:pt x="1079541" y="687074"/>
                </a:lnTo>
                <a:lnTo>
                  <a:pt x="1089225" y="642140"/>
                </a:lnTo>
                <a:lnTo>
                  <a:pt x="1095157" y="595924"/>
                </a:lnTo>
                <a:lnTo>
                  <a:pt x="1097170" y="548590"/>
                </a:lnTo>
                <a:lnTo>
                  <a:pt x="1095157" y="501256"/>
                </a:lnTo>
                <a:lnTo>
                  <a:pt x="1089225" y="455040"/>
                </a:lnTo>
                <a:lnTo>
                  <a:pt x="1079541" y="410107"/>
                </a:lnTo>
                <a:lnTo>
                  <a:pt x="1066269" y="366621"/>
                </a:lnTo>
                <a:lnTo>
                  <a:pt x="1049573" y="324747"/>
                </a:lnTo>
                <a:lnTo>
                  <a:pt x="1029618" y="284650"/>
                </a:lnTo>
                <a:lnTo>
                  <a:pt x="1006569" y="246494"/>
                </a:lnTo>
                <a:lnTo>
                  <a:pt x="980591" y="210444"/>
                </a:lnTo>
                <a:lnTo>
                  <a:pt x="951848" y="176666"/>
                </a:lnTo>
                <a:lnTo>
                  <a:pt x="920504" y="145322"/>
                </a:lnTo>
                <a:lnTo>
                  <a:pt x="886725" y="116579"/>
                </a:lnTo>
                <a:lnTo>
                  <a:pt x="850676" y="90601"/>
                </a:lnTo>
                <a:lnTo>
                  <a:pt x="812520" y="67552"/>
                </a:lnTo>
                <a:lnTo>
                  <a:pt x="772423" y="47597"/>
                </a:lnTo>
                <a:lnTo>
                  <a:pt x="730549" y="30901"/>
                </a:lnTo>
                <a:lnTo>
                  <a:pt x="687063" y="17629"/>
                </a:lnTo>
                <a:lnTo>
                  <a:pt x="642130" y="7944"/>
                </a:lnTo>
                <a:lnTo>
                  <a:pt x="595914" y="2013"/>
                </a:lnTo>
                <a:lnTo>
                  <a:pt x="548580" y="0"/>
                </a:lnTo>
                <a:close/>
              </a:path>
            </a:pathLst>
          </a:custGeom>
          <a:solidFill>
            <a:srgbClr val="F190B8"/>
          </a:solidFill>
        </p:spPr>
        <p:txBody>
          <a:bodyPr wrap="square" lIns="0" tIns="0" rIns="0" bIns="0" rtlCol="0"/>
          <a:lstStyle/>
          <a:p>
            <a:endParaRPr/>
          </a:p>
        </p:txBody>
      </p:sp>
      <p:sp>
        <p:nvSpPr>
          <p:cNvPr id="20" name="bg object 20"/>
          <p:cNvSpPr/>
          <p:nvPr/>
        </p:nvSpPr>
        <p:spPr>
          <a:xfrm>
            <a:off x="4909396" y="4143775"/>
            <a:ext cx="337185" cy="337185"/>
          </a:xfrm>
          <a:custGeom>
            <a:avLst/>
            <a:gdLst/>
            <a:ahLst/>
            <a:cxnLst/>
            <a:rect l="l" t="t" r="r" b="b"/>
            <a:pathLst>
              <a:path w="337185" h="337185">
                <a:moveTo>
                  <a:pt x="168424" y="0"/>
                </a:moveTo>
                <a:lnTo>
                  <a:pt x="123652" y="6016"/>
                </a:lnTo>
                <a:lnTo>
                  <a:pt x="83419" y="22996"/>
                </a:lnTo>
                <a:lnTo>
                  <a:pt x="49332" y="49333"/>
                </a:lnTo>
                <a:lnTo>
                  <a:pt x="22996" y="83422"/>
                </a:lnTo>
                <a:lnTo>
                  <a:pt x="6016" y="123658"/>
                </a:lnTo>
                <a:lnTo>
                  <a:pt x="0" y="168434"/>
                </a:lnTo>
                <a:lnTo>
                  <a:pt x="6016" y="213211"/>
                </a:lnTo>
                <a:lnTo>
                  <a:pt x="22996" y="253446"/>
                </a:lnTo>
                <a:lnTo>
                  <a:pt x="49332" y="287535"/>
                </a:lnTo>
                <a:lnTo>
                  <a:pt x="83419" y="313872"/>
                </a:lnTo>
                <a:lnTo>
                  <a:pt x="123652" y="330852"/>
                </a:lnTo>
                <a:lnTo>
                  <a:pt x="168424" y="336869"/>
                </a:lnTo>
                <a:lnTo>
                  <a:pt x="213200" y="330852"/>
                </a:lnTo>
                <a:lnTo>
                  <a:pt x="253436" y="313872"/>
                </a:lnTo>
                <a:lnTo>
                  <a:pt x="287525" y="287535"/>
                </a:lnTo>
                <a:lnTo>
                  <a:pt x="313862" y="253446"/>
                </a:lnTo>
                <a:lnTo>
                  <a:pt x="330842" y="213211"/>
                </a:lnTo>
                <a:lnTo>
                  <a:pt x="336858" y="168434"/>
                </a:lnTo>
                <a:lnTo>
                  <a:pt x="330842" y="123658"/>
                </a:lnTo>
                <a:lnTo>
                  <a:pt x="313862" y="83422"/>
                </a:lnTo>
                <a:lnTo>
                  <a:pt x="287525" y="49333"/>
                </a:lnTo>
                <a:lnTo>
                  <a:pt x="253436" y="22996"/>
                </a:lnTo>
                <a:lnTo>
                  <a:pt x="213200" y="6016"/>
                </a:lnTo>
                <a:lnTo>
                  <a:pt x="168424" y="0"/>
                </a:lnTo>
                <a:close/>
              </a:path>
            </a:pathLst>
          </a:custGeom>
          <a:solidFill>
            <a:srgbClr val="EE699E"/>
          </a:solidFill>
        </p:spPr>
        <p:txBody>
          <a:bodyPr wrap="square" lIns="0" tIns="0" rIns="0" bIns="0" rtlCol="0"/>
          <a:lstStyle/>
          <a:p>
            <a:endParaRPr/>
          </a:p>
        </p:txBody>
      </p:sp>
      <p:sp>
        <p:nvSpPr>
          <p:cNvPr id="21" name="bg object 21"/>
          <p:cNvSpPr/>
          <p:nvPr/>
        </p:nvSpPr>
        <p:spPr>
          <a:xfrm>
            <a:off x="2479408" y="2766287"/>
            <a:ext cx="2879725" cy="3977640"/>
          </a:xfrm>
          <a:custGeom>
            <a:avLst/>
            <a:gdLst/>
            <a:ahLst/>
            <a:cxnLst/>
            <a:rect l="l" t="t" r="r" b="b"/>
            <a:pathLst>
              <a:path w="2879725" h="3977640">
                <a:moveTo>
                  <a:pt x="513257" y="443077"/>
                </a:moveTo>
                <a:lnTo>
                  <a:pt x="494563" y="408838"/>
                </a:lnTo>
                <a:lnTo>
                  <a:pt x="461010" y="365315"/>
                </a:lnTo>
                <a:lnTo>
                  <a:pt x="441642" y="340728"/>
                </a:lnTo>
                <a:lnTo>
                  <a:pt x="447433" y="334441"/>
                </a:lnTo>
                <a:lnTo>
                  <a:pt x="452501" y="328002"/>
                </a:lnTo>
                <a:lnTo>
                  <a:pt x="457377" y="321322"/>
                </a:lnTo>
                <a:lnTo>
                  <a:pt x="458292" y="320014"/>
                </a:lnTo>
                <a:lnTo>
                  <a:pt x="461645" y="315226"/>
                </a:lnTo>
                <a:lnTo>
                  <a:pt x="477418" y="277202"/>
                </a:lnTo>
                <a:lnTo>
                  <a:pt x="477939" y="272148"/>
                </a:lnTo>
                <a:lnTo>
                  <a:pt x="477253" y="266598"/>
                </a:lnTo>
                <a:lnTo>
                  <a:pt x="435800" y="249262"/>
                </a:lnTo>
                <a:lnTo>
                  <a:pt x="431228" y="252615"/>
                </a:lnTo>
                <a:lnTo>
                  <a:pt x="413829" y="286804"/>
                </a:lnTo>
                <a:lnTo>
                  <a:pt x="413702" y="287248"/>
                </a:lnTo>
                <a:lnTo>
                  <a:pt x="412115" y="294411"/>
                </a:lnTo>
                <a:lnTo>
                  <a:pt x="410718" y="301625"/>
                </a:lnTo>
                <a:lnTo>
                  <a:pt x="399008" y="286956"/>
                </a:lnTo>
                <a:lnTo>
                  <a:pt x="355168" y="232308"/>
                </a:lnTo>
                <a:lnTo>
                  <a:pt x="359359" y="221538"/>
                </a:lnTo>
                <a:lnTo>
                  <a:pt x="361238" y="216306"/>
                </a:lnTo>
                <a:lnTo>
                  <a:pt x="364845" y="207403"/>
                </a:lnTo>
                <a:lnTo>
                  <a:pt x="372110" y="189471"/>
                </a:lnTo>
                <a:lnTo>
                  <a:pt x="387350" y="152920"/>
                </a:lnTo>
                <a:lnTo>
                  <a:pt x="402310" y="116217"/>
                </a:lnTo>
                <a:lnTo>
                  <a:pt x="414845" y="79578"/>
                </a:lnTo>
                <a:lnTo>
                  <a:pt x="417804" y="48590"/>
                </a:lnTo>
                <a:lnTo>
                  <a:pt x="417563" y="41490"/>
                </a:lnTo>
                <a:lnTo>
                  <a:pt x="416572" y="33997"/>
                </a:lnTo>
                <a:lnTo>
                  <a:pt x="414032" y="22237"/>
                </a:lnTo>
                <a:lnTo>
                  <a:pt x="413029" y="18199"/>
                </a:lnTo>
                <a:lnTo>
                  <a:pt x="411568" y="14122"/>
                </a:lnTo>
                <a:lnTo>
                  <a:pt x="410387" y="10515"/>
                </a:lnTo>
                <a:lnTo>
                  <a:pt x="403352" y="0"/>
                </a:lnTo>
                <a:lnTo>
                  <a:pt x="401688" y="0"/>
                </a:lnTo>
                <a:lnTo>
                  <a:pt x="396786" y="1689"/>
                </a:lnTo>
                <a:lnTo>
                  <a:pt x="393103" y="3276"/>
                </a:lnTo>
                <a:lnTo>
                  <a:pt x="389686" y="4978"/>
                </a:lnTo>
                <a:lnTo>
                  <a:pt x="385762" y="6781"/>
                </a:lnTo>
                <a:lnTo>
                  <a:pt x="353110" y="32410"/>
                </a:lnTo>
                <a:lnTo>
                  <a:pt x="323481" y="83235"/>
                </a:lnTo>
                <a:lnTo>
                  <a:pt x="307835" y="119659"/>
                </a:lnTo>
                <a:lnTo>
                  <a:pt x="292506" y="156171"/>
                </a:lnTo>
                <a:lnTo>
                  <a:pt x="281228" y="182321"/>
                </a:lnTo>
                <a:lnTo>
                  <a:pt x="278625" y="187769"/>
                </a:lnTo>
                <a:lnTo>
                  <a:pt x="273900" y="198297"/>
                </a:lnTo>
                <a:lnTo>
                  <a:pt x="185547" y="207403"/>
                </a:lnTo>
                <a:lnTo>
                  <a:pt x="203568" y="173494"/>
                </a:lnTo>
                <a:lnTo>
                  <a:pt x="203669" y="173189"/>
                </a:lnTo>
                <a:lnTo>
                  <a:pt x="204597" y="168313"/>
                </a:lnTo>
                <a:lnTo>
                  <a:pt x="205397" y="163372"/>
                </a:lnTo>
                <a:lnTo>
                  <a:pt x="206057" y="158394"/>
                </a:lnTo>
                <a:lnTo>
                  <a:pt x="205244" y="152920"/>
                </a:lnTo>
                <a:lnTo>
                  <a:pt x="205232" y="152781"/>
                </a:lnTo>
                <a:lnTo>
                  <a:pt x="163779" y="135445"/>
                </a:lnTo>
                <a:lnTo>
                  <a:pt x="159346" y="138849"/>
                </a:lnTo>
                <a:lnTo>
                  <a:pt x="156121" y="142760"/>
                </a:lnTo>
                <a:lnTo>
                  <a:pt x="141757" y="173189"/>
                </a:lnTo>
                <a:lnTo>
                  <a:pt x="141668" y="173494"/>
                </a:lnTo>
                <a:lnTo>
                  <a:pt x="135991" y="212852"/>
                </a:lnTo>
                <a:lnTo>
                  <a:pt x="104876" y="216306"/>
                </a:lnTo>
                <a:lnTo>
                  <a:pt x="50330" y="222973"/>
                </a:lnTo>
                <a:lnTo>
                  <a:pt x="12814" y="233692"/>
                </a:lnTo>
                <a:lnTo>
                  <a:pt x="0" y="263753"/>
                </a:lnTo>
                <a:lnTo>
                  <a:pt x="237985" y="286804"/>
                </a:lnTo>
                <a:lnTo>
                  <a:pt x="229222" y="310197"/>
                </a:lnTo>
                <a:lnTo>
                  <a:pt x="215061" y="348462"/>
                </a:lnTo>
                <a:lnTo>
                  <a:pt x="201536" y="385279"/>
                </a:lnTo>
                <a:lnTo>
                  <a:pt x="190182" y="423799"/>
                </a:lnTo>
                <a:lnTo>
                  <a:pt x="188874" y="430339"/>
                </a:lnTo>
                <a:lnTo>
                  <a:pt x="187642" y="437070"/>
                </a:lnTo>
                <a:lnTo>
                  <a:pt x="185775" y="446481"/>
                </a:lnTo>
                <a:lnTo>
                  <a:pt x="184924" y="449249"/>
                </a:lnTo>
                <a:lnTo>
                  <a:pt x="184353" y="452145"/>
                </a:lnTo>
                <a:lnTo>
                  <a:pt x="127139" y="459600"/>
                </a:lnTo>
                <a:lnTo>
                  <a:pt x="75552" y="470649"/>
                </a:lnTo>
                <a:lnTo>
                  <a:pt x="69989" y="472592"/>
                </a:lnTo>
                <a:lnTo>
                  <a:pt x="60426" y="475335"/>
                </a:lnTo>
                <a:lnTo>
                  <a:pt x="55956" y="486791"/>
                </a:lnTo>
                <a:lnTo>
                  <a:pt x="52273" y="495960"/>
                </a:lnTo>
                <a:lnTo>
                  <a:pt x="51219" y="503415"/>
                </a:lnTo>
                <a:lnTo>
                  <a:pt x="169087" y="519328"/>
                </a:lnTo>
                <a:lnTo>
                  <a:pt x="158813" y="565873"/>
                </a:lnTo>
                <a:lnTo>
                  <a:pt x="174205" y="572312"/>
                </a:lnTo>
                <a:lnTo>
                  <a:pt x="200139" y="532320"/>
                </a:lnTo>
                <a:lnTo>
                  <a:pt x="294220" y="605091"/>
                </a:lnTo>
                <a:lnTo>
                  <a:pt x="298780" y="599097"/>
                </a:lnTo>
                <a:lnTo>
                  <a:pt x="302729" y="590054"/>
                </a:lnTo>
                <a:lnTo>
                  <a:pt x="304850" y="582117"/>
                </a:lnTo>
                <a:lnTo>
                  <a:pt x="304431" y="575195"/>
                </a:lnTo>
                <a:lnTo>
                  <a:pt x="302590" y="569379"/>
                </a:lnTo>
                <a:lnTo>
                  <a:pt x="300469" y="564743"/>
                </a:lnTo>
                <a:lnTo>
                  <a:pt x="288836" y="544601"/>
                </a:lnTo>
                <a:lnTo>
                  <a:pt x="280403" y="532320"/>
                </a:lnTo>
                <a:lnTo>
                  <a:pt x="272122" y="520255"/>
                </a:lnTo>
                <a:lnTo>
                  <a:pt x="253796" y="495554"/>
                </a:lnTo>
                <a:lnTo>
                  <a:pt x="237261" y="474281"/>
                </a:lnTo>
                <a:lnTo>
                  <a:pt x="238925" y="471855"/>
                </a:lnTo>
                <a:lnTo>
                  <a:pt x="240309" y="469290"/>
                </a:lnTo>
                <a:lnTo>
                  <a:pt x="245694" y="461352"/>
                </a:lnTo>
                <a:lnTo>
                  <a:pt x="249618" y="455752"/>
                </a:lnTo>
                <a:lnTo>
                  <a:pt x="253365" y="450240"/>
                </a:lnTo>
                <a:lnTo>
                  <a:pt x="272821" y="415099"/>
                </a:lnTo>
                <a:lnTo>
                  <a:pt x="289547" y="379641"/>
                </a:lnTo>
                <a:lnTo>
                  <a:pt x="306857" y="342684"/>
                </a:lnTo>
                <a:lnTo>
                  <a:pt x="317373" y="320014"/>
                </a:lnTo>
                <a:lnTo>
                  <a:pt x="500849" y="473316"/>
                </a:lnTo>
                <a:lnTo>
                  <a:pt x="507174" y="464273"/>
                </a:lnTo>
                <a:lnTo>
                  <a:pt x="510794" y="456742"/>
                </a:lnTo>
                <a:lnTo>
                  <a:pt x="512775" y="450811"/>
                </a:lnTo>
                <a:lnTo>
                  <a:pt x="513041" y="446481"/>
                </a:lnTo>
                <a:lnTo>
                  <a:pt x="513156" y="444779"/>
                </a:lnTo>
                <a:lnTo>
                  <a:pt x="513257" y="443077"/>
                </a:lnTo>
                <a:close/>
              </a:path>
              <a:path w="2879725" h="3977640">
                <a:moveTo>
                  <a:pt x="2185911" y="3968966"/>
                </a:moveTo>
                <a:lnTo>
                  <a:pt x="2159368" y="3897998"/>
                </a:lnTo>
                <a:lnTo>
                  <a:pt x="2130755" y="3821480"/>
                </a:lnTo>
                <a:lnTo>
                  <a:pt x="2078913" y="3682822"/>
                </a:lnTo>
                <a:lnTo>
                  <a:pt x="2037854" y="3573018"/>
                </a:lnTo>
                <a:lnTo>
                  <a:pt x="2029523" y="3573018"/>
                </a:lnTo>
                <a:lnTo>
                  <a:pt x="2029523" y="3821480"/>
                </a:lnTo>
                <a:lnTo>
                  <a:pt x="1939671" y="3821480"/>
                </a:lnTo>
                <a:lnTo>
                  <a:pt x="1984603" y="3682822"/>
                </a:lnTo>
                <a:lnTo>
                  <a:pt x="1985721" y="3682822"/>
                </a:lnTo>
                <a:lnTo>
                  <a:pt x="2029523" y="3821480"/>
                </a:lnTo>
                <a:lnTo>
                  <a:pt x="2029523" y="3573018"/>
                </a:lnTo>
                <a:lnTo>
                  <a:pt x="1933028" y="3573018"/>
                </a:lnTo>
                <a:lnTo>
                  <a:pt x="1784959" y="3968966"/>
                </a:lnTo>
                <a:lnTo>
                  <a:pt x="1890877" y="3968966"/>
                </a:lnTo>
                <a:lnTo>
                  <a:pt x="1915858" y="3897998"/>
                </a:lnTo>
                <a:lnTo>
                  <a:pt x="2053945" y="3897998"/>
                </a:lnTo>
                <a:lnTo>
                  <a:pt x="2078342" y="3968966"/>
                </a:lnTo>
                <a:lnTo>
                  <a:pt x="2185911" y="3968966"/>
                </a:lnTo>
                <a:close/>
              </a:path>
              <a:path w="2879725" h="3977640">
                <a:moveTo>
                  <a:pt x="2466517" y="3896893"/>
                </a:moveTo>
                <a:lnTo>
                  <a:pt x="2312378" y="3896893"/>
                </a:lnTo>
                <a:lnTo>
                  <a:pt x="2456002" y="3752685"/>
                </a:lnTo>
                <a:lnTo>
                  <a:pt x="2456002" y="3681145"/>
                </a:lnTo>
                <a:lnTo>
                  <a:pt x="2204237" y="3681145"/>
                </a:lnTo>
                <a:lnTo>
                  <a:pt x="2204237" y="3753243"/>
                </a:lnTo>
                <a:lnTo>
                  <a:pt x="2336203" y="3753243"/>
                </a:lnTo>
                <a:lnTo>
                  <a:pt x="2192566" y="3895775"/>
                </a:lnTo>
                <a:lnTo>
                  <a:pt x="2192566" y="3968966"/>
                </a:lnTo>
                <a:lnTo>
                  <a:pt x="2466517" y="3968966"/>
                </a:lnTo>
                <a:lnTo>
                  <a:pt x="2466517" y="3896893"/>
                </a:lnTo>
                <a:close/>
              </a:path>
              <a:path w="2879725" h="3977640">
                <a:moveTo>
                  <a:pt x="2762681" y="3681145"/>
                </a:moveTo>
                <a:lnTo>
                  <a:pt x="2668397" y="3681145"/>
                </a:lnTo>
                <a:lnTo>
                  <a:pt x="2668397" y="3835323"/>
                </a:lnTo>
                <a:lnTo>
                  <a:pt x="2663215" y="3866896"/>
                </a:lnTo>
                <a:lnTo>
                  <a:pt x="2650299" y="3886631"/>
                </a:lnTo>
                <a:lnTo>
                  <a:pt x="2633522" y="3896779"/>
                </a:lnTo>
                <a:lnTo>
                  <a:pt x="2616809" y="3899662"/>
                </a:lnTo>
                <a:lnTo>
                  <a:pt x="2596896" y="3896982"/>
                </a:lnTo>
                <a:lnTo>
                  <a:pt x="2582278" y="3888219"/>
                </a:lnTo>
                <a:lnTo>
                  <a:pt x="2573286" y="3872280"/>
                </a:lnTo>
                <a:lnTo>
                  <a:pt x="2570213" y="3848074"/>
                </a:lnTo>
                <a:lnTo>
                  <a:pt x="2570213" y="3681145"/>
                </a:lnTo>
                <a:lnTo>
                  <a:pt x="2475954" y="3681145"/>
                </a:lnTo>
                <a:lnTo>
                  <a:pt x="2475954" y="3854183"/>
                </a:lnTo>
                <a:lnTo>
                  <a:pt x="2480970" y="3905224"/>
                </a:lnTo>
                <a:lnTo>
                  <a:pt x="2498191" y="3944010"/>
                </a:lnTo>
                <a:lnTo>
                  <a:pt x="2530919" y="3968661"/>
                </a:lnTo>
                <a:lnTo>
                  <a:pt x="2582430" y="3977297"/>
                </a:lnTo>
                <a:lnTo>
                  <a:pt x="2607665" y="3973969"/>
                </a:lnTo>
                <a:lnTo>
                  <a:pt x="2632062" y="3964470"/>
                </a:lnTo>
                <a:lnTo>
                  <a:pt x="2653550" y="3949446"/>
                </a:lnTo>
                <a:lnTo>
                  <a:pt x="2670048" y="3929583"/>
                </a:lnTo>
                <a:lnTo>
                  <a:pt x="2671191" y="3929583"/>
                </a:lnTo>
                <a:lnTo>
                  <a:pt x="2671191" y="3968966"/>
                </a:lnTo>
                <a:lnTo>
                  <a:pt x="2762681" y="3968966"/>
                </a:lnTo>
                <a:lnTo>
                  <a:pt x="2762681" y="3681145"/>
                </a:lnTo>
                <a:close/>
              </a:path>
              <a:path w="2879725" h="3977640">
                <a:moveTo>
                  <a:pt x="2879128" y="3572992"/>
                </a:moveTo>
                <a:lnTo>
                  <a:pt x="2784868" y="3572992"/>
                </a:lnTo>
                <a:lnTo>
                  <a:pt x="2784868" y="3968966"/>
                </a:lnTo>
                <a:lnTo>
                  <a:pt x="2879128" y="3968966"/>
                </a:lnTo>
                <a:lnTo>
                  <a:pt x="2879128" y="3572992"/>
                </a:lnTo>
                <a:close/>
              </a:path>
            </a:pathLst>
          </a:custGeom>
          <a:solidFill>
            <a:srgbClr val="FFFFFF"/>
          </a:solidFill>
        </p:spPr>
        <p:txBody>
          <a:bodyPr wrap="square" lIns="0" tIns="0" rIns="0" bIns="0" rtlCol="0"/>
          <a:lstStyle/>
          <a:p>
            <a:endParaRPr/>
          </a:p>
        </p:txBody>
      </p:sp>
      <p:pic>
        <p:nvPicPr>
          <p:cNvPr id="22" name="bg object 22"/>
          <p:cNvPicPr/>
          <p:nvPr/>
        </p:nvPicPr>
        <p:blipFill>
          <a:blip r:embed="rId9" cstate="print"/>
          <a:stretch>
            <a:fillRect/>
          </a:stretch>
        </p:blipFill>
        <p:spPr>
          <a:xfrm>
            <a:off x="5499967" y="6298229"/>
            <a:ext cx="433179" cy="437603"/>
          </a:xfrm>
          <a:prstGeom prst="rect">
            <a:avLst/>
          </a:prstGeom>
        </p:spPr>
      </p:pic>
      <p:pic>
        <p:nvPicPr>
          <p:cNvPr id="23" name="bg object 23"/>
          <p:cNvPicPr/>
          <p:nvPr/>
        </p:nvPicPr>
        <p:blipFill>
          <a:blip r:embed="rId10" cstate="print"/>
          <a:stretch>
            <a:fillRect/>
          </a:stretch>
        </p:blipFill>
        <p:spPr>
          <a:xfrm>
            <a:off x="7121353" y="6243517"/>
            <a:ext cx="1396146" cy="1388812"/>
          </a:xfrm>
          <a:prstGeom prst="rect">
            <a:avLst/>
          </a:prstGeom>
        </p:spPr>
      </p:pic>
      <p:sp>
        <p:nvSpPr>
          <p:cNvPr id="24" name="bg object 24"/>
          <p:cNvSpPr/>
          <p:nvPr/>
        </p:nvSpPr>
        <p:spPr>
          <a:xfrm>
            <a:off x="8621344" y="7012647"/>
            <a:ext cx="1330960" cy="342265"/>
          </a:xfrm>
          <a:custGeom>
            <a:avLst/>
            <a:gdLst/>
            <a:ahLst/>
            <a:cxnLst/>
            <a:rect l="l" t="t" r="r" b="b"/>
            <a:pathLst>
              <a:path w="1330959" h="342265">
                <a:moveTo>
                  <a:pt x="316458" y="333387"/>
                </a:moveTo>
                <a:lnTo>
                  <a:pt x="305752" y="283057"/>
                </a:lnTo>
                <a:lnTo>
                  <a:pt x="305739" y="282536"/>
                </a:lnTo>
                <a:lnTo>
                  <a:pt x="305142" y="261607"/>
                </a:lnTo>
                <a:lnTo>
                  <a:pt x="305130" y="174548"/>
                </a:lnTo>
                <a:lnTo>
                  <a:pt x="305130" y="92303"/>
                </a:lnTo>
                <a:lnTo>
                  <a:pt x="296037" y="59651"/>
                </a:lnTo>
                <a:lnTo>
                  <a:pt x="291960" y="45034"/>
                </a:lnTo>
                <a:lnTo>
                  <a:pt x="258127" y="16954"/>
                </a:lnTo>
                <a:lnTo>
                  <a:pt x="212166" y="3479"/>
                </a:lnTo>
                <a:lnTo>
                  <a:pt x="162610" y="12"/>
                </a:lnTo>
                <a:lnTo>
                  <a:pt x="119265" y="3289"/>
                </a:lnTo>
                <a:lnTo>
                  <a:pt x="78892" y="14185"/>
                </a:lnTo>
                <a:lnTo>
                  <a:pt x="44945" y="34315"/>
                </a:lnTo>
                <a:lnTo>
                  <a:pt x="20853" y="65252"/>
                </a:lnTo>
                <a:lnTo>
                  <a:pt x="10045" y="108610"/>
                </a:lnTo>
                <a:lnTo>
                  <a:pt x="99212" y="108610"/>
                </a:lnTo>
                <a:lnTo>
                  <a:pt x="104990" y="86131"/>
                </a:lnTo>
                <a:lnTo>
                  <a:pt x="117182" y="70954"/>
                </a:lnTo>
                <a:lnTo>
                  <a:pt x="135140" y="62357"/>
                </a:lnTo>
                <a:lnTo>
                  <a:pt x="158229" y="59651"/>
                </a:lnTo>
                <a:lnTo>
                  <a:pt x="180492" y="61125"/>
                </a:lnTo>
                <a:lnTo>
                  <a:pt x="198869" y="67259"/>
                </a:lnTo>
                <a:lnTo>
                  <a:pt x="211378" y="80568"/>
                </a:lnTo>
                <a:lnTo>
                  <a:pt x="215988" y="103593"/>
                </a:lnTo>
                <a:lnTo>
                  <a:pt x="215988" y="174548"/>
                </a:lnTo>
                <a:lnTo>
                  <a:pt x="215988" y="207810"/>
                </a:lnTo>
                <a:lnTo>
                  <a:pt x="214503" y="227711"/>
                </a:lnTo>
                <a:lnTo>
                  <a:pt x="206019" y="252476"/>
                </a:lnTo>
                <a:lnTo>
                  <a:pt x="184467" y="273596"/>
                </a:lnTo>
                <a:lnTo>
                  <a:pt x="143776" y="282536"/>
                </a:lnTo>
                <a:lnTo>
                  <a:pt x="123063" y="280733"/>
                </a:lnTo>
                <a:lnTo>
                  <a:pt x="105638" y="274294"/>
                </a:lnTo>
                <a:lnTo>
                  <a:pt x="93637" y="261607"/>
                </a:lnTo>
                <a:lnTo>
                  <a:pt x="89166" y="241096"/>
                </a:lnTo>
                <a:lnTo>
                  <a:pt x="93522" y="220662"/>
                </a:lnTo>
                <a:lnTo>
                  <a:pt x="105168" y="207111"/>
                </a:lnTo>
                <a:lnTo>
                  <a:pt x="121996" y="198628"/>
                </a:lnTo>
                <a:lnTo>
                  <a:pt x="141897" y="193382"/>
                </a:lnTo>
                <a:lnTo>
                  <a:pt x="183654" y="187020"/>
                </a:lnTo>
                <a:lnTo>
                  <a:pt x="201942" y="182346"/>
                </a:lnTo>
                <a:lnTo>
                  <a:pt x="215988" y="174548"/>
                </a:lnTo>
                <a:lnTo>
                  <a:pt x="215988" y="103593"/>
                </a:lnTo>
                <a:lnTo>
                  <a:pt x="207187" y="124485"/>
                </a:lnTo>
                <a:lnTo>
                  <a:pt x="183730" y="135534"/>
                </a:lnTo>
                <a:lnTo>
                  <a:pt x="150037" y="141300"/>
                </a:lnTo>
                <a:lnTo>
                  <a:pt x="110515" y="146291"/>
                </a:lnTo>
                <a:lnTo>
                  <a:pt x="69938" y="154546"/>
                </a:lnTo>
                <a:lnTo>
                  <a:pt x="34531" y="170853"/>
                </a:lnTo>
                <a:lnTo>
                  <a:pt x="9499" y="199529"/>
                </a:lnTo>
                <a:lnTo>
                  <a:pt x="0" y="244856"/>
                </a:lnTo>
                <a:lnTo>
                  <a:pt x="8623" y="288150"/>
                </a:lnTo>
                <a:lnTo>
                  <a:pt x="32181" y="318490"/>
                </a:lnTo>
                <a:lnTo>
                  <a:pt x="67284" y="336334"/>
                </a:lnTo>
                <a:lnTo>
                  <a:pt x="110515" y="342188"/>
                </a:lnTo>
                <a:lnTo>
                  <a:pt x="140296" y="340055"/>
                </a:lnTo>
                <a:lnTo>
                  <a:pt x="169379" y="333159"/>
                </a:lnTo>
                <a:lnTo>
                  <a:pt x="196329" y="320738"/>
                </a:lnTo>
                <a:lnTo>
                  <a:pt x="219760" y="302006"/>
                </a:lnTo>
                <a:lnTo>
                  <a:pt x="220560" y="310007"/>
                </a:lnTo>
                <a:lnTo>
                  <a:pt x="221957" y="317931"/>
                </a:lnTo>
                <a:lnTo>
                  <a:pt x="223824" y="325742"/>
                </a:lnTo>
                <a:lnTo>
                  <a:pt x="225971" y="333159"/>
                </a:lnTo>
                <a:lnTo>
                  <a:pt x="226034" y="333387"/>
                </a:lnTo>
                <a:lnTo>
                  <a:pt x="316458" y="333387"/>
                </a:lnTo>
                <a:close/>
              </a:path>
              <a:path w="1330959" h="342265">
                <a:moveTo>
                  <a:pt x="650494" y="133743"/>
                </a:moveTo>
                <a:lnTo>
                  <a:pt x="647255" y="88976"/>
                </a:lnTo>
                <a:lnTo>
                  <a:pt x="636028" y="51943"/>
                </a:lnTo>
                <a:lnTo>
                  <a:pt x="580567" y="6197"/>
                </a:lnTo>
                <a:lnTo>
                  <a:pt x="531825" y="12"/>
                </a:lnTo>
                <a:lnTo>
                  <a:pt x="503618" y="3327"/>
                </a:lnTo>
                <a:lnTo>
                  <a:pt x="476580" y="13347"/>
                </a:lnTo>
                <a:lnTo>
                  <a:pt x="452361" y="30200"/>
                </a:lnTo>
                <a:lnTo>
                  <a:pt x="432625" y="54000"/>
                </a:lnTo>
                <a:lnTo>
                  <a:pt x="430733" y="54000"/>
                </a:lnTo>
                <a:lnTo>
                  <a:pt x="430733" y="8788"/>
                </a:lnTo>
                <a:lnTo>
                  <a:pt x="345986" y="8788"/>
                </a:lnTo>
                <a:lnTo>
                  <a:pt x="345986" y="333387"/>
                </a:lnTo>
                <a:lnTo>
                  <a:pt x="435140" y="333387"/>
                </a:lnTo>
                <a:lnTo>
                  <a:pt x="435140" y="163245"/>
                </a:lnTo>
                <a:lnTo>
                  <a:pt x="439127" y="120916"/>
                </a:lnTo>
                <a:lnTo>
                  <a:pt x="451535" y="92062"/>
                </a:lnTo>
                <a:lnTo>
                  <a:pt x="473011" y="75565"/>
                </a:lnTo>
                <a:lnTo>
                  <a:pt x="504202" y="70319"/>
                </a:lnTo>
                <a:lnTo>
                  <a:pt x="530606" y="75272"/>
                </a:lnTo>
                <a:lnTo>
                  <a:pt x="548309" y="90182"/>
                </a:lnTo>
                <a:lnTo>
                  <a:pt x="558228" y="115087"/>
                </a:lnTo>
                <a:lnTo>
                  <a:pt x="561327" y="150063"/>
                </a:lnTo>
                <a:lnTo>
                  <a:pt x="561327" y="333387"/>
                </a:lnTo>
                <a:lnTo>
                  <a:pt x="650494" y="333387"/>
                </a:lnTo>
                <a:lnTo>
                  <a:pt x="650494" y="133743"/>
                </a:lnTo>
                <a:close/>
              </a:path>
              <a:path w="1330959" h="342265">
                <a:moveTo>
                  <a:pt x="1015936" y="171411"/>
                </a:moveTo>
                <a:lnTo>
                  <a:pt x="1010577" y="122745"/>
                </a:lnTo>
                <a:lnTo>
                  <a:pt x="995057" y="80924"/>
                </a:lnTo>
                <a:lnTo>
                  <a:pt x="985024" y="67183"/>
                </a:lnTo>
                <a:lnTo>
                  <a:pt x="970191" y="46850"/>
                </a:lnTo>
                <a:lnTo>
                  <a:pt x="936790" y="21412"/>
                </a:lnTo>
                <a:lnTo>
                  <a:pt x="926782" y="17551"/>
                </a:lnTo>
                <a:lnTo>
                  <a:pt x="926782" y="171411"/>
                </a:lnTo>
                <a:lnTo>
                  <a:pt x="922985" y="209308"/>
                </a:lnTo>
                <a:lnTo>
                  <a:pt x="910069" y="242506"/>
                </a:lnTo>
                <a:lnTo>
                  <a:pt x="885723" y="266052"/>
                </a:lnTo>
                <a:lnTo>
                  <a:pt x="847674" y="274993"/>
                </a:lnTo>
                <a:lnTo>
                  <a:pt x="809980" y="266052"/>
                </a:lnTo>
                <a:lnTo>
                  <a:pt x="785825" y="242506"/>
                </a:lnTo>
                <a:lnTo>
                  <a:pt x="772972" y="209308"/>
                </a:lnTo>
                <a:lnTo>
                  <a:pt x="769188" y="171411"/>
                </a:lnTo>
                <a:lnTo>
                  <a:pt x="772972" y="133134"/>
                </a:lnTo>
                <a:lnTo>
                  <a:pt x="785825" y="99758"/>
                </a:lnTo>
                <a:lnTo>
                  <a:pt x="809980" y="76136"/>
                </a:lnTo>
                <a:lnTo>
                  <a:pt x="847674" y="67183"/>
                </a:lnTo>
                <a:lnTo>
                  <a:pt x="885723" y="76136"/>
                </a:lnTo>
                <a:lnTo>
                  <a:pt x="910069" y="99758"/>
                </a:lnTo>
                <a:lnTo>
                  <a:pt x="922985" y="133134"/>
                </a:lnTo>
                <a:lnTo>
                  <a:pt x="926782" y="171411"/>
                </a:lnTo>
                <a:lnTo>
                  <a:pt x="926782" y="17551"/>
                </a:lnTo>
                <a:lnTo>
                  <a:pt x="895667" y="5499"/>
                </a:lnTo>
                <a:lnTo>
                  <a:pt x="847674" y="0"/>
                </a:lnTo>
                <a:lnTo>
                  <a:pt x="799947" y="5499"/>
                </a:lnTo>
                <a:lnTo>
                  <a:pt x="759015" y="21412"/>
                </a:lnTo>
                <a:lnTo>
                  <a:pt x="725716" y="46850"/>
                </a:lnTo>
                <a:lnTo>
                  <a:pt x="700900" y="80924"/>
                </a:lnTo>
                <a:lnTo>
                  <a:pt x="685393" y="122745"/>
                </a:lnTo>
                <a:lnTo>
                  <a:pt x="680046" y="171411"/>
                </a:lnTo>
                <a:lnTo>
                  <a:pt x="685393" y="219811"/>
                </a:lnTo>
                <a:lnTo>
                  <a:pt x="700900" y="261442"/>
                </a:lnTo>
                <a:lnTo>
                  <a:pt x="725716" y="295414"/>
                </a:lnTo>
                <a:lnTo>
                  <a:pt x="759015" y="320789"/>
                </a:lnTo>
                <a:lnTo>
                  <a:pt x="799947" y="336689"/>
                </a:lnTo>
                <a:lnTo>
                  <a:pt x="847674" y="342188"/>
                </a:lnTo>
                <a:lnTo>
                  <a:pt x="895667" y="336689"/>
                </a:lnTo>
                <a:lnTo>
                  <a:pt x="936790" y="320789"/>
                </a:lnTo>
                <a:lnTo>
                  <a:pt x="970191" y="295414"/>
                </a:lnTo>
                <a:lnTo>
                  <a:pt x="995057" y="261442"/>
                </a:lnTo>
                <a:lnTo>
                  <a:pt x="1010577" y="219811"/>
                </a:lnTo>
                <a:lnTo>
                  <a:pt x="1015936" y="171411"/>
                </a:lnTo>
                <a:close/>
              </a:path>
              <a:path w="1330959" h="342265">
                <a:moveTo>
                  <a:pt x="1330540" y="229158"/>
                </a:moveTo>
                <a:lnTo>
                  <a:pt x="1321777" y="191198"/>
                </a:lnTo>
                <a:lnTo>
                  <a:pt x="1265643" y="148920"/>
                </a:lnTo>
                <a:lnTo>
                  <a:pt x="1227569" y="138125"/>
                </a:lnTo>
                <a:lnTo>
                  <a:pt x="1190320" y="130048"/>
                </a:lnTo>
                <a:lnTo>
                  <a:pt x="1157947" y="121488"/>
                </a:lnTo>
                <a:lnTo>
                  <a:pt x="1135126" y="109169"/>
                </a:lnTo>
                <a:lnTo>
                  <a:pt x="1126477" y="89789"/>
                </a:lnTo>
                <a:lnTo>
                  <a:pt x="1131404" y="73952"/>
                </a:lnTo>
                <a:lnTo>
                  <a:pt x="1143749" y="64820"/>
                </a:lnTo>
                <a:lnTo>
                  <a:pt x="1159852" y="60642"/>
                </a:lnTo>
                <a:lnTo>
                  <a:pt x="1176070" y="59651"/>
                </a:lnTo>
                <a:lnTo>
                  <a:pt x="1198740" y="61658"/>
                </a:lnTo>
                <a:lnTo>
                  <a:pt x="1217587" y="68681"/>
                </a:lnTo>
                <a:lnTo>
                  <a:pt x="1230909" y="82169"/>
                </a:lnTo>
                <a:lnTo>
                  <a:pt x="1236980" y="103593"/>
                </a:lnTo>
                <a:lnTo>
                  <a:pt x="1321739" y="103593"/>
                </a:lnTo>
                <a:lnTo>
                  <a:pt x="1306436" y="53771"/>
                </a:lnTo>
                <a:lnTo>
                  <a:pt x="1274178" y="21907"/>
                </a:lnTo>
                <a:lnTo>
                  <a:pt x="1229918" y="4978"/>
                </a:lnTo>
                <a:lnTo>
                  <a:pt x="1178585" y="12"/>
                </a:lnTo>
                <a:lnTo>
                  <a:pt x="1127112" y="4635"/>
                </a:lnTo>
                <a:lnTo>
                  <a:pt x="1081824" y="21043"/>
                </a:lnTo>
                <a:lnTo>
                  <a:pt x="1049604" y="52984"/>
                </a:lnTo>
                <a:lnTo>
                  <a:pt x="1037336" y="104228"/>
                </a:lnTo>
                <a:lnTo>
                  <a:pt x="1046175" y="140284"/>
                </a:lnTo>
                <a:lnTo>
                  <a:pt x="1069505" y="164744"/>
                </a:lnTo>
                <a:lnTo>
                  <a:pt x="1102487" y="180606"/>
                </a:lnTo>
                <a:lnTo>
                  <a:pt x="1140294" y="190868"/>
                </a:lnTo>
                <a:lnTo>
                  <a:pt x="1183106" y="200748"/>
                </a:lnTo>
                <a:lnTo>
                  <a:pt x="1214843" y="211035"/>
                </a:lnTo>
                <a:lnTo>
                  <a:pt x="1234592" y="223799"/>
                </a:lnTo>
                <a:lnTo>
                  <a:pt x="1241374" y="241096"/>
                </a:lnTo>
                <a:lnTo>
                  <a:pt x="1235875" y="260819"/>
                </a:lnTo>
                <a:lnTo>
                  <a:pt x="1221828" y="273596"/>
                </a:lnTo>
                <a:lnTo>
                  <a:pt x="1202969" y="280479"/>
                </a:lnTo>
                <a:lnTo>
                  <a:pt x="1182979" y="282536"/>
                </a:lnTo>
                <a:lnTo>
                  <a:pt x="1157554" y="279476"/>
                </a:lnTo>
                <a:lnTo>
                  <a:pt x="1135824" y="269824"/>
                </a:lnTo>
                <a:lnTo>
                  <a:pt x="1120559" y="252869"/>
                </a:lnTo>
                <a:lnTo>
                  <a:pt x="1114539" y="227914"/>
                </a:lnTo>
                <a:lnTo>
                  <a:pt x="1029792" y="227914"/>
                </a:lnTo>
                <a:lnTo>
                  <a:pt x="1039876" y="272834"/>
                </a:lnTo>
                <a:lnTo>
                  <a:pt x="1063421" y="305308"/>
                </a:lnTo>
                <a:lnTo>
                  <a:pt x="1097191" y="326745"/>
                </a:lnTo>
                <a:lnTo>
                  <a:pt x="1137932" y="338569"/>
                </a:lnTo>
                <a:lnTo>
                  <a:pt x="1182357" y="342201"/>
                </a:lnTo>
                <a:lnTo>
                  <a:pt x="1226223" y="338632"/>
                </a:lnTo>
                <a:lnTo>
                  <a:pt x="1266520" y="326999"/>
                </a:lnTo>
                <a:lnTo>
                  <a:pt x="1299718" y="305841"/>
                </a:lnTo>
                <a:lnTo>
                  <a:pt x="1322235" y="273710"/>
                </a:lnTo>
                <a:lnTo>
                  <a:pt x="1330540" y="229158"/>
                </a:lnTo>
                <a:close/>
              </a:path>
            </a:pathLst>
          </a:custGeom>
          <a:solidFill>
            <a:srgbClr val="FFFFFF"/>
          </a:solidFill>
        </p:spPr>
        <p:txBody>
          <a:bodyPr wrap="square" lIns="0" tIns="0" rIns="0" bIns="0" rtlCol="0"/>
          <a:lstStyle/>
          <a:p>
            <a:endParaRPr/>
          </a:p>
        </p:txBody>
      </p:sp>
      <p:sp>
        <p:nvSpPr>
          <p:cNvPr id="25" name="bg object 25"/>
          <p:cNvSpPr/>
          <p:nvPr/>
        </p:nvSpPr>
        <p:spPr>
          <a:xfrm>
            <a:off x="7989106" y="4668255"/>
            <a:ext cx="6350" cy="43180"/>
          </a:xfrm>
          <a:custGeom>
            <a:avLst/>
            <a:gdLst/>
            <a:ahLst/>
            <a:cxnLst/>
            <a:rect l="l" t="t" r="r" b="b"/>
            <a:pathLst>
              <a:path w="6350" h="43179">
                <a:moveTo>
                  <a:pt x="5853" y="0"/>
                </a:moveTo>
                <a:lnTo>
                  <a:pt x="4451" y="10745"/>
                </a:lnTo>
                <a:lnTo>
                  <a:pt x="3009" y="21478"/>
                </a:lnTo>
                <a:lnTo>
                  <a:pt x="1525" y="32199"/>
                </a:lnTo>
                <a:lnTo>
                  <a:pt x="0" y="42909"/>
                </a:lnTo>
              </a:path>
            </a:pathLst>
          </a:custGeom>
          <a:ln w="20303">
            <a:solidFill>
              <a:srgbClr val="FFFFFF"/>
            </a:solidFill>
          </a:ln>
        </p:spPr>
        <p:txBody>
          <a:bodyPr wrap="square" lIns="0" tIns="0" rIns="0" bIns="0" rtlCol="0"/>
          <a:lstStyle/>
          <a:p>
            <a:endParaRPr/>
          </a:p>
        </p:txBody>
      </p:sp>
      <p:sp>
        <p:nvSpPr>
          <p:cNvPr id="26" name="bg object 26"/>
          <p:cNvSpPr/>
          <p:nvPr/>
        </p:nvSpPr>
        <p:spPr>
          <a:xfrm>
            <a:off x="2480464" y="3453112"/>
            <a:ext cx="5495290" cy="3627754"/>
          </a:xfrm>
          <a:custGeom>
            <a:avLst/>
            <a:gdLst/>
            <a:ahLst/>
            <a:cxnLst/>
            <a:rect l="l" t="t" r="r" b="b"/>
            <a:pathLst>
              <a:path w="5495290" h="3627754">
                <a:moveTo>
                  <a:pt x="5495015" y="1343089"/>
                </a:moveTo>
                <a:lnTo>
                  <a:pt x="5486238" y="1390448"/>
                </a:lnTo>
                <a:lnTo>
                  <a:pt x="5476662" y="1437520"/>
                </a:lnTo>
                <a:lnTo>
                  <a:pt x="5466292" y="1484300"/>
                </a:lnTo>
                <a:lnTo>
                  <a:pt x="5455137" y="1530779"/>
                </a:lnTo>
                <a:lnTo>
                  <a:pt x="5443205" y="1576950"/>
                </a:lnTo>
                <a:lnTo>
                  <a:pt x="5430502" y="1622806"/>
                </a:lnTo>
                <a:lnTo>
                  <a:pt x="5417035" y="1668340"/>
                </a:lnTo>
                <a:lnTo>
                  <a:pt x="5402813" y="1713544"/>
                </a:lnTo>
                <a:lnTo>
                  <a:pt x="5387842" y="1758410"/>
                </a:lnTo>
                <a:lnTo>
                  <a:pt x="5372130" y="1802933"/>
                </a:lnTo>
                <a:lnTo>
                  <a:pt x="5355684" y="1847103"/>
                </a:lnTo>
                <a:lnTo>
                  <a:pt x="5338511" y="1890915"/>
                </a:lnTo>
                <a:lnTo>
                  <a:pt x="5320619" y="1934360"/>
                </a:lnTo>
                <a:lnTo>
                  <a:pt x="5302016" y="1977431"/>
                </a:lnTo>
                <a:lnTo>
                  <a:pt x="5282708" y="2020121"/>
                </a:lnTo>
                <a:lnTo>
                  <a:pt x="5262702" y="2062423"/>
                </a:lnTo>
                <a:lnTo>
                  <a:pt x="5242007" y="2104329"/>
                </a:lnTo>
                <a:lnTo>
                  <a:pt x="5220629" y="2145832"/>
                </a:lnTo>
                <a:lnTo>
                  <a:pt x="5198576" y="2186924"/>
                </a:lnTo>
                <a:lnTo>
                  <a:pt x="5175856" y="2227599"/>
                </a:lnTo>
                <a:lnTo>
                  <a:pt x="5152474" y="2267848"/>
                </a:lnTo>
                <a:lnTo>
                  <a:pt x="5128440" y="2307665"/>
                </a:lnTo>
                <a:lnTo>
                  <a:pt x="5103760" y="2347042"/>
                </a:lnTo>
                <a:lnTo>
                  <a:pt x="5078441" y="2385971"/>
                </a:lnTo>
                <a:lnTo>
                  <a:pt x="5052491" y="2424447"/>
                </a:lnTo>
                <a:lnTo>
                  <a:pt x="5025917" y="2462460"/>
                </a:lnTo>
                <a:lnTo>
                  <a:pt x="4998727" y="2500004"/>
                </a:lnTo>
                <a:lnTo>
                  <a:pt x="4970927" y="2537072"/>
                </a:lnTo>
                <a:lnTo>
                  <a:pt x="4942526" y="2573656"/>
                </a:lnTo>
                <a:lnTo>
                  <a:pt x="4913531" y="2609749"/>
                </a:lnTo>
                <a:lnTo>
                  <a:pt x="4883948" y="2645343"/>
                </a:lnTo>
                <a:lnTo>
                  <a:pt x="4853785" y="2680431"/>
                </a:lnTo>
                <a:lnTo>
                  <a:pt x="4823050" y="2715006"/>
                </a:lnTo>
                <a:lnTo>
                  <a:pt x="4791750" y="2749061"/>
                </a:lnTo>
                <a:lnTo>
                  <a:pt x="4759892" y="2782587"/>
                </a:lnTo>
                <a:lnTo>
                  <a:pt x="4727484" y="2815579"/>
                </a:lnTo>
                <a:lnTo>
                  <a:pt x="4694532" y="2848028"/>
                </a:lnTo>
                <a:lnTo>
                  <a:pt x="4661045" y="2879927"/>
                </a:lnTo>
                <a:lnTo>
                  <a:pt x="4627029" y="2911268"/>
                </a:lnTo>
                <a:lnTo>
                  <a:pt x="4592492" y="2942045"/>
                </a:lnTo>
                <a:lnTo>
                  <a:pt x="4557442" y="2972251"/>
                </a:lnTo>
                <a:lnTo>
                  <a:pt x="4521885" y="3001877"/>
                </a:lnTo>
                <a:lnTo>
                  <a:pt x="4485829" y="3030916"/>
                </a:lnTo>
                <a:lnTo>
                  <a:pt x="4449281" y="3059361"/>
                </a:lnTo>
                <a:lnTo>
                  <a:pt x="4412249" y="3087206"/>
                </a:lnTo>
                <a:lnTo>
                  <a:pt x="4374740" y="3114441"/>
                </a:lnTo>
                <a:lnTo>
                  <a:pt x="4336761" y="3141061"/>
                </a:lnTo>
                <a:lnTo>
                  <a:pt x="4298320" y="3167057"/>
                </a:lnTo>
                <a:lnTo>
                  <a:pt x="4259423" y="3192423"/>
                </a:lnTo>
                <a:lnTo>
                  <a:pt x="4220079" y="3217151"/>
                </a:lnTo>
                <a:lnTo>
                  <a:pt x="4180295" y="3241233"/>
                </a:lnTo>
                <a:lnTo>
                  <a:pt x="4140077" y="3264663"/>
                </a:lnTo>
                <a:lnTo>
                  <a:pt x="4099434" y="3287433"/>
                </a:lnTo>
                <a:lnTo>
                  <a:pt x="4058372" y="3309536"/>
                </a:lnTo>
                <a:lnTo>
                  <a:pt x="4016900" y="3330964"/>
                </a:lnTo>
                <a:lnTo>
                  <a:pt x="3975023" y="3351710"/>
                </a:lnTo>
                <a:lnTo>
                  <a:pt x="3932751" y="3371766"/>
                </a:lnTo>
                <a:lnTo>
                  <a:pt x="3890089" y="3391126"/>
                </a:lnTo>
                <a:lnTo>
                  <a:pt x="3847046" y="3409782"/>
                </a:lnTo>
                <a:lnTo>
                  <a:pt x="3803628" y="3427727"/>
                </a:lnTo>
                <a:lnTo>
                  <a:pt x="3759844" y="3444953"/>
                </a:lnTo>
                <a:lnTo>
                  <a:pt x="3715699" y="3461453"/>
                </a:lnTo>
                <a:lnTo>
                  <a:pt x="3671203" y="3477219"/>
                </a:lnTo>
                <a:lnTo>
                  <a:pt x="3626361" y="3492245"/>
                </a:lnTo>
                <a:lnTo>
                  <a:pt x="3581182" y="3506523"/>
                </a:lnTo>
                <a:lnTo>
                  <a:pt x="3535672" y="3520046"/>
                </a:lnTo>
                <a:lnTo>
                  <a:pt x="3489840" y="3532806"/>
                </a:lnTo>
                <a:lnTo>
                  <a:pt x="3443692" y="3544796"/>
                </a:lnTo>
                <a:lnTo>
                  <a:pt x="3397235" y="3556008"/>
                </a:lnTo>
                <a:lnTo>
                  <a:pt x="3350478" y="3566436"/>
                </a:lnTo>
                <a:lnTo>
                  <a:pt x="3303427" y="3576071"/>
                </a:lnTo>
                <a:lnTo>
                  <a:pt x="3256090" y="3584908"/>
                </a:lnTo>
                <a:lnTo>
                  <a:pt x="3208473" y="3592937"/>
                </a:lnTo>
                <a:lnTo>
                  <a:pt x="3160585" y="3600153"/>
                </a:lnTo>
                <a:lnTo>
                  <a:pt x="3112433" y="3606547"/>
                </a:lnTo>
                <a:lnTo>
                  <a:pt x="3064024" y="3612112"/>
                </a:lnTo>
                <a:lnTo>
                  <a:pt x="3015366" y="3616842"/>
                </a:lnTo>
                <a:lnTo>
                  <a:pt x="2966465" y="3620728"/>
                </a:lnTo>
                <a:lnTo>
                  <a:pt x="2917329" y="3623763"/>
                </a:lnTo>
                <a:lnTo>
                  <a:pt x="2867966" y="3625940"/>
                </a:lnTo>
                <a:lnTo>
                  <a:pt x="2818382" y="3627251"/>
                </a:lnTo>
                <a:lnTo>
                  <a:pt x="2768585" y="3627690"/>
                </a:lnTo>
                <a:lnTo>
                  <a:pt x="2720397" y="3627279"/>
                </a:lnTo>
                <a:lnTo>
                  <a:pt x="2672408" y="3626051"/>
                </a:lnTo>
                <a:lnTo>
                  <a:pt x="2624625" y="3624012"/>
                </a:lnTo>
                <a:lnTo>
                  <a:pt x="2577054" y="3621168"/>
                </a:lnTo>
                <a:lnTo>
                  <a:pt x="2529702" y="3617528"/>
                </a:lnTo>
                <a:lnTo>
                  <a:pt x="2482576" y="3613096"/>
                </a:lnTo>
                <a:lnTo>
                  <a:pt x="2435682" y="3607880"/>
                </a:lnTo>
                <a:lnTo>
                  <a:pt x="2389027" y="3601887"/>
                </a:lnTo>
                <a:lnTo>
                  <a:pt x="2342618" y="3595123"/>
                </a:lnTo>
                <a:lnTo>
                  <a:pt x="2296461" y="3587595"/>
                </a:lnTo>
                <a:lnTo>
                  <a:pt x="2250563" y="3579309"/>
                </a:lnTo>
                <a:lnTo>
                  <a:pt x="2204931" y="3570272"/>
                </a:lnTo>
                <a:lnTo>
                  <a:pt x="2159571" y="3560490"/>
                </a:lnTo>
                <a:lnTo>
                  <a:pt x="2114490" y="3549971"/>
                </a:lnTo>
                <a:lnTo>
                  <a:pt x="2069694" y="3538722"/>
                </a:lnTo>
                <a:lnTo>
                  <a:pt x="2025191" y="3526747"/>
                </a:lnTo>
                <a:lnTo>
                  <a:pt x="1980986" y="3514055"/>
                </a:lnTo>
                <a:lnTo>
                  <a:pt x="1937087" y="3500653"/>
                </a:lnTo>
                <a:lnTo>
                  <a:pt x="1893500" y="3486545"/>
                </a:lnTo>
                <a:lnTo>
                  <a:pt x="1850232" y="3471740"/>
                </a:lnTo>
                <a:lnTo>
                  <a:pt x="1807289" y="3456244"/>
                </a:lnTo>
                <a:lnTo>
                  <a:pt x="1764679" y="3440063"/>
                </a:lnTo>
                <a:lnTo>
                  <a:pt x="1722407" y="3423205"/>
                </a:lnTo>
                <a:lnTo>
                  <a:pt x="1680480" y="3405675"/>
                </a:lnTo>
                <a:lnTo>
                  <a:pt x="1638906" y="3387481"/>
                </a:lnTo>
                <a:lnTo>
                  <a:pt x="1597690" y="3368629"/>
                </a:lnTo>
                <a:lnTo>
                  <a:pt x="1556839" y="3349126"/>
                </a:lnTo>
                <a:lnTo>
                  <a:pt x="1516361" y="3328978"/>
                </a:lnTo>
                <a:lnTo>
                  <a:pt x="1476261" y="3308192"/>
                </a:lnTo>
                <a:lnTo>
                  <a:pt x="1436546" y="3286775"/>
                </a:lnTo>
                <a:lnTo>
                  <a:pt x="1397224" y="3264734"/>
                </a:lnTo>
                <a:lnTo>
                  <a:pt x="1358299" y="3242074"/>
                </a:lnTo>
                <a:lnTo>
                  <a:pt x="1319780" y="3218803"/>
                </a:lnTo>
                <a:lnTo>
                  <a:pt x="1281673" y="3194927"/>
                </a:lnTo>
                <a:lnTo>
                  <a:pt x="1243985" y="3170454"/>
                </a:lnTo>
                <a:lnTo>
                  <a:pt x="1206721" y="3145389"/>
                </a:lnTo>
                <a:lnTo>
                  <a:pt x="1169890" y="3119739"/>
                </a:lnTo>
                <a:lnTo>
                  <a:pt x="1133497" y="3093511"/>
                </a:lnTo>
                <a:lnTo>
                  <a:pt x="1097549" y="3066712"/>
                </a:lnTo>
                <a:lnTo>
                  <a:pt x="1062053" y="3039348"/>
                </a:lnTo>
                <a:lnTo>
                  <a:pt x="1027015" y="3011426"/>
                </a:lnTo>
                <a:lnTo>
                  <a:pt x="992442" y="2982952"/>
                </a:lnTo>
                <a:lnTo>
                  <a:pt x="958341" y="2953934"/>
                </a:lnTo>
                <a:lnTo>
                  <a:pt x="924718" y="2924377"/>
                </a:lnTo>
                <a:lnTo>
                  <a:pt x="891580" y="2894289"/>
                </a:lnTo>
                <a:lnTo>
                  <a:pt x="858934" y="2863676"/>
                </a:lnTo>
                <a:lnTo>
                  <a:pt x="826786" y="2832545"/>
                </a:lnTo>
                <a:lnTo>
                  <a:pt x="795144" y="2800902"/>
                </a:lnTo>
                <a:lnTo>
                  <a:pt x="764012" y="2768754"/>
                </a:lnTo>
                <a:lnTo>
                  <a:pt x="733399" y="2736108"/>
                </a:lnTo>
                <a:lnTo>
                  <a:pt x="703311" y="2702970"/>
                </a:lnTo>
                <a:lnTo>
                  <a:pt x="673755" y="2669347"/>
                </a:lnTo>
                <a:lnTo>
                  <a:pt x="644736" y="2635246"/>
                </a:lnTo>
                <a:lnTo>
                  <a:pt x="616263" y="2600673"/>
                </a:lnTo>
                <a:lnTo>
                  <a:pt x="588341" y="2565635"/>
                </a:lnTo>
                <a:lnTo>
                  <a:pt x="560977" y="2530139"/>
                </a:lnTo>
                <a:lnTo>
                  <a:pt x="534177" y="2494191"/>
                </a:lnTo>
                <a:lnTo>
                  <a:pt x="507950" y="2457797"/>
                </a:lnTo>
                <a:lnTo>
                  <a:pt x="482300" y="2420966"/>
                </a:lnTo>
                <a:lnTo>
                  <a:pt x="457235" y="2383702"/>
                </a:lnTo>
                <a:lnTo>
                  <a:pt x="432762" y="2346013"/>
                </a:lnTo>
                <a:lnTo>
                  <a:pt x="408886" y="2307906"/>
                </a:lnTo>
                <a:lnTo>
                  <a:pt x="385615" y="2269387"/>
                </a:lnTo>
                <a:lnTo>
                  <a:pt x="362956" y="2230463"/>
                </a:lnTo>
                <a:lnTo>
                  <a:pt x="340914" y="2191140"/>
                </a:lnTo>
                <a:lnTo>
                  <a:pt x="319497" y="2151425"/>
                </a:lnTo>
                <a:lnTo>
                  <a:pt x="298712" y="2111325"/>
                </a:lnTo>
                <a:lnTo>
                  <a:pt x="278564" y="2070846"/>
                </a:lnTo>
                <a:lnTo>
                  <a:pt x="259061" y="2029996"/>
                </a:lnTo>
                <a:lnTo>
                  <a:pt x="240209" y="1988780"/>
                </a:lnTo>
                <a:lnTo>
                  <a:pt x="222014" y="1947205"/>
                </a:lnTo>
                <a:lnTo>
                  <a:pt x="204485" y="1905278"/>
                </a:lnTo>
                <a:lnTo>
                  <a:pt x="187626" y="1863006"/>
                </a:lnTo>
                <a:lnTo>
                  <a:pt x="171446" y="1820395"/>
                </a:lnTo>
                <a:lnTo>
                  <a:pt x="155949" y="1777452"/>
                </a:lnTo>
                <a:lnTo>
                  <a:pt x="141144" y="1734184"/>
                </a:lnTo>
                <a:lnTo>
                  <a:pt x="127037" y="1690597"/>
                </a:lnTo>
                <a:lnTo>
                  <a:pt x="113634" y="1646698"/>
                </a:lnTo>
                <a:lnTo>
                  <a:pt x="100942" y="1602493"/>
                </a:lnTo>
                <a:lnTo>
                  <a:pt x="88968" y="1557989"/>
                </a:lnTo>
                <a:lnTo>
                  <a:pt x="77718" y="1513193"/>
                </a:lnTo>
                <a:lnTo>
                  <a:pt x="67199" y="1468112"/>
                </a:lnTo>
                <a:lnTo>
                  <a:pt x="57418" y="1422752"/>
                </a:lnTo>
                <a:lnTo>
                  <a:pt x="48381" y="1377119"/>
                </a:lnTo>
                <a:lnTo>
                  <a:pt x="40095" y="1331221"/>
                </a:lnTo>
                <a:lnTo>
                  <a:pt x="32567" y="1285064"/>
                </a:lnTo>
                <a:lnTo>
                  <a:pt x="25803" y="1238654"/>
                </a:lnTo>
                <a:lnTo>
                  <a:pt x="19809" y="1191999"/>
                </a:lnTo>
                <a:lnTo>
                  <a:pt x="14593" y="1145105"/>
                </a:lnTo>
                <a:lnTo>
                  <a:pt x="10162" y="1097979"/>
                </a:lnTo>
                <a:lnTo>
                  <a:pt x="6521" y="1050627"/>
                </a:lnTo>
                <a:lnTo>
                  <a:pt x="3678" y="1003055"/>
                </a:lnTo>
                <a:lnTo>
                  <a:pt x="1639" y="955272"/>
                </a:lnTo>
                <a:lnTo>
                  <a:pt x="410" y="907282"/>
                </a:lnTo>
                <a:lnTo>
                  <a:pt x="0" y="859094"/>
                </a:lnTo>
                <a:lnTo>
                  <a:pt x="493" y="806290"/>
                </a:lnTo>
                <a:lnTo>
                  <a:pt x="1968" y="753725"/>
                </a:lnTo>
                <a:lnTo>
                  <a:pt x="4415" y="701410"/>
                </a:lnTo>
                <a:lnTo>
                  <a:pt x="7826" y="649352"/>
                </a:lnTo>
                <a:lnTo>
                  <a:pt x="12192" y="597559"/>
                </a:lnTo>
                <a:lnTo>
                  <a:pt x="17503" y="546042"/>
                </a:lnTo>
                <a:lnTo>
                  <a:pt x="23753" y="494808"/>
                </a:lnTo>
                <a:lnTo>
                  <a:pt x="30931" y="443867"/>
                </a:lnTo>
                <a:lnTo>
                  <a:pt x="39028" y="393227"/>
                </a:lnTo>
                <a:lnTo>
                  <a:pt x="48037" y="342897"/>
                </a:lnTo>
                <a:lnTo>
                  <a:pt x="57948" y="292886"/>
                </a:lnTo>
                <a:lnTo>
                  <a:pt x="68752" y="243202"/>
                </a:lnTo>
                <a:lnTo>
                  <a:pt x="80441" y="193854"/>
                </a:lnTo>
                <a:lnTo>
                  <a:pt x="93006" y="144851"/>
                </a:lnTo>
                <a:lnTo>
                  <a:pt x="106439" y="96202"/>
                </a:lnTo>
                <a:lnTo>
                  <a:pt x="120729" y="47915"/>
                </a:lnTo>
                <a:lnTo>
                  <a:pt x="135870" y="0"/>
                </a:lnTo>
              </a:path>
            </a:pathLst>
          </a:custGeom>
          <a:ln w="20303">
            <a:solidFill>
              <a:srgbClr val="FFFFFF"/>
            </a:solidFill>
            <a:prstDash val="dash"/>
          </a:ln>
        </p:spPr>
        <p:txBody>
          <a:bodyPr wrap="square" lIns="0" tIns="0" rIns="0" bIns="0" rtlCol="0"/>
          <a:lstStyle/>
          <a:p>
            <a:endParaRPr/>
          </a:p>
        </p:txBody>
      </p:sp>
      <p:sp>
        <p:nvSpPr>
          <p:cNvPr id="27" name="bg object 27"/>
          <p:cNvSpPr/>
          <p:nvPr/>
        </p:nvSpPr>
        <p:spPr>
          <a:xfrm>
            <a:off x="2630008" y="3371462"/>
            <a:ext cx="14604" cy="41275"/>
          </a:xfrm>
          <a:custGeom>
            <a:avLst/>
            <a:gdLst/>
            <a:ahLst/>
            <a:cxnLst/>
            <a:rect l="l" t="t" r="r" b="b"/>
            <a:pathLst>
              <a:path w="14605" h="41275">
                <a:moveTo>
                  <a:pt x="0" y="40825"/>
                </a:moveTo>
                <a:lnTo>
                  <a:pt x="3537" y="30593"/>
                </a:lnTo>
                <a:lnTo>
                  <a:pt x="7114" y="20377"/>
                </a:lnTo>
                <a:lnTo>
                  <a:pt x="10731" y="10179"/>
                </a:lnTo>
                <a:lnTo>
                  <a:pt x="14386" y="0"/>
                </a:lnTo>
              </a:path>
            </a:pathLst>
          </a:custGeom>
          <a:ln w="20303">
            <a:solidFill>
              <a:srgbClr val="FFFFFF"/>
            </a:solidFill>
          </a:ln>
        </p:spPr>
        <p:txBody>
          <a:bodyPr wrap="square" lIns="0" tIns="0" rIns="0" bIns="0" rtlCol="0"/>
          <a:lstStyle/>
          <a:p>
            <a:endParaRPr/>
          </a:p>
        </p:txBody>
      </p:sp>
      <p:sp>
        <p:nvSpPr>
          <p:cNvPr id="28" name="bg object 28"/>
          <p:cNvSpPr/>
          <p:nvPr/>
        </p:nvSpPr>
        <p:spPr>
          <a:xfrm>
            <a:off x="5249053" y="1543622"/>
            <a:ext cx="43815" cy="635"/>
          </a:xfrm>
          <a:custGeom>
            <a:avLst/>
            <a:gdLst/>
            <a:ahLst/>
            <a:cxnLst/>
            <a:rect l="l" t="t" r="r" b="b"/>
            <a:pathLst>
              <a:path w="43814" h="634">
                <a:moveTo>
                  <a:pt x="0" y="0"/>
                </a:moveTo>
                <a:lnTo>
                  <a:pt x="10841" y="21"/>
                </a:lnTo>
                <a:lnTo>
                  <a:pt x="21673" y="85"/>
                </a:lnTo>
                <a:lnTo>
                  <a:pt x="32495" y="189"/>
                </a:lnTo>
                <a:lnTo>
                  <a:pt x="43307" y="335"/>
                </a:lnTo>
              </a:path>
            </a:pathLst>
          </a:custGeom>
          <a:ln w="20303">
            <a:solidFill>
              <a:srgbClr val="FFFFFF"/>
            </a:solidFill>
          </a:ln>
        </p:spPr>
        <p:txBody>
          <a:bodyPr wrap="square" lIns="0" tIns="0" rIns="0" bIns="0" rtlCol="0"/>
          <a:lstStyle/>
          <a:p>
            <a:endParaRPr/>
          </a:p>
        </p:txBody>
      </p:sp>
      <p:sp>
        <p:nvSpPr>
          <p:cNvPr id="29" name="bg object 29"/>
          <p:cNvSpPr/>
          <p:nvPr/>
        </p:nvSpPr>
        <p:spPr>
          <a:xfrm>
            <a:off x="5379716" y="1546651"/>
            <a:ext cx="2607310" cy="2350135"/>
          </a:xfrm>
          <a:custGeom>
            <a:avLst/>
            <a:gdLst/>
            <a:ahLst/>
            <a:cxnLst/>
            <a:rect l="l" t="t" r="r" b="b"/>
            <a:pathLst>
              <a:path w="2607309" h="2350135">
                <a:moveTo>
                  <a:pt x="0" y="0"/>
                </a:moveTo>
                <a:lnTo>
                  <a:pt x="49095" y="2713"/>
                </a:lnTo>
                <a:lnTo>
                  <a:pt x="97960" y="6275"/>
                </a:lnTo>
                <a:lnTo>
                  <a:pt x="146587" y="10679"/>
                </a:lnTo>
                <a:lnTo>
                  <a:pt x="194967" y="15918"/>
                </a:lnTo>
                <a:lnTo>
                  <a:pt x="243095" y="21984"/>
                </a:lnTo>
                <a:lnTo>
                  <a:pt x="290963" y="28870"/>
                </a:lnTo>
                <a:lnTo>
                  <a:pt x="338564" y="36569"/>
                </a:lnTo>
                <a:lnTo>
                  <a:pt x="385889" y="45073"/>
                </a:lnTo>
                <a:lnTo>
                  <a:pt x="432933" y="54376"/>
                </a:lnTo>
                <a:lnTo>
                  <a:pt x="479688" y="64469"/>
                </a:lnTo>
                <a:lnTo>
                  <a:pt x="526145" y="75346"/>
                </a:lnTo>
                <a:lnTo>
                  <a:pt x="572299" y="86999"/>
                </a:lnTo>
                <a:lnTo>
                  <a:pt x="618142" y="99422"/>
                </a:lnTo>
                <a:lnTo>
                  <a:pt x="663667" y="112606"/>
                </a:lnTo>
                <a:lnTo>
                  <a:pt x="708865" y="126545"/>
                </a:lnTo>
                <a:lnTo>
                  <a:pt x="753731" y="141231"/>
                </a:lnTo>
                <a:lnTo>
                  <a:pt x="798257" y="156656"/>
                </a:lnTo>
                <a:lnTo>
                  <a:pt x="842435" y="172815"/>
                </a:lnTo>
                <a:lnTo>
                  <a:pt x="886258" y="189698"/>
                </a:lnTo>
                <a:lnTo>
                  <a:pt x="929719" y="207300"/>
                </a:lnTo>
                <a:lnTo>
                  <a:pt x="972810" y="225613"/>
                </a:lnTo>
                <a:lnTo>
                  <a:pt x="1015525" y="244629"/>
                </a:lnTo>
                <a:lnTo>
                  <a:pt x="1057856" y="264341"/>
                </a:lnTo>
                <a:lnTo>
                  <a:pt x="1099796" y="284743"/>
                </a:lnTo>
                <a:lnTo>
                  <a:pt x="1141337" y="305826"/>
                </a:lnTo>
                <a:lnTo>
                  <a:pt x="1182473" y="327583"/>
                </a:lnTo>
                <a:lnTo>
                  <a:pt x="1223195" y="350007"/>
                </a:lnTo>
                <a:lnTo>
                  <a:pt x="1263497" y="373092"/>
                </a:lnTo>
                <a:lnTo>
                  <a:pt x="1303371" y="396828"/>
                </a:lnTo>
                <a:lnTo>
                  <a:pt x="1342811" y="421211"/>
                </a:lnTo>
                <a:lnTo>
                  <a:pt x="1381808" y="446231"/>
                </a:lnTo>
                <a:lnTo>
                  <a:pt x="1420356" y="471881"/>
                </a:lnTo>
                <a:lnTo>
                  <a:pt x="1458446" y="498155"/>
                </a:lnTo>
                <a:lnTo>
                  <a:pt x="1496073" y="525046"/>
                </a:lnTo>
                <a:lnTo>
                  <a:pt x="1533229" y="552545"/>
                </a:lnTo>
                <a:lnTo>
                  <a:pt x="1569906" y="580645"/>
                </a:lnTo>
                <a:lnTo>
                  <a:pt x="1606096" y="609340"/>
                </a:lnTo>
                <a:lnTo>
                  <a:pt x="1641794" y="638622"/>
                </a:lnTo>
                <a:lnTo>
                  <a:pt x="1676991" y="668483"/>
                </a:lnTo>
                <a:lnTo>
                  <a:pt x="1711681" y="698917"/>
                </a:lnTo>
                <a:lnTo>
                  <a:pt x="1745855" y="729917"/>
                </a:lnTo>
                <a:lnTo>
                  <a:pt x="1779507" y="761474"/>
                </a:lnTo>
                <a:lnTo>
                  <a:pt x="1812630" y="793581"/>
                </a:lnTo>
                <a:lnTo>
                  <a:pt x="1845216" y="826232"/>
                </a:lnTo>
                <a:lnTo>
                  <a:pt x="1877257" y="859419"/>
                </a:lnTo>
                <a:lnTo>
                  <a:pt x="1908747" y="893135"/>
                </a:lnTo>
                <a:lnTo>
                  <a:pt x="1939678" y="927372"/>
                </a:lnTo>
                <a:lnTo>
                  <a:pt x="1970043" y="962123"/>
                </a:lnTo>
                <a:lnTo>
                  <a:pt x="1999835" y="997381"/>
                </a:lnTo>
                <a:lnTo>
                  <a:pt x="2029047" y="1033139"/>
                </a:lnTo>
                <a:lnTo>
                  <a:pt x="2057670" y="1069389"/>
                </a:lnTo>
                <a:lnTo>
                  <a:pt x="2085699" y="1106124"/>
                </a:lnTo>
                <a:lnTo>
                  <a:pt x="2113124" y="1143337"/>
                </a:lnTo>
                <a:lnTo>
                  <a:pt x="2139941" y="1181020"/>
                </a:lnTo>
                <a:lnTo>
                  <a:pt x="2166140" y="1219166"/>
                </a:lnTo>
                <a:lnTo>
                  <a:pt x="2191715" y="1257769"/>
                </a:lnTo>
                <a:lnTo>
                  <a:pt x="2216658" y="1296820"/>
                </a:lnTo>
                <a:lnTo>
                  <a:pt x="2240962" y="1336312"/>
                </a:lnTo>
                <a:lnTo>
                  <a:pt x="2264621" y="1376239"/>
                </a:lnTo>
                <a:lnTo>
                  <a:pt x="2287626" y="1416592"/>
                </a:lnTo>
                <a:lnTo>
                  <a:pt x="2309970" y="1457365"/>
                </a:lnTo>
                <a:lnTo>
                  <a:pt x="2331646" y="1498549"/>
                </a:lnTo>
                <a:lnTo>
                  <a:pt x="2352647" y="1540139"/>
                </a:lnTo>
                <a:lnTo>
                  <a:pt x="2372966" y="1582127"/>
                </a:lnTo>
                <a:lnTo>
                  <a:pt x="2392594" y="1624505"/>
                </a:lnTo>
                <a:lnTo>
                  <a:pt x="2411526" y="1667266"/>
                </a:lnTo>
                <a:lnTo>
                  <a:pt x="2429753" y="1710402"/>
                </a:lnTo>
                <a:lnTo>
                  <a:pt x="2447268" y="1753908"/>
                </a:lnTo>
                <a:lnTo>
                  <a:pt x="2464065" y="1797774"/>
                </a:lnTo>
                <a:lnTo>
                  <a:pt x="2480135" y="1841995"/>
                </a:lnTo>
                <a:lnTo>
                  <a:pt x="2495472" y="1886562"/>
                </a:lnTo>
                <a:lnTo>
                  <a:pt x="2510068" y="1931468"/>
                </a:lnTo>
                <a:lnTo>
                  <a:pt x="2523916" y="1976707"/>
                </a:lnTo>
                <a:lnTo>
                  <a:pt x="2537008" y="2022270"/>
                </a:lnTo>
                <a:lnTo>
                  <a:pt x="2549338" y="2068151"/>
                </a:lnTo>
                <a:lnTo>
                  <a:pt x="2560898" y="2114342"/>
                </a:lnTo>
                <a:lnTo>
                  <a:pt x="2571681" y="2160837"/>
                </a:lnTo>
                <a:lnTo>
                  <a:pt x="2581679" y="2207627"/>
                </a:lnTo>
                <a:lnTo>
                  <a:pt x="2590886" y="2254705"/>
                </a:lnTo>
                <a:lnTo>
                  <a:pt x="2599293" y="2302064"/>
                </a:lnTo>
                <a:lnTo>
                  <a:pt x="2606894" y="2349698"/>
                </a:lnTo>
              </a:path>
            </a:pathLst>
          </a:custGeom>
          <a:ln w="20303">
            <a:solidFill>
              <a:srgbClr val="FFFFFF"/>
            </a:solidFill>
            <a:prstDash val="dash"/>
          </a:ln>
        </p:spPr>
        <p:txBody>
          <a:bodyPr wrap="square" lIns="0" tIns="0" rIns="0" bIns="0" rtlCol="0"/>
          <a:lstStyle/>
          <a:p>
            <a:endParaRPr/>
          </a:p>
        </p:txBody>
      </p:sp>
      <p:sp>
        <p:nvSpPr>
          <p:cNvPr id="30" name="bg object 30"/>
          <p:cNvSpPr/>
          <p:nvPr/>
        </p:nvSpPr>
        <p:spPr>
          <a:xfrm>
            <a:off x="7992784" y="3939616"/>
            <a:ext cx="5715" cy="43180"/>
          </a:xfrm>
          <a:custGeom>
            <a:avLst/>
            <a:gdLst/>
            <a:ahLst/>
            <a:cxnLst/>
            <a:rect l="l" t="t" r="r" b="b"/>
            <a:pathLst>
              <a:path w="5715" h="43179">
                <a:moveTo>
                  <a:pt x="0" y="0"/>
                </a:moveTo>
                <a:lnTo>
                  <a:pt x="1423" y="10719"/>
                </a:lnTo>
                <a:lnTo>
                  <a:pt x="2803" y="21453"/>
                </a:lnTo>
                <a:lnTo>
                  <a:pt x="4140" y="32201"/>
                </a:lnTo>
                <a:lnTo>
                  <a:pt x="5434" y="42962"/>
                </a:lnTo>
              </a:path>
            </a:pathLst>
          </a:custGeom>
          <a:ln w="20303">
            <a:solidFill>
              <a:srgbClr val="FFFFFF"/>
            </a:solidFill>
          </a:ln>
        </p:spPr>
        <p:txBody>
          <a:bodyPr wrap="square" lIns="0" tIns="0" rIns="0" bIns="0" rtlCol="0"/>
          <a:lstStyle/>
          <a:p>
            <a:endParaRPr/>
          </a:p>
        </p:txBody>
      </p:sp>
      <p:sp>
        <p:nvSpPr>
          <p:cNvPr id="31" name="bg object 31"/>
          <p:cNvSpPr/>
          <p:nvPr/>
        </p:nvSpPr>
        <p:spPr>
          <a:xfrm>
            <a:off x="1947189" y="14581085"/>
            <a:ext cx="121285" cy="895985"/>
          </a:xfrm>
          <a:custGeom>
            <a:avLst/>
            <a:gdLst/>
            <a:ahLst/>
            <a:cxnLst/>
            <a:rect l="l" t="t" r="r" b="b"/>
            <a:pathLst>
              <a:path w="121285" h="895984">
                <a:moveTo>
                  <a:pt x="121056" y="0"/>
                </a:moveTo>
                <a:lnTo>
                  <a:pt x="0" y="0"/>
                </a:lnTo>
                <a:lnTo>
                  <a:pt x="0" y="767702"/>
                </a:lnTo>
                <a:lnTo>
                  <a:pt x="0" y="895667"/>
                </a:lnTo>
                <a:lnTo>
                  <a:pt x="121056" y="895667"/>
                </a:lnTo>
                <a:lnTo>
                  <a:pt x="121056" y="767753"/>
                </a:lnTo>
                <a:lnTo>
                  <a:pt x="121056" y="0"/>
                </a:lnTo>
                <a:close/>
              </a:path>
            </a:pathLst>
          </a:custGeom>
          <a:solidFill>
            <a:srgbClr val="FFFFFF"/>
          </a:solidFill>
        </p:spPr>
        <p:txBody>
          <a:bodyPr wrap="square" lIns="0" tIns="0" rIns="0" bIns="0" rtlCol="0"/>
          <a:lstStyle/>
          <a:p>
            <a:endParaRPr/>
          </a:p>
        </p:txBody>
      </p:sp>
      <p:sp>
        <p:nvSpPr>
          <p:cNvPr id="32" name="bg object 32"/>
          <p:cNvSpPr/>
          <p:nvPr/>
        </p:nvSpPr>
        <p:spPr>
          <a:xfrm>
            <a:off x="1947197" y="15604655"/>
            <a:ext cx="121285" cy="128270"/>
          </a:xfrm>
          <a:custGeom>
            <a:avLst/>
            <a:gdLst/>
            <a:ahLst/>
            <a:cxnLst/>
            <a:rect l="l" t="t" r="r" b="b"/>
            <a:pathLst>
              <a:path w="121285" h="128269">
                <a:moveTo>
                  <a:pt x="121053" y="0"/>
                </a:moveTo>
                <a:lnTo>
                  <a:pt x="0" y="0"/>
                </a:lnTo>
                <a:lnTo>
                  <a:pt x="0" y="128006"/>
                </a:lnTo>
                <a:lnTo>
                  <a:pt x="121053" y="128006"/>
                </a:lnTo>
                <a:lnTo>
                  <a:pt x="121053" y="0"/>
                </a:lnTo>
                <a:close/>
              </a:path>
            </a:pathLst>
          </a:custGeom>
          <a:solidFill>
            <a:srgbClr val="FFFFFF"/>
          </a:solidFill>
        </p:spPr>
        <p:txBody>
          <a:bodyPr wrap="square" lIns="0" tIns="0" rIns="0" bIns="0" rtlCol="0"/>
          <a:lstStyle/>
          <a:p>
            <a:endParaRPr/>
          </a:p>
        </p:txBody>
      </p:sp>
      <p:sp>
        <p:nvSpPr>
          <p:cNvPr id="33" name="bg object 33"/>
          <p:cNvSpPr/>
          <p:nvPr/>
        </p:nvSpPr>
        <p:spPr>
          <a:xfrm>
            <a:off x="1947189" y="15860624"/>
            <a:ext cx="121285" cy="256540"/>
          </a:xfrm>
          <a:custGeom>
            <a:avLst/>
            <a:gdLst/>
            <a:ahLst/>
            <a:cxnLst/>
            <a:rect l="l" t="t" r="r" b="b"/>
            <a:pathLst>
              <a:path w="121285" h="256540">
                <a:moveTo>
                  <a:pt x="121056" y="0"/>
                </a:moveTo>
                <a:lnTo>
                  <a:pt x="0" y="0"/>
                </a:lnTo>
                <a:lnTo>
                  <a:pt x="0" y="127927"/>
                </a:lnTo>
                <a:lnTo>
                  <a:pt x="0" y="255930"/>
                </a:lnTo>
                <a:lnTo>
                  <a:pt x="121056" y="255930"/>
                </a:lnTo>
                <a:lnTo>
                  <a:pt x="121056" y="127965"/>
                </a:lnTo>
                <a:lnTo>
                  <a:pt x="121056" y="0"/>
                </a:lnTo>
                <a:close/>
              </a:path>
            </a:pathLst>
          </a:custGeom>
          <a:solidFill>
            <a:srgbClr val="FFFFFF"/>
          </a:solidFill>
        </p:spPr>
        <p:txBody>
          <a:bodyPr wrap="square" lIns="0" tIns="0" rIns="0" bIns="0" rtlCol="0"/>
          <a:lstStyle/>
          <a:p>
            <a:endParaRPr/>
          </a:p>
        </p:txBody>
      </p:sp>
      <p:sp>
        <p:nvSpPr>
          <p:cNvPr id="34" name="bg object 34"/>
          <p:cNvSpPr/>
          <p:nvPr/>
        </p:nvSpPr>
        <p:spPr>
          <a:xfrm>
            <a:off x="1947197" y="16244499"/>
            <a:ext cx="121285" cy="512445"/>
          </a:xfrm>
          <a:custGeom>
            <a:avLst/>
            <a:gdLst/>
            <a:ahLst/>
            <a:cxnLst/>
            <a:rect l="l" t="t" r="r" b="b"/>
            <a:pathLst>
              <a:path w="121285" h="512444">
                <a:moveTo>
                  <a:pt x="121053" y="0"/>
                </a:moveTo>
                <a:lnTo>
                  <a:pt x="0" y="0"/>
                </a:lnTo>
                <a:lnTo>
                  <a:pt x="0" y="511837"/>
                </a:lnTo>
                <a:lnTo>
                  <a:pt x="121053" y="511837"/>
                </a:lnTo>
                <a:lnTo>
                  <a:pt x="121053" y="0"/>
                </a:lnTo>
                <a:close/>
              </a:path>
            </a:pathLst>
          </a:custGeom>
          <a:solidFill>
            <a:srgbClr val="FFFFFF"/>
          </a:solidFill>
        </p:spPr>
        <p:txBody>
          <a:bodyPr wrap="square" lIns="0" tIns="0" rIns="0" bIns="0" rtlCol="0"/>
          <a:lstStyle/>
          <a:p>
            <a:endParaRPr/>
          </a:p>
        </p:txBody>
      </p:sp>
      <p:sp>
        <p:nvSpPr>
          <p:cNvPr id="35" name="bg object 35"/>
          <p:cNvSpPr/>
          <p:nvPr/>
        </p:nvSpPr>
        <p:spPr>
          <a:xfrm>
            <a:off x="1947189" y="16884356"/>
            <a:ext cx="121285" cy="895985"/>
          </a:xfrm>
          <a:custGeom>
            <a:avLst/>
            <a:gdLst/>
            <a:ahLst/>
            <a:cxnLst/>
            <a:rect l="l" t="t" r="r" b="b"/>
            <a:pathLst>
              <a:path w="121285" h="895984">
                <a:moveTo>
                  <a:pt x="121056" y="0"/>
                </a:moveTo>
                <a:lnTo>
                  <a:pt x="0" y="0"/>
                </a:lnTo>
                <a:lnTo>
                  <a:pt x="0" y="255854"/>
                </a:lnTo>
                <a:lnTo>
                  <a:pt x="0" y="639699"/>
                </a:lnTo>
                <a:lnTo>
                  <a:pt x="0" y="895616"/>
                </a:lnTo>
                <a:lnTo>
                  <a:pt x="121056" y="895616"/>
                </a:lnTo>
                <a:lnTo>
                  <a:pt x="121056" y="639737"/>
                </a:lnTo>
                <a:lnTo>
                  <a:pt x="121056" y="255866"/>
                </a:lnTo>
                <a:lnTo>
                  <a:pt x="121056" y="0"/>
                </a:lnTo>
                <a:close/>
              </a:path>
            </a:pathLst>
          </a:custGeom>
          <a:solidFill>
            <a:srgbClr val="FFFFFF"/>
          </a:solidFill>
        </p:spPr>
        <p:txBody>
          <a:bodyPr wrap="square" lIns="0" tIns="0" rIns="0" bIns="0" rtlCol="0"/>
          <a:lstStyle/>
          <a:p>
            <a:endParaRPr/>
          </a:p>
        </p:txBody>
      </p:sp>
      <p:sp>
        <p:nvSpPr>
          <p:cNvPr id="36" name="bg object 36"/>
          <p:cNvSpPr/>
          <p:nvPr/>
        </p:nvSpPr>
        <p:spPr>
          <a:xfrm>
            <a:off x="2068251" y="14581074"/>
            <a:ext cx="121285" cy="128270"/>
          </a:xfrm>
          <a:custGeom>
            <a:avLst/>
            <a:gdLst/>
            <a:ahLst/>
            <a:cxnLst/>
            <a:rect l="l" t="t" r="r" b="b"/>
            <a:pathLst>
              <a:path w="121285" h="128269">
                <a:moveTo>
                  <a:pt x="121095" y="0"/>
                </a:moveTo>
                <a:lnTo>
                  <a:pt x="0" y="0"/>
                </a:lnTo>
                <a:lnTo>
                  <a:pt x="0" y="127964"/>
                </a:lnTo>
                <a:lnTo>
                  <a:pt x="121095" y="127964"/>
                </a:lnTo>
                <a:lnTo>
                  <a:pt x="121095" y="0"/>
                </a:lnTo>
                <a:close/>
              </a:path>
            </a:pathLst>
          </a:custGeom>
          <a:solidFill>
            <a:srgbClr val="FFFFFF"/>
          </a:solidFill>
        </p:spPr>
        <p:txBody>
          <a:bodyPr wrap="square" lIns="0" tIns="0" rIns="0" bIns="0" rtlCol="0"/>
          <a:lstStyle/>
          <a:p>
            <a:endParaRPr/>
          </a:p>
        </p:txBody>
      </p:sp>
      <p:sp>
        <p:nvSpPr>
          <p:cNvPr id="37" name="bg object 37"/>
          <p:cNvSpPr/>
          <p:nvPr/>
        </p:nvSpPr>
        <p:spPr>
          <a:xfrm>
            <a:off x="2068251" y="15348779"/>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38" name="bg object 38"/>
          <p:cNvSpPr/>
          <p:nvPr/>
        </p:nvSpPr>
        <p:spPr>
          <a:xfrm>
            <a:off x="2068251" y="15988580"/>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39" name="bg object 39"/>
          <p:cNvSpPr/>
          <p:nvPr/>
        </p:nvSpPr>
        <p:spPr>
          <a:xfrm>
            <a:off x="2068251" y="16884302"/>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40" name="bg object 40"/>
          <p:cNvSpPr/>
          <p:nvPr/>
        </p:nvSpPr>
        <p:spPr>
          <a:xfrm>
            <a:off x="2068251" y="17652007"/>
            <a:ext cx="121285" cy="128270"/>
          </a:xfrm>
          <a:custGeom>
            <a:avLst/>
            <a:gdLst/>
            <a:ahLst/>
            <a:cxnLst/>
            <a:rect l="l" t="t" r="r" b="b"/>
            <a:pathLst>
              <a:path w="121285" h="128269">
                <a:moveTo>
                  <a:pt x="121095" y="0"/>
                </a:moveTo>
                <a:lnTo>
                  <a:pt x="0" y="0"/>
                </a:lnTo>
                <a:lnTo>
                  <a:pt x="0" y="127964"/>
                </a:lnTo>
                <a:lnTo>
                  <a:pt x="121095" y="127964"/>
                </a:lnTo>
                <a:lnTo>
                  <a:pt x="121095" y="0"/>
                </a:lnTo>
                <a:close/>
              </a:path>
            </a:pathLst>
          </a:custGeom>
          <a:solidFill>
            <a:srgbClr val="FFFFFF"/>
          </a:solidFill>
        </p:spPr>
        <p:txBody>
          <a:bodyPr wrap="square" lIns="0" tIns="0" rIns="0" bIns="0" rtlCol="0"/>
          <a:lstStyle/>
          <a:p>
            <a:endParaRPr/>
          </a:p>
        </p:txBody>
      </p:sp>
      <p:sp>
        <p:nvSpPr>
          <p:cNvPr id="41" name="bg object 41"/>
          <p:cNvSpPr/>
          <p:nvPr/>
        </p:nvSpPr>
        <p:spPr>
          <a:xfrm>
            <a:off x="2189305" y="14581074"/>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42" name="bg object 42"/>
          <p:cNvSpPr/>
          <p:nvPr/>
        </p:nvSpPr>
        <p:spPr>
          <a:xfrm>
            <a:off x="2189305" y="14836993"/>
            <a:ext cx="121285" cy="384175"/>
          </a:xfrm>
          <a:custGeom>
            <a:avLst/>
            <a:gdLst/>
            <a:ahLst/>
            <a:cxnLst/>
            <a:rect l="l" t="t" r="r" b="b"/>
            <a:pathLst>
              <a:path w="121285" h="384175">
                <a:moveTo>
                  <a:pt x="121053" y="0"/>
                </a:moveTo>
                <a:lnTo>
                  <a:pt x="0" y="0"/>
                </a:lnTo>
                <a:lnTo>
                  <a:pt x="0" y="383883"/>
                </a:lnTo>
                <a:lnTo>
                  <a:pt x="121053" y="383883"/>
                </a:lnTo>
                <a:lnTo>
                  <a:pt x="121053" y="0"/>
                </a:lnTo>
                <a:close/>
              </a:path>
            </a:pathLst>
          </a:custGeom>
          <a:solidFill>
            <a:srgbClr val="FFFFFF"/>
          </a:solidFill>
        </p:spPr>
        <p:txBody>
          <a:bodyPr wrap="square" lIns="0" tIns="0" rIns="0" bIns="0" rtlCol="0"/>
          <a:lstStyle/>
          <a:p>
            <a:endParaRPr/>
          </a:p>
        </p:txBody>
      </p:sp>
      <p:sp>
        <p:nvSpPr>
          <p:cNvPr id="43" name="bg object 43"/>
          <p:cNvSpPr/>
          <p:nvPr/>
        </p:nvSpPr>
        <p:spPr>
          <a:xfrm>
            <a:off x="2189305" y="15348779"/>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44" name="bg object 44"/>
          <p:cNvSpPr/>
          <p:nvPr/>
        </p:nvSpPr>
        <p:spPr>
          <a:xfrm>
            <a:off x="2189305" y="15604707"/>
            <a:ext cx="121285" cy="384175"/>
          </a:xfrm>
          <a:custGeom>
            <a:avLst/>
            <a:gdLst/>
            <a:ahLst/>
            <a:cxnLst/>
            <a:rect l="l" t="t" r="r" b="b"/>
            <a:pathLst>
              <a:path w="121285" h="384175">
                <a:moveTo>
                  <a:pt x="121053" y="0"/>
                </a:moveTo>
                <a:lnTo>
                  <a:pt x="0" y="0"/>
                </a:lnTo>
                <a:lnTo>
                  <a:pt x="0" y="383883"/>
                </a:lnTo>
                <a:lnTo>
                  <a:pt x="121053" y="383883"/>
                </a:lnTo>
                <a:lnTo>
                  <a:pt x="121053" y="0"/>
                </a:lnTo>
                <a:close/>
              </a:path>
            </a:pathLst>
          </a:custGeom>
          <a:solidFill>
            <a:srgbClr val="FFFFFF"/>
          </a:solidFill>
        </p:spPr>
        <p:txBody>
          <a:bodyPr wrap="square" lIns="0" tIns="0" rIns="0" bIns="0" rtlCol="0"/>
          <a:lstStyle/>
          <a:p>
            <a:endParaRPr/>
          </a:p>
        </p:txBody>
      </p:sp>
      <p:sp>
        <p:nvSpPr>
          <p:cNvPr id="45" name="bg object 45"/>
          <p:cNvSpPr/>
          <p:nvPr/>
        </p:nvSpPr>
        <p:spPr>
          <a:xfrm>
            <a:off x="2189305" y="16116546"/>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46" name="bg object 46"/>
          <p:cNvSpPr/>
          <p:nvPr/>
        </p:nvSpPr>
        <p:spPr>
          <a:xfrm>
            <a:off x="2189305" y="16628383"/>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47" name="bg object 47"/>
          <p:cNvSpPr/>
          <p:nvPr/>
        </p:nvSpPr>
        <p:spPr>
          <a:xfrm>
            <a:off x="2189305" y="16884302"/>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48" name="bg object 48"/>
          <p:cNvSpPr/>
          <p:nvPr/>
        </p:nvSpPr>
        <p:spPr>
          <a:xfrm>
            <a:off x="2189305" y="17140221"/>
            <a:ext cx="121285" cy="384175"/>
          </a:xfrm>
          <a:custGeom>
            <a:avLst/>
            <a:gdLst/>
            <a:ahLst/>
            <a:cxnLst/>
            <a:rect l="l" t="t" r="r" b="b"/>
            <a:pathLst>
              <a:path w="121285" h="384175">
                <a:moveTo>
                  <a:pt x="121053" y="0"/>
                </a:moveTo>
                <a:lnTo>
                  <a:pt x="0" y="0"/>
                </a:lnTo>
                <a:lnTo>
                  <a:pt x="0" y="383883"/>
                </a:lnTo>
                <a:lnTo>
                  <a:pt x="121053" y="383883"/>
                </a:lnTo>
                <a:lnTo>
                  <a:pt x="121053" y="0"/>
                </a:lnTo>
                <a:close/>
              </a:path>
            </a:pathLst>
          </a:custGeom>
          <a:solidFill>
            <a:srgbClr val="FFFFFF"/>
          </a:solidFill>
        </p:spPr>
        <p:txBody>
          <a:bodyPr wrap="square" lIns="0" tIns="0" rIns="0" bIns="0" rtlCol="0"/>
          <a:lstStyle/>
          <a:p>
            <a:endParaRPr/>
          </a:p>
        </p:txBody>
      </p:sp>
      <p:sp>
        <p:nvSpPr>
          <p:cNvPr id="49" name="bg object 49"/>
          <p:cNvSpPr/>
          <p:nvPr/>
        </p:nvSpPr>
        <p:spPr>
          <a:xfrm>
            <a:off x="2189305" y="1765200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50" name="bg object 50"/>
          <p:cNvSpPr/>
          <p:nvPr/>
        </p:nvSpPr>
        <p:spPr>
          <a:xfrm>
            <a:off x="2310348" y="14581074"/>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51" name="bg object 51"/>
          <p:cNvSpPr/>
          <p:nvPr/>
        </p:nvSpPr>
        <p:spPr>
          <a:xfrm>
            <a:off x="2310348" y="14836993"/>
            <a:ext cx="121285" cy="384175"/>
          </a:xfrm>
          <a:custGeom>
            <a:avLst/>
            <a:gdLst/>
            <a:ahLst/>
            <a:cxnLst/>
            <a:rect l="l" t="t" r="r" b="b"/>
            <a:pathLst>
              <a:path w="121285" h="384175">
                <a:moveTo>
                  <a:pt x="121053" y="0"/>
                </a:moveTo>
                <a:lnTo>
                  <a:pt x="0" y="0"/>
                </a:lnTo>
                <a:lnTo>
                  <a:pt x="0" y="383883"/>
                </a:lnTo>
                <a:lnTo>
                  <a:pt x="121053" y="383883"/>
                </a:lnTo>
                <a:lnTo>
                  <a:pt x="121053" y="0"/>
                </a:lnTo>
                <a:close/>
              </a:path>
            </a:pathLst>
          </a:custGeom>
          <a:solidFill>
            <a:srgbClr val="FFFFFF"/>
          </a:solidFill>
        </p:spPr>
        <p:txBody>
          <a:bodyPr wrap="square" lIns="0" tIns="0" rIns="0" bIns="0" rtlCol="0"/>
          <a:lstStyle/>
          <a:p>
            <a:endParaRPr/>
          </a:p>
        </p:txBody>
      </p:sp>
      <p:sp>
        <p:nvSpPr>
          <p:cNvPr id="52" name="bg object 52"/>
          <p:cNvSpPr/>
          <p:nvPr/>
        </p:nvSpPr>
        <p:spPr>
          <a:xfrm>
            <a:off x="2310348" y="15348779"/>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53" name="bg object 53"/>
          <p:cNvSpPr/>
          <p:nvPr/>
        </p:nvSpPr>
        <p:spPr>
          <a:xfrm>
            <a:off x="2310348" y="1560470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54" name="bg object 54"/>
          <p:cNvSpPr/>
          <p:nvPr/>
        </p:nvSpPr>
        <p:spPr>
          <a:xfrm>
            <a:off x="2310348" y="15988580"/>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55" name="bg object 55"/>
          <p:cNvSpPr/>
          <p:nvPr/>
        </p:nvSpPr>
        <p:spPr>
          <a:xfrm>
            <a:off x="2310348" y="16500419"/>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56" name="bg object 56"/>
          <p:cNvSpPr/>
          <p:nvPr/>
        </p:nvSpPr>
        <p:spPr>
          <a:xfrm>
            <a:off x="2310348" y="16884302"/>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57" name="bg object 57"/>
          <p:cNvSpPr/>
          <p:nvPr/>
        </p:nvSpPr>
        <p:spPr>
          <a:xfrm>
            <a:off x="2310348" y="17140221"/>
            <a:ext cx="121285" cy="384175"/>
          </a:xfrm>
          <a:custGeom>
            <a:avLst/>
            <a:gdLst/>
            <a:ahLst/>
            <a:cxnLst/>
            <a:rect l="l" t="t" r="r" b="b"/>
            <a:pathLst>
              <a:path w="121285" h="384175">
                <a:moveTo>
                  <a:pt x="121053" y="0"/>
                </a:moveTo>
                <a:lnTo>
                  <a:pt x="0" y="0"/>
                </a:lnTo>
                <a:lnTo>
                  <a:pt x="0" y="383883"/>
                </a:lnTo>
                <a:lnTo>
                  <a:pt x="121053" y="383883"/>
                </a:lnTo>
                <a:lnTo>
                  <a:pt x="121053" y="0"/>
                </a:lnTo>
                <a:close/>
              </a:path>
            </a:pathLst>
          </a:custGeom>
          <a:solidFill>
            <a:srgbClr val="FFFFFF"/>
          </a:solidFill>
        </p:spPr>
        <p:txBody>
          <a:bodyPr wrap="square" lIns="0" tIns="0" rIns="0" bIns="0" rtlCol="0"/>
          <a:lstStyle/>
          <a:p>
            <a:endParaRPr/>
          </a:p>
        </p:txBody>
      </p:sp>
      <p:sp>
        <p:nvSpPr>
          <p:cNvPr id="58" name="bg object 58"/>
          <p:cNvSpPr/>
          <p:nvPr/>
        </p:nvSpPr>
        <p:spPr>
          <a:xfrm>
            <a:off x="2310348" y="1765200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59" name="bg object 59"/>
          <p:cNvSpPr/>
          <p:nvPr/>
        </p:nvSpPr>
        <p:spPr>
          <a:xfrm>
            <a:off x="2431402" y="14581074"/>
            <a:ext cx="121285" cy="128270"/>
          </a:xfrm>
          <a:custGeom>
            <a:avLst/>
            <a:gdLst/>
            <a:ahLst/>
            <a:cxnLst/>
            <a:rect l="l" t="t" r="r" b="b"/>
            <a:pathLst>
              <a:path w="121285" h="128269">
                <a:moveTo>
                  <a:pt x="121095" y="0"/>
                </a:moveTo>
                <a:lnTo>
                  <a:pt x="0" y="0"/>
                </a:lnTo>
                <a:lnTo>
                  <a:pt x="0" y="127964"/>
                </a:lnTo>
                <a:lnTo>
                  <a:pt x="121095" y="127964"/>
                </a:lnTo>
                <a:lnTo>
                  <a:pt x="121095" y="0"/>
                </a:lnTo>
                <a:close/>
              </a:path>
            </a:pathLst>
          </a:custGeom>
          <a:solidFill>
            <a:srgbClr val="FFFFFF"/>
          </a:solidFill>
        </p:spPr>
        <p:txBody>
          <a:bodyPr wrap="square" lIns="0" tIns="0" rIns="0" bIns="0" rtlCol="0"/>
          <a:lstStyle/>
          <a:p>
            <a:endParaRPr/>
          </a:p>
        </p:txBody>
      </p:sp>
      <p:sp>
        <p:nvSpPr>
          <p:cNvPr id="60" name="bg object 60"/>
          <p:cNvSpPr/>
          <p:nvPr/>
        </p:nvSpPr>
        <p:spPr>
          <a:xfrm>
            <a:off x="2431402" y="14836993"/>
            <a:ext cx="121285" cy="384175"/>
          </a:xfrm>
          <a:custGeom>
            <a:avLst/>
            <a:gdLst/>
            <a:ahLst/>
            <a:cxnLst/>
            <a:rect l="l" t="t" r="r" b="b"/>
            <a:pathLst>
              <a:path w="121285" h="384175">
                <a:moveTo>
                  <a:pt x="121053" y="0"/>
                </a:moveTo>
                <a:lnTo>
                  <a:pt x="0" y="0"/>
                </a:lnTo>
                <a:lnTo>
                  <a:pt x="0" y="383883"/>
                </a:lnTo>
                <a:lnTo>
                  <a:pt x="121053" y="383883"/>
                </a:lnTo>
                <a:lnTo>
                  <a:pt x="121053" y="0"/>
                </a:lnTo>
                <a:close/>
              </a:path>
            </a:pathLst>
          </a:custGeom>
          <a:solidFill>
            <a:srgbClr val="FFFFFF"/>
          </a:solidFill>
        </p:spPr>
        <p:txBody>
          <a:bodyPr wrap="square" lIns="0" tIns="0" rIns="0" bIns="0" rtlCol="0"/>
          <a:lstStyle/>
          <a:p>
            <a:endParaRPr/>
          </a:p>
        </p:txBody>
      </p:sp>
      <p:sp>
        <p:nvSpPr>
          <p:cNvPr id="61" name="bg object 61"/>
          <p:cNvSpPr/>
          <p:nvPr/>
        </p:nvSpPr>
        <p:spPr>
          <a:xfrm>
            <a:off x="2431402" y="15348779"/>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62" name="bg object 62"/>
          <p:cNvSpPr/>
          <p:nvPr/>
        </p:nvSpPr>
        <p:spPr>
          <a:xfrm>
            <a:off x="2431402" y="15604707"/>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63" name="bg object 63"/>
          <p:cNvSpPr/>
          <p:nvPr/>
        </p:nvSpPr>
        <p:spPr>
          <a:xfrm>
            <a:off x="2431402" y="16244499"/>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64" name="bg object 64"/>
          <p:cNvSpPr/>
          <p:nvPr/>
        </p:nvSpPr>
        <p:spPr>
          <a:xfrm>
            <a:off x="2431402" y="16500419"/>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65" name="bg object 65"/>
          <p:cNvSpPr/>
          <p:nvPr/>
        </p:nvSpPr>
        <p:spPr>
          <a:xfrm>
            <a:off x="2431402" y="16884302"/>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66" name="bg object 66"/>
          <p:cNvSpPr/>
          <p:nvPr/>
        </p:nvSpPr>
        <p:spPr>
          <a:xfrm>
            <a:off x="2431402" y="17140221"/>
            <a:ext cx="121285" cy="384175"/>
          </a:xfrm>
          <a:custGeom>
            <a:avLst/>
            <a:gdLst/>
            <a:ahLst/>
            <a:cxnLst/>
            <a:rect l="l" t="t" r="r" b="b"/>
            <a:pathLst>
              <a:path w="121285" h="384175">
                <a:moveTo>
                  <a:pt x="121053" y="0"/>
                </a:moveTo>
                <a:lnTo>
                  <a:pt x="0" y="0"/>
                </a:lnTo>
                <a:lnTo>
                  <a:pt x="0" y="383883"/>
                </a:lnTo>
                <a:lnTo>
                  <a:pt x="121053" y="383883"/>
                </a:lnTo>
                <a:lnTo>
                  <a:pt x="121053" y="0"/>
                </a:lnTo>
                <a:close/>
              </a:path>
            </a:pathLst>
          </a:custGeom>
          <a:solidFill>
            <a:srgbClr val="FFFFFF"/>
          </a:solidFill>
        </p:spPr>
        <p:txBody>
          <a:bodyPr wrap="square" lIns="0" tIns="0" rIns="0" bIns="0" rtlCol="0"/>
          <a:lstStyle/>
          <a:p>
            <a:endParaRPr/>
          </a:p>
        </p:txBody>
      </p:sp>
      <p:sp>
        <p:nvSpPr>
          <p:cNvPr id="67" name="bg object 67"/>
          <p:cNvSpPr/>
          <p:nvPr/>
        </p:nvSpPr>
        <p:spPr>
          <a:xfrm>
            <a:off x="2431402" y="17652007"/>
            <a:ext cx="121285" cy="128270"/>
          </a:xfrm>
          <a:custGeom>
            <a:avLst/>
            <a:gdLst/>
            <a:ahLst/>
            <a:cxnLst/>
            <a:rect l="l" t="t" r="r" b="b"/>
            <a:pathLst>
              <a:path w="121285" h="128269">
                <a:moveTo>
                  <a:pt x="121095" y="0"/>
                </a:moveTo>
                <a:lnTo>
                  <a:pt x="0" y="0"/>
                </a:lnTo>
                <a:lnTo>
                  <a:pt x="0" y="127964"/>
                </a:lnTo>
                <a:lnTo>
                  <a:pt x="121095" y="127964"/>
                </a:lnTo>
                <a:lnTo>
                  <a:pt x="121095" y="0"/>
                </a:lnTo>
                <a:close/>
              </a:path>
            </a:pathLst>
          </a:custGeom>
          <a:solidFill>
            <a:srgbClr val="FFFFFF"/>
          </a:solidFill>
        </p:spPr>
        <p:txBody>
          <a:bodyPr wrap="square" lIns="0" tIns="0" rIns="0" bIns="0" rtlCol="0"/>
          <a:lstStyle/>
          <a:p>
            <a:endParaRPr/>
          </a:p>
        </p:txBody>
      </p:sp>
      <p:sp>
        <p:nvSpPr>
          <p:cNvPr id="68" name="bg object 68"/>
          <p:cNvSpPr/>
          <p:nvPr/>
        </p:nvSpPr>
        <p:spPr>
          <a:xfrm>
            <a:off x="2552403" y="14581074"/>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69" name="bg object 69"/>
          <p:cNvSpPr/>
          <p:nvPr/>
        </p:nvSpPr>
        <p:spPr>
          <a:xfrm>
            <a:off x="2552403" y="15348779"/>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70" name="bg object 70"/>
          <p:cNvSpPr/>
          <p:nvPr/>
        </p:nvSpPr>
        <p:spPr>
          <a:xfrm>
            <a:off x="2552403" y="15604707"/>
            <a:ext cx="121285" cy="384175"/>
          </a:xfrm>
          <a:custGeom>
            <a:avLst/>
            <a:gdLst/>
            <a:ahLst/>
            <a:cxnLst/>
            <a:rect l="l" t="t" r="r" b="b"/>
            <a:pathLst>
              <a:path w="121285" h="384175">
                <a:moveTo>
                  <a:pt x="121053" y="0"/>
                </a:moveTo>
                <a:lnTo>
                  <a:pt x="0" y="0"/>
                </a:lnTo>
                <a:lnTo>
                  <a:pt x="0" y="383883"/>
                </a:lnTo>
                <a:lnTo>
                  <a:pt x="121053" y="383883"/>
                </a:lnTo>
                <a:lnTo>
                  <a:pt x="121053" y="0"/>
                </a:lnTo>
                <a:close/>
              </a:path>
            </a:pathLst>
          </a:custGeom>
          <a:solidFill>
            <a:srgbClr val="FFFFFF"/>
          </a:solidFill>
        </p:spPr>
        <p:txBody>
          <a:bodyPr wrap="square" lIns="0" tIns="0" rIns="0" bIns="0" rtlCol="0"/>
          <a:lstStyle/>
          <a:p>
            <a:endParaRPr/>
          </a:p>
        </p:txBody>
      </p:sp>
      <p:sp>
        <p:nvSpPr>
          <p:cNvPr id="71" name="bg object 71"/>
          <p:cNvSpPr/>
          <p:nvPr/>
        </p:nvSpPr>
        <p:spPr>
          <a:xfrm>
            <a:off x="2552403" y="16500419"/>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72" name="bg object 72"/>
          <p:cNvSpPr/>
          <p:nvPr/>
        </p:nvSpPr>
        <p:spPr>
          <a:xfrm>
            <a:off x="2552403" y="16884302"/>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73" name="bg object 73"/>
          <p:cNvSpPr/>
          <p:nvPr/>
        </p:nvSpPr>
        <p:spPr>
          <a:xfrm>
            <a:off x="2552403" y="1765200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74" name="bg object 74"/>
          <p:cNvSpPr/>
          <p:nvPr/>
        </p:nvSpPr>
        <p:spPr>
          <a:xfrm>
            <a:off x="2673451" y="14581085"/>
            <a:ext cx="121285" cy="895985"/>
          </a:xfrm>
          <a:custGeom>
            <a:avLst/>
            <a:gdLst/>
            <a:ahLst/>
            <a:cxnLst/>
            <a:rect l="l" t="t" r="r" b="b"/>
            <a:pathLst>
              <a:path w="121285" h="895984">
                <a:moveTo>
                  <a:pt x="121056" y="0"/>
                </a:moveTo>
                <a:lnTo>
                  <a:pt x="0" y="0"/>
                </a:lnTo>
                <a:lnTo>
                  <a:pt x="0" y="767702"/>
                </a:lnTo>
                <a:lnTo>
                  <a:pt x="0" y="895667"/>
                </a:lnTo>
                <a:lnTo>
                  <a:pt x="121056" y="895667"/>
                </a:lnTo>
                <a:lnTo>
                  <a:pt x="121056" y="767753"/>
                </a:lnTo>
                <a:lnTo>
                  <a:pt x="121056" y="0"/>
                </a:lnTo>
                <a:close/>
              </a:path>
            </a:pathLst>
          </a:custGeom>
          <a:solidFill>
            <a:srgbClr val="FFFFFF"/>
          </a:solidFill>
        </p:spPr>
        <p:txBody>
          <a:bodyPr wrap="square" lIns="0" tIns="0" rIns="0" bIns="0" rtlCol="0"/>
          <a:lstStyle/>
          <a:p>
            <a:endParaRPr/>
          </a:p>
        </p:txBody>
      </p:sp>
      <p:sp>
        <p:nvSpPr>
          <p:cNvPr id="75" name="bg object 75"/>
          <p:cNvSpPr/>
          <p:nvPr/>
        </p:nvSpPr>
        <p:spPr>
          <a:xfrm>
            <a:off x="2673457" y="1560470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76" name="bg object 76"/>
          <p:cNvSpPr/>
          <p:nvPr/>
        </p:nvSpPr>
        <p:spPr>
          <a:xfrm>
            <a:off x="2673457" y="1586062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77" name="bg object 77"/>
          <p:cNvSpPr/>
          <p:nvPr/>
        </p:nvSpPr>
        <p:spPr>
          <a:xfrm>
            <a:off x="2673457" y="16116546"/>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78" name="bg object 78"/>
          <p:cNvSpPr/>
          <p:nvPr/>
        </p:nvSpPr>
        <p:spPr>
          <a:xfrm>
            <a:off x="2673457" y="16372464"/>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79" name="bg object 79"/>
          <p:cNvSpPr/>
          <p:nvPr/>
        </p:nvSpPr>
        <p:spPr>
          <a:xfrm>
            <a:off x="2673457" y="16628383"/>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80" name="bg object 80"/>
          <p:cNvSpPr/>
          <p:nvPr/>
        </p:nvSpPr>
        <p:spPr>
          <a:xfrm>
            <a:off x="2673451" y="16884307"/>
            <a:ext cx="121285" cy="895985"/>
          </a:xfrm>
          <a:custGeom>
            <a:avLst/>
            <a:gdLst/>
            <a:ahLst/>
            <a:cxnLst/>
            <a:rect l="l" t="t" r="r" b="b"/>
            <a:pathLst>
              <a:path w="121285" h="895984">
                <a:moveTo>
                  <a:pt x="121056" y="0"/>
                </a:moveTo>
                <a:lnTo>
                  <a:pt x="0" y="0"/>
                </a:lnTo>
                <a:lnTo>
                  <a:pt x="0" y="255917"/>
                </a:lnTo>
                <a:lnTo>
                  <a:pt x="0" y="639749"/>
                </a:lnTo>
                <a:lnTo>
                  <a:pt x="0" y="895667"/>
                </a:lnTo>
                <a:lnTo>
                  <a:pt x="121056" y="895667"/>
                </a:lnTo>
                <a:lnTo>
                  <a:pt x="121056" y="639800"/>
                </a:lnTo>
                <a:lnTo>
                  <a:pt x="121056" y="255917"/>
                </a:lnTo>
                <a:lnTo>
                  <a:pt x="121056" y="0"/>
                </a:lnTo>
                <a:close/>
              </a:path>
            </a:pathLst>
          </a:custGeom>
          <a:solidFill>
            <a:srgbClr val="FFFFFF"/>
          </a:solidFill>
        </p:spPr>
        <p:txBody>
          <a:bodyPr wrap="square" lIns="0" tIns="0" rIns="0" bIns="0" rtlCol="0"/>
          <a:lstStyle/>
          <a:p>
            <a:endParaRPr/>
          </a:p>
        </p:txBody>
      </p:sp>
      <p:sp>
        <p:nvSpPr>
          <p:cNvPr id="81" name="bg object 81"/>
          <p:cNvSpPr/>
          <p:nvPr/>
        </p:nvSpPr>
        <p:spPr>
          <a:xfrm>
            <a:off x="2794501" y="15732662"/>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82" name="bg object 82"/>
          <p:cNvSpPr/>
          <p:nvPr/>
        </p:nvSpPr>
        <p:spPr>
          <a:xfrm>
            <a:off x="2794501" y="16116546"/>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83" name="bg object 83"/>
          <p:cNvSpPr/>
          <p:nvPr/>
        </p:nvSpPr>
        <p:spPr>
          <a:xfrm>
            <a:off x="2794501" y="16628383"/>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84" name="bg object 84"/>
          <p:cNvSpPr/>
          <p:nvPr/>
        </p:nvSpPr>
        <p:spPr>
          <a:xfrm>
            <a:off x="2915551" y="14837002"/>
            <a:ext cx="121285" cy="767715"/>
          </a:xfrm>
          <a:custGeom>
            <a:avLst/>
            <a:gdLst/>
            <a:ahLst/>
            <a:cxnLst/>
            <a:rect l="l" t="t" r="r" b="b"/>
            <a:pathLst>
              <a:path w="121285" h="767715">
                <a:moveTo>
                  <a:pt x="121056" y="0"/>
                </a:moveTo>
                <a:lnTo>
                  <a:pt x="0" y="0"/>
                </a:lnTo>
                <a:lnTo>
                  <a:pt x="0" y="511784"/>
                </a:lnTo>
                <a:lnTo>
                  <a:pt x="0" y="767702"/>
                </a:lnTo>
                <a:lnTo>
                  <a:pt x="121056" y="767702"/>
                </a:lnTo>
                <a:lnTo>
                  <a:pt x="121056" y="511835"/>
                </a:lnTo>
                <a:lnTo>
                  <a:pt x="121056" y="0"/>
                </a:lnTo>
                <a:close/>
              </a:path>
            </a:pathLst>
          </a:custGeom>
          <a:solidFill>
            <a:srgbClr val="FFFFFF"/>
          </a:solidFill>
        </p:spPr>
        <p:txBody>
          <a:bodyPr wrap="square" lIns="0" tIns="0" rIns="0" bIns="0" rtlCol="0"/>
          <a:lstStyle/>
          <a:p>
            <a:endParaRPr/>
          </a:p>
        </p:txBody>
      </p:sp>
      <p:sp>
        <p:nvSpPr>
          <p:cNvPr id="85" name="bg object 85"/>
          <p:cNvSpPr/>
          <p:nvPr/>
        </p:nvSpPr>
        <p:spPr>
          <a:xfrm>
            <a:off x="2915551" y="15860636"/>
            <a:ext cx="121285" cy="768350"/>
          </a:xfrm>
          <a:custGeom>
            <a:avLst/>
            <a:gdLst/>
            <a:ahLst/>
            <a:cxnLst/>
            <a:rect l="l" t="t" r="r" b="b"/>
            <a:pathLst>
              <a:path w="121285" h="768350">
                <a:moveTo>
                  <a:pt x="121056" y="0"/>
                </a:moveTo>
                <a:lnTo>
                  <a:pt x="0" y="0"/>
                </a:lnTo>
                <a:lnTo>
                  <a:pt x="0" y="127952"/>
                </a:lnTo>
                <a:lnTo>
                  <a:pt x="0" y="767753"/>
                </a:lnTo>
                <a:lnTo>
                  <a:pt x="121056" y="767753"/>
                </a:lnTo>
                <a:lnTo>
                  <a:pt x="121056" y="127965"/>
                </a:lnTo>
                <a:lnTo>
                  <a:pt x="121056" y="0"/>
                </a:lnTo>
                <a:close/>
              </a:path>
            </a:pathLst>
          </a:custGeom>
          <a:solidFill>
            <a:srgbClr val="FFFFFF"/>
          </a:solidFill>
        </p:spPr>
        <p:txBody>
          <a:bodyPr wrap="square" lIns="0" tIns="0" rIns="0" bIns="0" rtlCol="0"/>
          <a:lstStyle/>
          <a:p>
            <a:endParaRPr/>
          </a:p>
        </p:txBody>
      </p:sp>
      <p:sp>
        <p:nvSpPr>
          <p:cNvPr id="86" name="bg object 86"/>
          <p:cNvSpPr/>
          <p:nvPr/>
        </p:nvSpPr>
        <p:spPr>
          <a:xfrm>
            <a:off x="2915555" y="16756338"/>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87" name="bg object 87"/>
          <p:cNvSpPr/>
          <p:nvPr/>
        </p:nvSpPr>
        <p:spPr>
          <a:xfrm>
            <a:off x="2915551" y="17012259"/>
            <a:ext cx="121285" cy="512445"/>
          </a:xfrm>
          <a:custGeom>
            <a:avLst/>
            <a:gdLst/>
            <a:ahLst/>
            <a:cxnLst/>
            <a:rect l="l" t="t" r="r" b="b"/>
            <a:pathLst>
              <a:path w="121285" h="512444">
                <a:moveTo>
                  <a:pt x="121056" y="0"/>
                </a:moveTo>
                <a:lnTo>
                  <a:pt x="0" y="0"/>
                </a:lnTo>
                <a:lnTo>
                  <a:pt x="0" y="127965"/>
                </a:lnTo>
                <a:lnTo>
                  <a:pt x="0" y="511848"/>
                </a:lnTo>
                <a:lnTo>
                  <a:pt x="121056" y="511848"/>
                </a:lnTo>
                <a:lnTo>
                  <a:pt x="121056" y="127965"/>
                </a:lnTo>
                <a:lnTo>
                  <a:pt x="121056" y="0"/>
                </a:lnTo>
                <a:close/>
              </a:path>
            </a:pathLst>
          </a:custGeom>
          <a:solidFill>
            <a:srgbClr val="FFFFFF"/>
          </a:solidFill>
        </p:spPr>
        <p:txBody>
          <a:bodyPr wrap="square" lIns="0" tIns="0" rIns="0" bIns="0" rtlCol="0"/>
          <a:lstStyle/>
          <a:p>
            <a:endParaRPr/>
          </a:p>
        </p:txBody>
      </p:sp>
      <p:sp>
        <p:nvSpPr>
          <p:cNvPr id="88" name="bg object 88"/>
          <p:cNvSpPr/>
          <p:nvPr/>
        </p:nvSpPr>
        <p:spPr>
          <a:xfrm>
            <a:off x="2915555" y="1765200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89" name="bg object 89"/>
          <p:cNvSpPr/>
          <p:nvPr/>
        </p:nvSpPr>
        <p:spPr>
          <a:xfrm>
            <a:off x="3036609" y="14709038"/>
            <a:ext cx="121285" cy="384175"/>
          </a:xfrm>
          <a:custGeom>
            <a:avLst/>
            <a:gdLst/>
            <a:ahLst/>
            <a:cxnLst/>
            <a:rect l="l" t="t" r="r" b="b"/>
            <a:pathLst>
              <a:path w="121285" h="384175">
                <a:moveTo>
                  <a:pt x="121053" y="0"/>
                </a:moveTo>
                <a:lnTo>
                  <a:pt x="0" y="0"/>
                </a:lnTo>
                <a:lnTo>
                  <a:pt x="0" y="383883"/>
                </a:lnTo>
                <a:lnTo>
                  <a:pt x="121053" y="383883"/>
                </a:lnTo>
                <a:lnTo>
                  <a:pt x="121053" y="0"/>
                </a:lnTo>
                <a:close/>
              </a:path>
            </a:pathLst>
          </a:custGeom>
          <a:solidFill>
            <a:srgbClr val="FFFFFF"/>
          </a:solidFill>
        </p:spPr>
        <p:txBody>
          <a:bodyPr wrap="square" lIns="0" tIns="0" rIns="0" bIns="0" rtlCol="0"/>
          <a:lstStyle/>
          <a:p>
            <a:endParaRPr/>
          </a:p>
        </p:txBody>
      </p:sp>
      <p:sp>
        <p:nvSpPr>
          <p:cNvPr id="90" name="bg object 90"/>
          <p:cNvSpPr/>
          <p:nvPr/>
        </p:nvSpPr>
        <p:spPr>
          <a:xfrm>
            <a:off x="3036608" y="15860636"/>
            <a:ext cx="121285" cy="384175"/>
          </a:xfrm>
          <a:custGeom>
            <a:avLst/>
            <a:gdLst/>
            <a:ahLst/>
            <a:cxnLst/>
            <a:rect l="l" t="t" r="r" b="b"/>
            <a:pathLst>
              <a:path w="121285" h="384175">
                <a:moveTo>
                  <a:pt x="121043" y="0"/>
                </a:moveTo>
                <a:lnTo>
                  <a:pt x="0" y="0"/>
                </a:lnTo>
                <a:lnTo>
                  <a:pt x="0" y="127952"/>
                </a:lnTo>
                <a:lnTo>
                  <a:pt x="0" y="383870"/>
                </a:lnTo>
                <a:lnTo>
                  <a:pt x="121043" y="383870"/>
                </a:lnTo>
                <a:lnTo>
                  <a:pt x="121043" y="127965"/>
                </a:lnTo>
                <a:lnTo>
                  <a:pt x="121043" y="0"/>
                </a:lnTo>
                <a:close/>
              </a:path>
            </a:pathLst>
          </a:custGeom>
          <a:solidFill>
            <a:srgbClr val="FFFFFF"/>
          </a:solidFill>
        </p:spPr>
        <p:txBody>
          <a:bodyPr wrap="square" lIns="0" tIns="0" rIns="0" bIns="0" rtlCol="0"/>
          <a:lstStyle/>
          <a:p>
            <a:endParaRPr/>
          </a:p>
        </p:txBody>
      </p:sp>
      <p:sp>
        <p:nvSpPr>
          <p:cNvPr id="91" name="bg object 91"/>
          <p:cNvSpPr/>
          <p:nvPr/>
        </p:nvSpPr>
        <p:spPr>
          <a:xfrm>
            <a:off x="3036609" y="16372464"/>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92" name="bg object 92"/>
          <p:cNvSpPr/>
          <p:nvPr/>
        </p:nvSpPr>
        <p:spPr>
          <a:xfrm>
            <a:off x="3036609" y="16756338"/>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93" name="bg object 93"/>
          <p:cNvSpPr/>
          <p:nvPr/>
        </p:nvSpPr>
        <p:spPr>
          <a:xfrm>
            <a:off x="3036609" y="17268133"/>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94" name="bg object 94"/>
          <p:cNvSpPr/>
          <p:nvPr/>
        </p:nvSpPr>
        <p:spPr>
          <a:xfrm>
            <a:off x="3157652" y="14836993"/>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95" name="bg object 95"/>
          <p:cNvSpPr/>
          <p:nvPr/>
        </p:nvSpPr>
        <p:spPr>
          <a:xfrm>
            <a:off x="3157652" y="15220835"/>
            <a:ext cx="121285" cy="256540"/>
          </a:xfrm>
          <a:custGeom>
            <a:avLst/>
            <a:gdLst/>
            <a:ahLst/>
            <a:cxnLst/>
            <a:rect l="l" t="t" r="r" b="b"/>
            <a:pathLst>
              <a:path w="121285" h="256540">
                <a:moveTo>
                  <a:pt x="121043" y="0"/>
                </a:moveTo>
                <a:lnTo>
                  <a:pt x="0" y="0"/>
                </a:lnTo>
                <a:lnTo>
                  <a:pt x="0" y="127952"/>
                </a:lnTo>
                <a:lnTo>
                  <a:pt x="0" y="255917"/>
                </a:lnTo>
                <a:lnTo>
                  <a:pt x="121043" y="255917"/>
                </a:lnTo>
                <a:lnTo>
                  <a:pt x="121043" y="127965"/>
                </a:lnTo>
                <a:lnTo>
                  <a:pt x="121043" y="0"/>
                </a:lnTo>
                <a:close/>
              </a:path>
            </a:pathLst>
          </a:custGeom>
          <a:solidFill>
            <a:srgbClr val="FFFFFF"/>
          </a:solidFill>
        </p:spPr>
        <p:txBody>
          <a:bodyPr wrap="square" lIns="0" tIns="0" rIns="0" bIns="0" rtlCol="0"/>
          <a:lstStyle/>
          <a:p>
            <a:endParaRPr/>
          </a:p>
        </p:txBody>
      </p:sp>
      <p:sp>
        <p:nvSpPr>
          <p:cNvPr id="96" name="bg object 96"/>
          <p:cNvSpPr/>
          <p:nvPr/>
        </p:nvSpPr>
        <p:spPr>
          <a:xfrm>
            <a:off x="3157652" y="16116546"/>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97" name="bg object 97"/>
          <p:cNvSpPr/>
          <p:nvPr/>
        </p:nvSpPr>
        <p:spPr>
          <a:xfrm>
            <a:off x="3157652" y="16372464"/>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98" name="bg object 98"/>
          <p:cNvSpPr/>
          <p:nvPr/>
        </p:nvSpPr>
        <p:spPr>
          <a:xfrm>
            <a:off x="3157652" y="16756338"/>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99" name="bg object 99"/>
          <p:cNvSpPr/>
          <p:nvPr/>
        </p:nvSpPr>
        <p:spPr>
          <a:xfrm>
            <a:off x="3157652" y="17012259"/>
            <a:ext cx="121285" cy="384175"/>
          </a:xfrm>
          <a:custGeom>
            <a:avLst/>
            <a:gdLst/>
            <a:ahLst/>
            <a:cxnLst/>
            <a:rect l="l" t="t" r="r" b="b"/>
            <a:pathLst>
              <a:path w="121285" h="384175">
                <a:moveTo>
                  <a:pt x="121043" y="0"/>
                </a:moveTo>
                <a:lnTo>
                  <a:pt x="0" y="0"/>
                </a:lnTo>
                <a:lnTo>
                  <a:pt x="0" y="127965"/>
                </a:lnTo>
                <a:lnTo>
                  <a:pt x="0" y="383882"/>
                </a:lnTo>
                <a:lnTo>
                  <a:pt x="121043" y="383882"/>
                </a:lnTo>
                <a:lnTo>
                  <a:pt x="121043" y="127965"/>
                </a:lnTo>
                <a:lnTo>
                  <a:pt x="121043" y="0"/>
                </a:lnTo>
                <a:close/>
              </a:path>
            </a:pathLst>
          </a:custGeom>
          <a:solidFill>
            <a:srgbClr val="FFFFFF"/>
          </a:solidFill>
        </p:spPr>
        <p:txBody>
          <a:bodyPr wrap="square" lIns="0" tIns="0" rIns="0" bIns="0" rtlCol="0"/>
          <a:lstStyle/>
          <a:p>
            <a:endParaRPr/>
          </a:p>
        </p:txBody>
      </p:sp>
      <p:sp>
        <p:nvSpPr>
          <p:cNvPr id="100" name="bg object 100"/>
          <p:cNvSpPr/>
          <p:nvPr/>
        </p:nvSpPr>
        <p:spPr>
          <a:xfrm>
            <a:off x="3157652" y="17524052"/>
            <a:ext cx="121285" cy="256540"/>
          </a:xfrm>
          <a:custGeom>
            <a:avLst/>
            <a:gdLst/>
            <a:ahLst/>
            <a:cxnLst/>
            <a:rect l="l" t="t" r="r" b="b"/>
            <a:pathLst>
              <a:path w="121285" h="256540">
                <a:moveTo>
                  <a:pt x="121095" y="0"/>
                </a:moveTo>
                <a:lnTo>
                  <a:pt x="0" y="0"/>
                </a:lnTo>
                <a:lnTo>
                  <a:pt x="0" y="255918"/>
                </a:lnTo>
                <a:lnTo>
                  <a:pt x="121095" y="255918"/>
                </a:lnTo>
                <a:lnTo>
                  <a:pt x="121095" y="0"/>
                </a:lnTo>
                <a:close/>
              </a:path>
            </a:pathLst>
          </a:custGeom>
          <a:solidFill>
            <a:srgbClr val="FFFFFF"/>
          </a:solidFill>
        </p:spPr>
        <p:txBody>
          <a:bodyPr wrap="square" lIns="0" tIns="0" rIns="0" bIns="0" rtlCol="0"/>
          <a:lstStyle/>
          <a:p>
            <a:endParaRPr/>
          </a:p>
        </p:txBody>
      </p:sp>
      <p:sp>
        <p:nvSpPr>
          <p:cNvPr id="101" name="bg object 101"/>
          <p:cNvSpPr/>
          <p:nvPr/>
        </p:nvSpPr>
        <p:spPr>
          <a:xfrm>
            <a:off x="3278706" y="14709038"/>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02" name="bg object 102"/>
          <p:cNvSpPr/>
          <p:nvPr/>
        </p:nvSpPr>
        <p:spPr>
          <a:xfrm>
            <a:off x="3278706" y="1560470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03" name="bg object 103"/>
          <p:cNvSpPr/>
          <p:nvPr/>
        </p:nvSpPr>
        <p:spPr>
          <a:xfrm>
            <a:off x="3278695" y="15860636"/>
            <a:ext cx="121285" cy="384175"/>
          </a:xfrm>
          <a:custGeom>
            <a:avLst/>
            <a:gdLst/>
            <a:ahLst/>
            <a:cxnLst/>
            <a:rect l="l" t="t" r="r" b="b"/>
            <a:pathLst>
              <a:path w="121285" h="384175">
                <a:moveTo>
                  <a:pt x="121056" y="0"/>
                </a:moveTo>
                <a:lnTo>
                  <a:pt x="0" y="0"/>
                </a:lnTo>
                <a:lnTo>
                  <a:pt x="0" y="127952"/>
                </a:lnTo>
                <a:lnTo>
                  <a:pt x="0" y="383870"/>
                </a:lnTo>
                <a:lnTo>
                  <a:pt x="121056" y="383870"/>
                </a:lnTo>
                <a:lnTo>
                  <a:pt x="121056" y="127965"/>
                </a:lnTo>
                <a:lnTo>
                  <a:pt x="121056" y="0"/>
                </a:lnTo>
                <a:close/>
              </a:path>
            </a:pathLst>
          </a:custGeom>
          <a:solidFill>
            <a:srgbClr val="FFFFFF"/>
          </a:solidFill>
        </p:spPr>
        <p:txBody>
          <a:bodyPr wrap="square" lIns="0" tIns="0" rIns="0" bIns="0" rtlCol="0"/>
          <a:lstStyle/>
          <a:p>
            <a:endParaRPr/>
          </a:p>
        </p:txBody>
      </p:sp>
      <p:sp>
        <p:nvSpPr>
          <p:cNvPr id="104" name="bg object 104"/>
          <p:cNvSpPr/>
          <p:nvPr/>
        </p:nvSpPr>
        <p:spPr>
          <a:xfrm>
            <a:off x="3278695" y="16884307"/>
            <a:ext cx="121285" cy="384175"/>
          </a:xfrm>
          <a:custGeom>
            <a:avLst/>
            <a:gdLst/>
            <a:ahLst/>
            <a:cxnLst/>
            <a:rect l="l" t="t" r="r" b="b"/>
            <a:pathLst>
              <a:path w="121285" h="384175">
                <a:moveTo>
                  <a:pt x="121056" y="0"/>
                </a:moveTo>
                <a:lnTo>
                  <a:pt x="0" y="0"/>
                </a:lnTo>
                <a:lnTo>
                  <a:pt x="0" y="255917"/>
                </a:lnTo>
                <a:lnTo>
                  <a:pt x="0" y="383870"/>
                </a:lnTo>
                <a:lnTo>
                  <a:pt x="121056" y="383870"/>
                </a:lnTo>
                <a:lnTo>
                  <a:pt x="121056" y="255917"/>
                </a:lnTo>
                <a:lnTo>
                  <a:pt x="121056" y="0"/>
                </a:lnTo>
                <a:close/>
              </a:path>
            </a:pathLst>
          </a:custGeom>
          <a:solidFill>
            <a:srgbClr val="FFFFFF"/>
          </a:solidFill>
        </p:spPr>
        <p:txBody>
          <a:bodyPr wrap="square" lIns="0" tIns="0" rIns="0" bIns="0" rtlCol="0"/>
          <a:lstStyle/>
          <a:p>
            <a:endParaRPr/>
          </a:p>
        </p:txBody>
      </p:sp>
      <p:sp>
        <p:nvSpPr>
          <p:cNvPr id="105" name="bg object 105"/>
          <p:cNvSpPr/>
          <p:nvPr/>
        </p:nvSpPr>
        <p:spPr>
          <a:xfrm>
            <a:off x="3399760" y="14581074"/>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06" name="bg object 106"/>
          <p:cNvSpPr/>
          <p:nvPr/>
        </p:nvSpPr>
        <p:spPr>
          <a:xfrm>
            <a:off x="3399752" y="14964968"/>
            <a:ext cx="121285" cy="511809"/>
          </a:xfrm>
          <a:custGeom>
            <a:avLst/>
            <a:gdLst/>
            <a:ahLst/>
            <a:cxnLst/>
            <a:rect l="l" t="t" r="r" b="b"/>
            <a:pathLst>
              <a:path w="121285" h="511809">
                <a:moveTo>
                  <a:pt x="121056" y="0"/>
                </a:moveTo>
                <a:lnTo>
                  <a:pt x="0" y="0"/>
                </a:lnTo>
                <a:lnTo>
                  <a:pt x="0" y="383819"/>
                </a:lnTo>
                <a:lnTo>
                  <a:pt x="0" y="511784"/>
                </a:lnTo>
                <a:lnTo>
                  <a:pt x="121056" y="511784"/>
                </a:lnTo>
                <a:lnTo>
                  <a:pt x="121056" y="383882"/>
                </a:lnTo>
                <a:lnTo>
                  <a:pt x="121056" y="0"/>
                </a:lnTo>
                <a:close/>
              </a:path>
            </a:pathLst>
          </a:custGeom>
          <a:solidFill>
            <a:srgbClr val="FFFFFF"/>
          </a:solidFill>
        </p:spPr>
        <p:txBody>
          <a:bodyPr wrap="square" lIns="0" tIns="0" rIns="0" bIns="0" rtlCol="0"/>
          <a:lstStyle/>
          <a:p>
            <a:endParaRPr/>
          </a:p>
        </p:txBody>
      </p:sp>
      <p:sp>
        <p:nvSpPr>
          <p:cNvPr id="107" name="bg object 107"/>
          <p:cNvSpPr/>
          <p:nvPr/>
        </p:nvSpPr>
        <p:spPr>
          <a:xfrm>
            <a:off x="3399760" y="15732662"/>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108" name="bg object 108"/>
          <p:cNvSpPr/>
          <p:nvPr/>
        </p:nvSpPr>
        <p:spPr>
          <a:xfrm>
            <a:off x="3399760" y="16244499"/>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09" name="bg object 109"/>
          <p:cNvSpPr/>
          <p:nvPr/>
        </p:nvSpPr>
        <p:spPr>
          <a:xfrm>
            <a:off x="3399760" y="16500419"/>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110" name="bg object 110"/>
          <p:cNvSpPr/>
          <p:nvPr/>
        </p:nvSpPr>
        <p:spPr>
          <a:xfrm>
            <a:off x="3399760" y="16884302"/>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11" name="bg object 111"/>
          <p:cNvSpPr/>
          <p:nvPr/>
        </p:nvSpPr>
        <p:spPr>
          <a:xfrm>
            <a:off x="3399760" y="17268133"/>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12" name="bg object 112"/>
          <p:cNvSpPr/>
          <p:nvPr/>
        </p:nvSpPr>
        <p:spPr>
          <a:xfrm>
            <a:off x="3399760" y="17524052"/>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113" name="bg object 113"/>
          <p:cNvSpPr/>
          <p:nvPr/>
        </p:nvSpPr>
        <p:spPr>
          <a:xfrm>
            <a:off x="3520803" y="14581074"/>
            <a:ext cx="121285" cy="255904"/>
          </a:xfrm>
          <a:custGeom>
            <a:avLst/>
            <a:gdLst/>
            <a:ahLst/>
            <a:cxnLst/>
            <a:rect l="l" t="t" r="r" b="b"/>
            <a:pathLst>
              <a:path w="121285" h="255905">
                <a:moveTo>
                  <a:pt x="121095" y="0"/>
                </a:moveTo>
                <a:lnTo>
                  <a:pt x="0" y="0"/>
                </a:lnTo>
                <a:lnTo>
                  <a:pt x="0" y="255866"/>
                </a:lnTo>
                <a:lnTo>
                  <a:pt x="121095" y="255866"/>
                </a:lnTo>
                <a:lnTo>
                  <a:pt x="121095" y="0"/>
                </a:lnTo>
                <a:close/>
              </a:path>
            </a:pathLst>
          </a:custGeom>
          <a:solidFill>
            <a:srgbClr val="FFFFFF"/>
          </a:solidFill>
        </p:spPr>
        <p:txBody>
          <a:bodyPr wrap="square" lIns="0" tIns="0" rIns="0" bIns="0" rtlCol="0"/>
          <a:lstStyle/>
          <a:p>
            <a:endParaRPr/>
          </a:p>
        </p:txBody>
      </p:sp>
      <p:sp>
        <p:nvSpPr>
          <p:cNvPr id="114" name="bg object 114"/>
          <p:cNvSpPr/>
          <p:nvPr/>
        </p:nvSpPr>
        <p:spPr>
          <a:xfrm>
            <a:off x="3520803" y="15092912"/>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15" name="bg object 115"/>
          <p:cNvSpPr/>
          <p:nvPr/>
        </p:nvSpPr>
        <p:spPr>
          <a:xfrm>
            <a:off x="3520803" y="1560470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16" name="bg object 116"/>
          <p:cNvSpPr/>
          <p:nvPr/>
        </p:nvSpPr>
        <p:spPr>
          <a:xfrm>
            <a:off x="3520803" y="16116546"/>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17" name="bg object 117"/>
          <p:cNvSpPr/>
          <p:nvPr/>
        </p:nvSpPr>
        <p:spPr>
          <a:xfrm>
            <a:off x="3520803" y="16372464"/>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18" name="bg object 118"/>
          <p:cNvSpPr/>
          <p:nvPr/>
        </p:nvSpPr>
        <p:spPr>
          <a:xfrm>
            <a:off x="3520803" y="16756338"/>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119" name="bg object 119"/>
          <p:cNvSpPr/>
          <p:nvPr/>
        </p:nvSpPr>
        <p:spPr>
          <a:xfrm>
            <a:off x="3520795" y="17268139"/>
            <a:ext cx="121285" cy="384175"/>
          </a:xfrm>
          <a:custGeom>
            <a:avLst/>
            <a:gdLst/>
            <a:ahLst/>
            <a:cxnLst/>
            <a:rect l="l" t="t" r="r" b="b"/>
            <a:pathLst>
              <a:path w="121285" h="384175">
                <a:moveTo>
                  <a:pt x="121056" y="0"/>
                </a:moveTo>
                <a:lnTo>
                  <a:pt x="0" y="0"/>
                </a:lnTo>
                <a:lnTo>
                  <a:pt x="0" y="255917"/>
                </a:lnTo>
                <a:lnTo>
                  <a:pt x="0" y="383882"/>
                </a:lnTo>
                <a:lnTo>
                  <a:pt x="121056" y="383882"/>
                </a:lnTo>
                <a:lnTo>
                  <a:pt x="121056" y="255917"/>
                </a:lnTo>
                <a:lnTo>
                  <a:pt x="121056" y="0"/>
                </a:lnTo>
                <a:close/>
              </a:path>
            </a:pathLst>
          </a:custGeom>
          <a:solidFill>
            <a:srgbClr val="FFFFFF"/>
          </a:solidFill>
        </p:spPr>
        <p:txBody>
          <a:bodyPr wrap="square" lIns="0" tIns="0" rIns="0" bIns="0" rtlCol="0"/>
          <a:lstStyle/>
          <a:p>
            <a:endParaRPr/>
          </a:p>
        </p:txBody>
      </p:sp>
      <p:sp>
        <p:nvSpPr>
          <p:cNvPr id="120" name="bg object 120"/>
          <p:cNvSpPr/>
          <p:nvPr/>
        </p:nvSpPr>
        <p:spPr>
          <a:xfrm>
            <a:off x="3641857" y="14836993"/>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121" name="bg object 121"/>
          <p:cNvSpPr/>
          <p:nvPr/>
        </p:nvSpPr>
        <p:spPr>
          <a:xfrm>
            <a:off x="3641857" y="15348779"/>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22" name="bg object 122"/>
          <p:cNvSpPr/>
          <p:nvPr/>
        </p:nvSpPr>
        <p:spPr>
          <a:xfrm>
            <a:off x="3641857" y="15604707"/>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123" name="bg object 123"/>
          <p:cNvSpPr/>
          <p:nvPr/>
        </p:nvSpPr>
        <p:spPr>
          <a:xfrm>
            <a:off x="3641857" y="16116546"/>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24" name="bg object 124"/>
          <p:cNvSpPr/>
          <p:nvPr/>
        </p:nvSpPr>
        <p:spPr>
          <a:xfrm>
            <a:off x="3641857" y="16372464"/>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25" name="bg object 125"/>
          <p:cNvSpPr/>
          <p:nvPr/>
        </p:nvSpPr>
        <p:spPr>
          <a:xfrm>
            <a:off x="3641857" y="16628383"/>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26" name="bg object 126"/>
          <p:cNvSpPr/>
          <p:nvPr/>
        </p:nvSpPr>
        <p:spPr>
          <a:xfrm>
            <a:off x="3641857" y="16884302"/>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27" name="bg object 127"/>
          <p:cNvSpPr/>
          <p:nvPr/>
        </p:nvSpPr>
        <p:spPr>
          <a:xfrm>
            <a:off x="3641857" y="17396088"/>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28" name="bg object 128"/>
          <p:cNvSpPr/>
          <p:nvPr/>
        </p:nvSpPr>
        <p:spPr>
          <a:xfrm>
            <a:off x="3641857" y="1765200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29" name="bg object 129"/>
          <p:cNvSpPr/>
          <p:nvPr/>
        </p:nvSpPr>
        <p:spPr>
          <a:xfrm>
            <a:off x="3762901" y="14709038"/>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130" name="bg object 130"/>
          <p:cNvSpPr/>
          <p:nvPr/>
        </p:nvSpPr>
        <p:spPr>
          <a:xfrm>
            <a:off x="3762901" y="15220824"/>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31" name="bg object 131"/>
          <p:cNvSpPr/>
          <p:nvPr/>
        </p:nvSpPr>
        <p:spPr>
          <a:xfrm>
            <a:off x="3762901" y="15476743"/>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132" name="bg object 132"/>
          <p:cNvSpPr/>
          <p:nvPr/>
        </p:nvSpPr>
        <p:spPr>
          <a:xfrm>
            <a:off x="3762901" y="1586062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33" name="bg object 133"/>
          <p:cNvSpPr/>
          <p:nvPr/>
        </p:nvSpPr>
        <p:spPr>
          <a:xfrm>
            <a:off x="3762901" y="16372464"/>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134" name="bg object 134"/>
          <p:cNvSpPr/>
          <p:nvPr/>
        </p:nvSpPr>
        <p:spPr>
          <a:xfrm>
            <a:off x="3762901" y="17140221"/>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135" name="bg object 135"/>
          <p:cNvSpPr/>
          <p:nvPr/>
        </p:nvSpPr>
        <p:spPr>
          <a:xfrm>
            <a:off x="3762901" y="17524052"/>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36" name="bg object 136"/>
          <p:cNvSpPr/>
          <p:nvPr/>
        </p:nvSpPr>
        <p:spPr>
          <a:xfrm>
            <a:off x="3883955" y="14581074"/>
            <a:ext cx="121285" cy="128270"/>
          </a:xfrm>
          <a:custGeom>
            <a:avLst/>
            <a:gdLst/>
            <a:ahLst/>
            <a:cxnLst/>
            <a:rect l="l" t="t" r="r" b="b"/>
            <a:pathLst>
              <a:path w="121285" h="128269">
                <a:moveTo>
                  <a:pt x="121095" y="0"/>
                </a:moveTo>
                <a:lnTo>
                  <a:pt x="0" y="0"/>
                </a:lnTo>
                <a:lnTo>
                  <a:pt x="0" y="127964"/>
                </a:lnTo>
                <a:lnTo>
                  <a:pt x="121095" y="127964"/>
                </a:lnTo>
                <a:lnTo>
                  <a:pt x="121095" y="0"/>
                </a:lnTo>
                <a:close/>
              </a:path>
            </a:pathLst>
          </a:custGeom>
          <a:solidFill>
            <a:srgbClr val="FFFFFF"/>
          </a:solidFill>
        </p:spPr>
        <p:txBody>
          <a:bodyPr wrap="square" lIns="0" tIns="0" rIns="0" bIns="0" rtlCol="0"/>
          <a:lstStyle/>
          <a:p>
            <a:endParaRPr/>
          </a:p>
        </p:txBody>
      </p:sp>
      <p:sp>
        <p:nvSpPr>
          <p:cNvPr id="137" name="bg object 137"/>
          <p:cNvSpPr/>
          <p:nvPr/>
        </p:nvSpPr>
        <p:spPr>
          <a:xfrm>
            <a:off x="3883955" y="14836993"/>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38" name="bg object 138"/>
          <p:cNvSpPr/>
          <p:nvPr/>
        </p:nvSpPr>
        <p:spPr>
          <a:xfrm>
            <a:off x="3883955" y="15092912"/>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39" name="bg object 139"/>
          <p:cNvSpPr/>
          <p:nvPr/>
        </p:nvSpPr>
        <p:spPr>
          <a:xfrm>
            <a:off x="3883955" y="15348779"/>
            <a:ext cx="121285" cy="384175"/>
          </a:xfrm>
          <a:custGeom>
            <a:avLst/>
            <a:gdLst/>
            <a:ahLst/>
            <a:cxnLst/>
            <a:rect l="l" t="t" r="r" b="b"/>
            <a:pathLst>
              <a:path w="121285" h="384175">
                <a:moveTo>
                  <a:pt x="121053" y="0"/>
                </a:moveTo>
                <a:lnTo>
                  <a:pt x="0" y="0"/>
                </a:lnTo>
                <a:lnTo>
                  <a:pt x="0" y="383883"/>
                </a:lnTo>
                <a:lnTo>
                  <a:pt x="121053" y="383883"/>
                </a:lnTo>
                <a:lnTo>
                  <a:pt x="121053" y="0"/>
                </a:lnTo>
                <a:close/>
              </a:path>
            </a:pathLst>
          </a:custGeom>
          <a:solidFill>
            <a:srgbClr val="FFFFFF"/>
          </a:solidFill>
        </p:spPr>
        <p:txBody>
          <a:bodyPr wrap="square" lIns="0" tIns="0" rIns="0" bIns="0" rtlCol="0"/>
          <a:lstStyle/>
          <a:p>
            <a:endParaRPr/>
          </a:p>
        </p:txBody>
      </p:sp>
      <p:sp>
        <p:nvSpPr>
          <p:cNvPr id="140" name="bg object 140"/>
          <p:cNvSpPr/>
          <p:nvPr/>
        </p:nvSpPr>
        <p:spPr>
          <a:xfrm>
            <a:off x="3883952" y="15860636"/>
            <a:ext cx="121285" cy="256540"/>
          </a:xfrm>
          <a:custGeom>
            <a:avLst/>
            <a:gdLst/>
            <a:ahLst/>
            <a:cxnLst/>
            <a:rect l="l" t="t" r="r" b="b"/>
            <a:pathLst>
              <a:path w="121285" h="256540">
                <a:moveTo>
                  <a:pt x="121056" y="0"/>
                </a:moveTo>
                <a:lnTo>
                  <a:pt x="0" y="0"/>
                </a:lnTo>
                <a:lnTo>
                  <a:pt x="0" y="127952"/>
                </a:lnTo>
                <a:lnTo>
                  <a:pt x="0" y="255917"/>
                </a:lnTo>
                <a:lnTo>
                  <a:pt x="121056" y="255917"/>
                </a:lnTo>
                <a:lnTo>
                  <a:pt x="121056" y="127965"/>
                </a:lnTo>
                <a:lnTo>
                  <a:pt x="121056" y="0"/>
                </a:lnTo>
                <a:close/>
              </a:path>
            </a:pathLst>
          </a:custGeom>
          <a:solidFill>
            <a:srgbClr val="FFFFFF"/>
          </a:solidFill>
        </p:spPr>
        <p:txBody>
          <a:bodyPr wrap="square" lIns="0" tIns="0" rIns="0" bIns="0" rtlCol="0"/>
          <a:lstStyle/>
          <a:p>
            <a:endParaRPr/>
          </a:p>
        </p:txBody>
      </p:sp>
      <p:sp>
        <p:nvSpPr>
          <p:cNvPr id="141" name="bg object 141"/>
          <p:cNvSpPr/>
          <p:nvPr/>
        </p:nvSpPr>
        <p:spPr>
          <a:xfrm>
            <a:off x="3883955" y="16372464"/>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42" name="bg object 142"/>
          <p:cNvSpPr/>
          <p:nvPr/>
        </p:nvSpPr>
        <p:spPr>
          <a:xfrm>
            <a:off x="3883952" y="16628389"/>
            <a:ext cx="121285" cy="640080"/>
          </a:xfrm>
          <a:custGeom>
            <a:avLst/>
            <a:gdLst/>
            <a:ahLst/>
            <a:cxnLst/>
            <a:rect l="l" t="t" r="r" b="b"/>
            <a:pathLst>
              <a:path w="121285" h="640080">
                <a:moveTo>
                  <a:pt x="121056" y="0"/>
                </a:moveTo>
                <a:lnTo>
                  <a:pt x="0" y="0"/>
                </a:lnTo>
                <a:lnTo>
                  <a:pt x="0" y="127952"/>
                </a:lnTo>
                <a:lnTo>
                  <a:pt x="0" y="511835"/>
                </a:lnTo>
                <a:lnTo>
                  <a:pt x="0" y="639787"/>
                </a:lnTo>
                <a:lnTo>
                  <a:pt x="121056" y="639787"/>
                </a:lnTo>
                <a:lnTo>
                  <a:pt x="121056" y="511835"/>
                </a:lnTo>
                <a:lnTo>
                  <a:pt x="121056" y="127965"/>
                </a:lnTo>
                <a:lnTo>
                  <a:pt x="121056" y="0"/>
                </a:lnTo>
                <a:close/>
              </a:path>
            </a:pathLst>
          </a:custGeom>
          <a:solidFill>
            <a:srgbClr val="FFFFFF"/>
          </a:solidFill>
        </p:spPr>
        <p:txBody>
          <a:bodyPr wrap="square" lIns="0" tIns="0" rIns="0" bIns="0" rtlCol="0"/>
          <a:lstStyle/>
          <a:p>
            <a:endParaRPr/>
          </a:p>
        </p:txBody>
      </p:sp>
      <p:sp>
        <p:nvSpPr>
          <p:cNvPr id="143" name="bg object 143"/>
          <p:cNvSpPr/>
          <p:nvPr/>
        </p:nvSpPr>
        <p:spPr>
          <a:xfrm>
            <a:off x="3883952" y="17396091"/>
            <a:ext cx="121285" cy="256540"/>
          </a:xfrm>
          <a:custGeom>
            <a:avLst/>
            <a:gdLst/>
            <a:ahLst/>
            <a:cxnLst/>
            <a:rect l="l" t="t" r="r" b="b"/>
            <a:pathLst>
              <a:path w="121285" h="256540">
                <a:moveTo>
                  <a:pt x="121056" y="0"/>
                </a:moveTo>
                <a:lnTo>
                  <a:pt x="0" y="0"/>
                </a:lnTo>
                <a:lnTo>
                  <a:pt x="0" y="127965"/>
                </a:lnTo>
                <a:lnTo>
                  <a:pt x="0" y="255930"/>
                </a:lnTo>
                <a:lnTo>
                  <a:pt x="121056" y="255930"/>
                </a:lnTo>
                <a:lnTo>
                  <a:pt x="121056" y="127965"/>
                </a:lnTo>
                <a:lnTo>
                  <a:pt x="121056" y="0"/>
                </a:lnTo>
                <a:close/>
              </a:path>
            </a:pathLst>
          </a:custGeom>
          <a:solidFill>
            <a:srgbClr val="FFFFFF"/>
          </a:solidFill>
        </p:spPr>
        <p:txBody>
          <a:bodyPr wrap="square" lIns="0" tIns="0" rIns="0" bIns="0" rtlCol="0"/>
          <a:lstStyle/>
          <a:p>
            <a:endParaRPr/>
          </a:p>
        </p:txBody>
      </p:sp>
      <p:sp>
        <p:nvSpPr>
          <p:cNvPr id="144" name="bg object 144"/>
          <p:cNvSpPr/>
          <p:nvPr/>
        </p:nvSpPr>
        <p:spPr>
          <a:xfrm>
            <a:off x="4005009" y="15988580"/>
            <a:ext cx="121285" cy="512445"/>
          </a:xfrm>
          <a:custGeom>
            <a:avLst/>
            <a:gdLst/>
            <a:ahLst/>
            <a:cxnLst/>
            <a:rect l="l" t="t" r="r" b="b"/>
            <a:pathLst>
              <a:path w="121285" h="512444">
                <a:moveTo>
                  <a:pt x="121053" y="0"/>
                </a:moveTo>
                <a:lnTo>
                  <a:pt x="0" y="0"/>
                </a:lnTo>
                <a:lnTo>
                  <a:pt x="0" y="511837"/>
                </a:lnTo>
                <a:lnTo>
                  <a:pt x="121053" y="511837"/>
                </a:lnTo>
                <a:lnTo>
                  <a:pt x="121053" y="0"/>
                </a:lnTo>
                <a:close/>
              </a:path>
            </a:pathLst>
          </a:custGeom>
          <a:solidFill>
            <a:srgbClr val="FFFFFF"/>
          </a:solidFill>
        </p:spPr>
        <p:txBody>
          <a:bodyPr wrap="square" lIns="0" tIns="0" rIns="0" bIns="0" rtlCol="0"/>
          <a:lstStyle/>
          <a:p>
            <a:endParaRPr/>
          </a:p>
        </p:txBody>
      </p:sp>
      <p:sp>
        <p:nvSpPr>
          <p:cNvPr id="145" name="bg object 145"/>
          <p:cNvSpPr/>
          <p:nvPr/>
        </p:nvSpPr>
        <p:spPr>
          <a:xfrm>
            <a:off x="4005009" y="16628383"/>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46" name="bg object 146"/>
          <p:cNvSpPr/>
          <p:nvPr/>
        </p:nvSpPr>
        <p:spPr>
          <a:xfrm>
            <a:off x="4005009" y="17140221"/>
            <a:ext cx="121285" cy="128270"/>
          </a:xfrm>
          <a:custGeom>
            <a:avLst/>
            <a:gdLst/>
            <a:ahLst/>
            <a:cxnLst/>
            <a:rect l="l" t="t" r="r" b="b"/>
            <a:pathLst>
              <a:path w="121285" h="128269">
                <a:moveTo>
                  <a:pt x="121053" y="0"/>
                </a:moveTo>
                <a:lnTo>
                  <a:pt x="0" y="0"/>
                </a:lnTo>
                <a:lnTo>
                  <a:pt x="0" y="127954"/>
                </a:lnTo>
                <a:lnTo>
                  <a:pt x="121053" y="127954"/>
                </a:lnTo>
                <a:lnTo>
                  <a:pt x="121053" y="0"/>
                </a:lnTo>
                <a:close/>
              </a:path>
            </a:pathLst>
          </a:custGeom>
          <a:solidFill>
            <a:srgbClr val="FFFFFF"/>
          </a:solidFill>
        </p:spPr>
        <p:txBody>
          <a:bodyPr wrap="square" lIns="0" tIns="0" rIns="0" bIns="0" rtlCol="0"/>
          <a:lstStyle/>
          <a:p>
            <a:endParaRPr/>
          </a:p>
        </p:txBody>
      </p:sp>
      <p:sp>
        <p:nvSpPr>
          <p:cNvPr id="147" name="bg object 147"/>
          <p:cNvSpPr/>
          <p:nvPr/>
        </p:nvSpPr>
        <p:spPr>
          <a:xfrm>
            <a:off x="4005009" y="17524052"/>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48" name="bg object 148"/>
          <p:cNvSpPr/>
          <p:nvPr/>
        </p:nvSpPr>
        <p:spPr>
          <a:xfrm>
            <a:off x="4126052" y="14581085"/>
            <a:ext cx="121285" cy="895985"/>
          </a:xfrm>
          <a:custGeom>
            <a:avLst/>
            <a:gdLst/>
            <a:ahLst/>
            <a:cxnLst/>
            <a:rect l="l" t="t" r="r" b="b"/>
            <a:pathLst>
              <a:path w="121285" h="895984">
                <a:moveTo>
                  <a:pt x="121043" y="0"/>
                </a:moveTo>
                <a:lnTo>
                  <a:pt x="0" y="0"/>
                </a:lnTo>
                <a:lnTo>
                  <a:pt x="0" y="767702"/>
                </a:lnTo>
                <a:lnTo>
                  <a:pt x="0" y="895667"/>
                </a:lnTo>
                <a:lnTo>
                  <a:pt x="121043" y="895667"/>
                </a:lnTo>
                <a:lnTo>
                  <a:pt x="121043" y="767753"/>
                </a:lnTo>
                <a:lnTo>
                  <a:pt x="121043" y="0"/>
                </a:lnTo>
                <a:close/>
              </a:path>
            </a:pathLst>
          </a:custGeom>
          <a:solidFill>
            <a:srgbClr val="FFFFFF"/>
          </a:solidFill>
        </p:spPr>
        <p:txBody>
          <a:bodyPr wrap="square" lIns="0" tIns="0" rIns="0" bIns="0" rtlCol="0"/>
          <a:lstStyle/>
          <a:p>
            <a:endParaRPr/>
          </a:p>
        </p:txBody>
      </p:sp>
      <p:sp>
        <p:nvSpPr>
          <p:cNvPr id="149" name="bg object 149"/>
          <p:cNvSpPr/>
          <p:nvPr/>
        </p:nvSpPr>
        <p:spPr>
          <a:xfrm>
            <a:off x="4126052" y="1560470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50" name="bg object 150"/>
          <p:cNvSpPr/>
          <p:nvPr/>
        </p:nvSpPr>
        <p:spPr>
          <a:xfrm>
            <a:off x="4126052" y="15988580"/>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151" name="bg object 151"/>
          <p:cNvSpPr/>
          <p:nvPr/>
        </p:nvSpPr>
        <p:spPr>
          <a:xfrm>
            <a:off x="4126052" y="16372464"/>
            <a:ext cx="121285" cy="384175"/>
          </a:xfrm>
          <a:custGeom>
            <a:avLst/>
            <a:gdLst/>
            <a:ahLst/>
            <a:cxnLst/>
            <a:rect l="l" t="t" r="r" b="b"/>
            <a:pathLst>
              <a:path w="121285" h="384175">
                <a:moveTo>
                  <a:pt x="121053" y="0"/>
                </a:moveTo>
                <a:lnTo>
                  <a:pt x="0" y="0"/>
                </a:lnTo>
                <a:lnTo>
                  <a:pt x="0" y="383883"/>
                </a:lnTo>
                <a:lnTo>
                  <a:pt x="121053" y="383883"/>
                </a:lnTo>
                <a:lnTo>
                  <a:pt x="121053" y="0"/>
                </a:lnTo>
                <a:close/>
              </a:path>
            </a:pathLst>
          </a:custGeom>
          <a:solidFill>
            <a:srgbClr val="FFFFFF"/>
          </a:solidFill>
        </p:spPr>
        <p:txBody>
          <a:bodyPr wrap="square" lIns="0" tIns="0" rIns="0" bIns="0" rtlCol="0"/>
          <a:lstStyle/>
          <a:p>
            <a:endParaRPr/>
          </a:p>
        </p:txBody>
      </p:sp>
      <p:sp>
        <p:nvSpPr>
          <p:cNvPr id="152" name="bg object 152"/>
          <p:cNvSpPr/>
          <p:nvPr/>
        </p:nvSpPr>
        <p:spPr>
          <a:xfrm>
            <a:off x="4126052" y="16884302"/>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53" name="bg object 153"/>
          <p:cNvSpPr/>
          <p:nvPr/>
        </p:nvSpPr>
        <p:spPr>
          <a:xfrm>
            <a:off x="4126052" y="17140221"/>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154" name="bg object 154"/>
          <p:cNvSpPr/>
          <p:nvPr/>
        </p:nvSpPr>
        <p:spPr>
          <a:xfrm>
            <a:off x="4247106" y="14581074"/>
            <a:ext cx="121285" cy="128270"/>
          </a:xfrm>
          <a:custGeom>
            <a:avLst/>
            <a:gdLst/>
            <a:ahLst/>
            <a:cxnLst/>
            <a:rect l="l" t="t" r="r" b="b"/>
            <a:pathLst>
              <a:path w="121285" h="128269">
                <a:moveTo>
                  <a:pt x="121095" y="0"/>
                </a:moveTo>
                <a:lnTo>
                  <a:pt x="0" y="0"/>
                </a:lnTo>
                <a:lnTo>
                  <a:pt x="0" y="127964"/>
                </a:lnTo>
                <a:lnTo>
                  <a:pt x="121095" y="127964"/>
                </a:lnTo>
                <a:lnTo>
                  <a:pt x="121095" y="0"/>
                </a:lnTo>
                <a:close/>
              </a:path>
            </a:pathLst>
          </a:custGeom>
          <a:solidFill>
            <a:srgbClr val="FFFFFF"/>
          </a:solidFill>
        </p:spPr>
        <p:txBody>
          <a:bodyPr wrap="square" lIns="0" tIns="0" rIns="0" bIns="0" rtlCol="0"/>
          <a:lstStyle/>
          <a:p>
            <a:endParaRPr/>
          </a:p>
        </p:txBody>
      </p:sp>
      <p:sp>
        <p:nvSpPr>
          <p:cNvPr id="155" name="bg object 155"/>
          <p:cNvSpPr/>
          <p:nvPr/>
        </p:nvSpPr>
        <p:spPr>
          <a:xfrm>
            <a:off x="4247106" y="15348779"/>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56" name="bg object 156"/>
          <p:cNvSpPr/>
          <p:nvPr/>
        </p:nvSpPr>
        <p:spPr>
          <a:xfrm>
            <a:off x="4247106" y="15604707"/>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157" name="bg object 157"/>
          <p:cNvSpPr/>
          <p:nvPr/>
        </p:nvSpPr>
        <p:spPr>
          <a:xfrm>
            <a:off x="4247106" y="16244499"/>
            <a:ext cx="121285" cy="512445"/>
          </a:xfrm>
          <a:custGeom>
            <a:avLst/>
            <a:gdLst/>
            <a:ahLst/>
            <a:cxnLst/>
            <a:rect l="l" t="t" r="r" b="b"/>
            <a:pathLst>
              <a:path w="121285" h="512444">
                <a:moveTo>
                  <a:pt x="121053" y="0"/>
                </a:moveTo>
                <a:lnTo>
                  <a:pt x="0" y="0"/>
                </a:lnTo>
                <a:lnTo>
                  <a:pt x="0" y="511837"/>
                </a:lnTo>
                <a:lnTo>
                  <a:pt x="121053" y="511837"/>
                </a:lnTo>
                <a:lnTo>
                  <a:pt x="121053" y="0"/>
                </a:lnTo>
                <a:close/>
              </a:path>
            </a:pathLst>
          </a:custGeom>
          <a:solidFill>
            <a:srgbClr val="FFFFFF"/>
          </a:solidFill>
        </p:spPr>
        <p:txBody>
          <a:bodyPr wrap="square" lIns="0" tIns="0" rIns="0" bIns="0" rtlCol="0"/>
          <a:lstStyle/>
          <a:p>
            <a:endParaRPr/>
          </a:p>
        </p:txBody>
      </p:sp>
      <p:sp>
        <p:nvSpPr>
          <p:cNvPr id="158" name="bg object 158"/>
          <p:cNvSpPr/>
          <p:nvPr/>
        </p:nvSpPr>
        <p:spPr>
          <a:xfrm>
            <a:off x="4247106" y="17140221"/>
            <a:ext cx="121285" cy="128270"/>
          </a:xfrm>
          <a:custGeom>
            <a:avLst/>
            <a:gdLst/>
            <a:ahLst/>
            <a:cxnLst/>
            <a:rect l="l" t="t" r="r" b="b"/>
            <a:pathLst>
              <a:path w="121285" h="128269">
                <a:moveTo>
                  <a:pt x="121053" y="0"/>
                </a:moveTo>
                <a:lnTo>
                  <a:pt x="0" y="0"/>
                </a:lnTo>
                <a:lnTo>
                  <a:pt x="0" y="127954"/>
                </a:lnTo>
                <a:lnTo>
                  <a:pt x="121053" y="127954"/>
                </a:lnTo>
                <a:lnTo>
                  <a:pt x="121053" y="0"/>
                </a:lnTo>
                <a:close/>
              </a:path>
            </a:pathLst>
          </a:custGeom>
          <a:solidFill>
            <a:srgbClr val="FFFFFF"/>
          </a:solidFill>
        </p:spPr>
        <p:txBody>
          <a:bodyPr wrap="square" lIns="0" tIns="0" rIns="0" bIns="0" rtlCol="0"/>
          <a:lstStyle/>
          <a:p>
            <a:endParaRPr/>
          </a:p>
        </p:txBody>
      </p:sp>
      <p:sp>
        <p:nvSpPr>
          <p:cNvPr id="159" name="bg object 159"/>
          <p:cNvSpPr/>
          <p:nvPr/>
        </p:nvSpPr>
        <p:spPr>
          <a:xfrm>
            <a:off x="4247106" y="17524052"/>
            <a:ext cx="121285" cy="256540"/>
          </a:xfrm>
          <a:custGeom>
            <a:avLst/>
            <a:gdLst/>
            <a:ahLst/>
            <a:cxnLst/>
            <a:rect l="l" t="t" r="r" b="b"/>
            <a:pathLst>
              <a:path w="121285" h="256540">
                <a:moveTo>
                  <a:pt x="121095" y="0"/>
                </a:moveTo>
                <a:lnTo>
                  <a:pt x="0" y="0"/>
                </a:lnTo>
                <a:lnTo>
                  <a:pt x="0" y="255918"/>
                </a:lnTo>
                <a:lnTo>
                  <a:pt x="121095" y="255918"/>
                </a:lnTo>
                <a:lnTo>
                  <a:pt x="121095" y="0"/>
                </a:lnTo>
                <a:close/>
              </a:path>
            </a:pathLst>
          </a:custGeom>
          <a:solidFill>
            <a:srgbClr val="FFFFFF"/>
          </a:solidFill>
        </p:spPr>
        <p:txBody>
          <a:bodyPr wrap="square" lIns="0" tIns="0" rIns="0" bIns="0" rtlCol="0"/>
          <a:lstStyle/>
          <a:p>
            <a:endParaRPr/>
          </a:p>
        </p:txBody>
      </p:sp>
      <p:sp>
        <p:nvSpPr>
          <p:cNvPr id="160" name="bg object 160"/>
          <p:cNvSpPr/>
          <p:nvPr/>
        </p:nvSpPr>
        <p:spPr>
          <a:xfrm>
            <a:off x="4368160" y="14581074"/>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61" name="bg object 161"/>
          <p:cNvSpPr/>
          <p:nvPr/>
        </p:nvSpPr>
        <p:spPr>
          <a:xfrm>
            <a:off x="4368160" y="14836993"/>
            <a:ext cx="121285" cy="384175"/>
          </a:xfrm>
          <a:custGeom>
            <a:avLst/>
            <a:gdLst/>
            <a:ahLst/>
            <a:cxnLst/>
            <a:rect l="l" t="t" r="r" b="b"/>
            <a:pathLst>
              <a:path w="121285" h="384175">
                <a:moveTo>
                  <a:pt x="121053" y="0"/>
                </a:moveTo>
                <a:lnTo>
                  <a:pt x="0" y="0"/>
                </a:lnTo>
                <a:lnTo>
                  <a:pt x="0" y="383883"/>
                </a:lnTo>
                <a:lnTo>
                  <a:pt x="121053" y="383883"/>
                </a:lnTo>
                <a:lnTo>
                  <a:pt x="121053" y="0"/>
                </a:lnTo>
                <a:close/>
              </a:path>
            </a:pathLst>
          </a:custGeom>
          <a:solidFill>
            <a:srgbClr val="FFFFFF"/>
          </a:solidFill>
        </p:spPr>
        <p:txBody>
          <a:bodyPr wrap="square" lIns="0" tIns="0" rIns="0" bIns="0" rtlCol="0"/>
          <a:lstStyle/>
          <a:p>
            <a:endParaRPr/>
          </a:p>
        </p:txBody>
      </p:sp>
      <p:sp>
        <p:nvSpPr>
          <p:cNvPr id="162" name="bg object 162"/>
          <p:cNvSpPr/>
          <p:nvPr/>
        </p:nvSpPr>
        <p:spPr>
          <a:xfrm>
            <a:off x="4368160" y="15348779"/>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63" name="bg object 163"/>
          <p:cNvSpPr/>
          <p:nvPr/>
        </p:nvSpPr>
        <p:spPr>
          <a:xfrm>
            <a:off x="4368160" y="1560470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64" name="bg object 164"/>
          <p:cNvSpPr/>
          <p:nvPr/>
        </p:nvSpPr>
        <p:spPr>
          <a:xfrm>
            <a:off x="4368160" y="1586062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65" name="bg object 165"/>
          <p:cNvSpPr/>
          <p:nvPr/>
        </p:nvSpPr>
        <p:spPr>
          <a:xfrm>
            <a:off x="4368160" y="16116546"/>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66" name="bg object 166"/>
          <p:cNvSpPr/>
          <p:nvPr/>
        </p:nvSpPr>
        <p:spPr>
          <a:xfrm>
            <a:off x="4368152" y="16372471"/>
            <a:ext cx="121285" cy="1024255"/>
          </a:xfrm>
          <a:custGeom>
            <a:avLst/>
            <a:gdLst/>
            <a:ahLst/>
            <a:cxnLst/>
            <a:rect l="l" t="t" r="r" b="b"/>
            <a:pathLst>
              <a:path w="121285" h="1024255">
                <a:moveTo>
                  <a:pt x="121056" y="0"/>
                </a:moveTo>
                <a:lnTo>
                  <a:pt x="0" y="0"/>
                </a:lnTo>
                <a:lnTo>
                  <a:pt x="0" y="383870"/>
                </a:lnTo>
                <a:lnTo>
                  <a:pt x="0" y="767753"/>
                </a:lnTo>
                <a:lnTo>
                  <a:pt x="0" y="1023670"/>
                </a:lnTo>
                <a:lnTo>
                  <a:pt x="121056" y="1023670"/>
                </a:lnTo>
                <a:lnTo>
                  <a:pt x="121056" y="767753"/>
                </a:lnTo>
                <a:lnTo>
                  <a:pt x="121056" y="383882"/>
                </a:lnTo>
                <a:lnTo>
                  <a:pt x="121056" y="0"/>
                </a:lnTo>
                <a:close/>
              </a:path>
            </a:pathLst>
          </a:custGeom>
          <a:solidFill>
            <a:srgbClr val="FFFFFF"/>
          </a:solidFill>
        </p:spPr>
        <p:txBody>
          <a:bodyPr wrap="square" lIns="0" tIns="0" rIns="0" bIns="0" rtlCol="0"/>
          <a:lstStyle/>
          <a:p>
            <a:endParaRPr/>
          </a:p>
        </p:txBody>
      </p:sp>
      <p:sp>
        <p:nvSpPr>
          <p:cNvPr id="167" name="bg object 167"/>
          <p:cNvSpPr/>
          <p:nvPr/>
        </p:nvSpPr>
        <p:spPr>
          <a:xfrm>
            <a:off x="4368160" y="17524052"/>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168" name="bg object 168"/>
          <p:cNvSpPr/>
          <p:nvPr/>
        </p:nvSpPr>
        <p:spPr>
          <a:xfrm>
            <a:off x="4489161" y="14581074"/>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69" name="bg object 169"/>
          <p:cNvSpPr/>
          <p:nvPr/>
        </p:nvSpPr>
        <p:spPr>
          <a:xfrm>
            <a:off x="4489161" y="14836993"/>
            <a:ext cx="121285" cy="384175"/>
          </a:xfrm>
          <a:custGeom>
            <a:avLst/>
            <a:gdLst/>
            <a:ahLst/>
            <a:cxnLst/>
            <a:rect l="l" t="t" r="r" b="b"/>
            <a:pathLst>
              <a:path w="121285" h="384175">
                <a:moveTo>
                  <a:pt x="121053" y="0"/>
                </a:moveTo>
                <a:lnTo>
                  <a:pt x="0" y="0"/>
                </a:lnTo>
                <a:lnTo>
                  <a:pt x="0" y="383883"/>
                </a:lnTo>
                <a:lnTo>
                  <a:pt x="121053" y="383883"/>
                </a:lnTo>
                <a:lnTo>
                  <a:pt x="121053" y="0"/>
                </a:lnTo>
                <a:close/>
              </a:path>
            </a:pathLst>
          </a:custGeom>
          <a:solidFill>
            <a:srgbClr val="FFFFFF"/>
          </a:solidFill>
        </p:spPr>
        <p:txBody>
          <a:bodyPr wrap="square" lIns="0" tIns="0" rIns="0" bIns="0" rtlCol="0"/>
          <a:lstStyle/>
          <a:p>
            <a:endParaRPr/>
          </a:p>
        </p:txBody>
      </p:sp>
      <p:sp>
        <p:nvSpPr>
          <p:cNvPr id="170" name="bg object 170"/>
          <p:cNvSpPr/>
          <p:nvPr/>
        </p:nvSpPr>
        <p:spPr>
          <a:xfrm>
            <a:off x="4489161" y="15348779"/>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71" name="bg object 171"/>
          <p:cNvSpPr/>
          <p:nvPr/>
        </p:nvSpPr>
        <p:spPr>
          <a:xfrm>
            <a:off x="4489161" y="1560470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72" name="bg object 172"/>
          <p:cNvSpPr/>
          <p:nvPr/>
        </p:nvSpPr>
        <p:spPr>
          <a:xfrm>
            <a:off x="4489161" y="1586062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73" name="bg object 173"/>
          <p:cNvSpPr/>
          <p:nvPr/>
        </p:nvSpPr>
        <p:spPr>
          <a:xfrm>
            <a:off x="4489161" y="16244499"/>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174" name="bg object 174"/>
          <p:cNvSpPr/>
          <p:nvPr/>
        </p:nvSpPr>
        <p:spPr>
          <a:xfrm>
            <a:off x="4489161" y="16756338"/>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75" name="bg object 175"/>
          <p:cNvSpPr/>
          <p:nvPr/>
        </p:nvSpPr>
        <p:spPr>
          <a:xfrm>
            <a:off x="4489161" y="1701225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76" name="bg object 176"/>
          <p:cNvSpPr/>
          <p:nvPr/>
        </p:nvSpPr>
        <p:spPr>
          <a:xfrm>
            <a:off x="4489158" y="17268139"/>
            <a:ext cx="121285" cy="512445"/>
          </a:xfrm>
          <a:custGeom>
            <a:avLst/>
            <a:gdLst/>
            <a:ahLst/>
            <a:cxnLst/>
            <a:rect l="l" t="t" r="r" b="b"/>
            <a:pathLst>
              <a:path w="121285" h="512444">
                <a:moveTo>
                  <a:pt x="121056" y="0"/>
                </a:moveTo>
                <a:lnTo>
                  <a:pt x="0" y="0"/>
                </a:lnTo>
                <a:lnTo>
                  <a:pt x="0" y="255917"/>
                </a:lnTo>
                <a:lnTo>
                  <a:pt x="0" y="511835"/>
                </a:lnTo>
                <a:lnTo>
                  <a:pt x="121056" y="511835"/>
                </a:lnTo>
                <a:lnTo>
                  <a:pt x="121056" y="255917"/>
                </a:lnTo>
                <a:lnTo>
                  <a:pt x="121056" y="0"/>
                </a:lnTo>
                <a:close/>
              </a:path>
            </a:pathLst>
          </a:custGeom>
          <a:solidFill>
            <a:srgbClr val="FFFFFF"/>
          </a:solidFill>
        </p:spPr>
        <p:txBody>
          <a:bodyPr wrap="square" lIns="0" tIns="0" rIns="0" bIns="0" rtlCol="0"/>
          <a:lstStyle/>
          <a:p>
            <a:endParaRPr/>
          </a:p>
        </p:txBody>
      </p:sp>
      <p:sp>
        <p:nvSpPr>
          <p:cNvPr id="177" name="bg object 177"/>
          <p:cNvSpPr/>
          <p:nvPr/>
        </p:nvSpPr>
        <p:spPr>
          <a:xfrm>
            <a:off x="4610205" y="14581074"/>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78" name="bg object 178"/>
          <p:cNvSpPr/>
          <p:nvPr/>
        </p:nvSpPr>
        <p:spPr>
          <a:xfrm>
            <a:off x="4610205" y="14836993"/>
            <a:ext cx="121285" cy="384175"/>
          </a:xfrm>
          <a:custGeom>
            <a:avLst/>
            <a:gdLst/>
            <a:ahLst/>
            <a:cxnLst/>
            <a:rect l="l" t="t" r="r" b="b"/>
            <a:pathLst>
              <a:path w="121285" h="384175">
                <a:moveTo>
                  <a:pt x="121053" y="0"/>
                </a:moveTo>
                <a:lnTo>
                  <a:pt x="0" y="0"/>
                </a:lnTo>
                <a:lnTo>
                  <a:pt x="0" y="383883"/>
                </a:lnTo>
                <a:lnTo>
                  <a:pt x="121053" y="383883"/>
                </a:lnTo>
                <a:lnTo>
                  <a:pt x="121053" y="0"/>
                </a:lnTo>
                <a:close/>
              </a:path>
            </a:pathLst>
          </a:custGeom>
          <a:solidFill>
            <a:srgbClr val="FFFFFF"/>
          </a:solidFill>
        </p:spPr>
        <p:txBody>
          <a:bodyPr wrap="square" lIns="0" tIns="0" rIns="0" bIns="0" rtlCol="0"/>
          <a:lstStyle/>
          <a:p>
            <a:endParaRPr/>
          </a:p>
        </p:txBody>
      </p:sp>
      <p:sp>
        <p:nvSpPr>
          <p:cNvPr id="179" name="bg object 179"/>
          <p:cNvSpPr/>
          <p:nvPr/>
        </p:nvSpPr>
        <p:spPr>
          <a:xfrm>
            <a:off x="4610205" y="15348779"/>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80" name="bg object 180"/>
          <p:cNvSpPr/>
          <p:nvPr/>
        </p:nvSpPr>
        <p:spPr>
          <a:xfrm>
            <a:off x="4610205" y="1560470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81" name="bg object 181"/>
          <p:cNvSpPr/>
          <p:nvPr/>
        </p:nvSpPr>
        <p:spPr>
          <a:xfrm>
            <a:off x="4610205" y="16116546"/>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82" name="bg object 182"/>
          <p:cNvSpPr/>
          <p:nvPr/>
        </p:nvSpPr>
        <p:spPr>
          <a:xfrm>
            <a:off x="4610205" y="16628383"/>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83" name="bg object 183"/>
          <p:cNvSpPr/>
          <p:nvPr/>
        </p:nvSpPr>
        <p:spPr>
          <a:xfrm>
            <a:off x="4610205" y="16884302"/>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84" name="bg object 184"/>
          <p:cNvSpPr/>
          <p:nvPr/>
        </p:nvSpPr>
        <p:spPr>
          <a:xfrm>
            <a:off x="4610205" y="17140221"/>
            <a:ext cx="121285" cy="384175"/>
          </a:xfrm>
          <a:custGeom>
            <a:avLst/>
            <a:gdLst/>
            <a:ahLst/>
            <a:cxnLst/>
            <a:rect l="l" t="t" r="r" b="b"/>
            <a:pathLst>
              <a:path w="121285" h="384175">
                <a:moveTo>
                  <a:pt x="121053" y="0"/>
                </a:moveTo>
                <a:lnTo>
                  <a:pt x="0" y="0"/>
                </a:lnTo>
                <a:lnTo>
                  <a:pt x="0" y="383883"/>
                </a:lnTo>
                <a:lnTo>
                  <a:pt x="121053" y="383883"/>
                </a:lnTo>
                <a:lnTo>
                  <a:pt x="121053" y="0"/>
                </a:lnTo>
                <a:close/>
              </a:path>
            </a:pathLst>
          </a:custGeom>
          <a:solidFill>
            <a:srgbClr val="FFFFFF"/>
          </a:solidFill>
        </p:spPr>
        <p:txBody>
          <a:bodyPr wrap="square" lIns="0" tIns="0" rIns="0" bIns="0" rtlCol="0"/>
          <a:lstStyle/>
          <a:p>
            <a:endParaRPr/>
          </a:p>
        </p:txBody>
      </p:sp>
      <p:sp>
        <p:nvSpPr>
          <p:cNvPr id="185" name="bg object 185"/>
          <p:cNvSpPr/>
          <p:nvPr/>
        </p:nvSpPr>
        <p:spPr>
          <a:xfrm>
            <a:off x="4610205" y="17652007"/>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86" name="bg object 186"/>
          <p:cNvSpPr/>
          <p:nvPr/>
        </p:nvSpPr>
        <p:spPr>
          <a:xfrm>
            <a:off x="4731259" y="14581074"/>
            <a:ext cx="121285" cy="128270"/>
          </a:xfrm>
          <a:custGeom>
            <a:avLst/>
            <a:gdLst/>
            <a:ahLst/>
            <a:cxnLst/>
            <a:rect l="l" t="t" r="r" b="b"/>
            <a:pathLst>
              <a:path w="121285" h="128269">
                <a:moveTo>
                  <a:pt x="121095" y="0"/>
                </a:moveTo>
                <a:lnTo>
                  <a:pt x="0" y="0"/>
                </a:lnTo>
                <a:lnTo>
                  <a:pt x="0" y="127964"/>
                </a:lnTo>
                <a:lnTo>
                  <a:pt x="121095" y="127964"/>
                </a:lnTo>
                <a:lnTo>
                  <a:pt x="121095" y="0"/>
                </a:lnTo>
                <a:close/>
              </a:path>
            </a:pathLst>
          </a:custGeom>
          <a:solidFill>
            <a:srgbClr val="FFFFFF"/>
          </a:solidFill>
        </p:spPr>
        <p:txBody>
          <a:bodyPr wrap="square" lIns="0" tIns="0" rIns="0" bIns="0" rtlCol="0"/>
          <a:lstStyle/>
          <a:p>
            <a:endParaRPr/>
          </a:p>
        </p:txBody>
      </p:sp>
      <p:sp>
        <p:nvSpPr>
          <p:cNvPr id="187" name="bg object 187"/>
          <p:cNvSpPr/>
          <p:nvPr/>
        </p:nvSpPr>
        <p:spPr>
          <a:xfrm>
            <a:off x="4731259" y="15348779"/>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88" name="bg object 188"/>
          <p:cNvSpPr/>
          <p:nvPr/>
        </p:nvSpPr>
        <p:spPr>
          <a:xfrm>
            <a:off x="4731259" y="15732662"/>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189" name="bg object 189"/>
          <p:cNvSpPr/>
          <p:nvPr/>
        </p:nvSpPr>
        <p:spPr>
          <a:xfrm>
            <a:off x="4731259" y="16116546"/>
            <a:ext cx="121285" cy="384175"/>
          </a:xfrm>
          <a:custGeom>
            <a:avLst/>
            <a:gdLst/>
            <a:ahLst/>
            <a:cxnLst/>
            <a:rect l="l" t="t" r="r" b="b"/>
            <a:pathLst>
              <a:path w="121285" h="384175">
                <a:moveTo>
                  <a:pt x="121053" y="0"/>
                </a:moveTo>
                <a:lnTo>
                  <a:pt x="0" y="0"/>
                </a:lnTo>
                <a:lnTo>
                  <a:pt x="0" y="383883"/>
                </a:lnTo>
                <a:lnTo>
                  <a:pt x="121053" y="383883"/>
                </a:lnTo>
                <a:lnTo>
                  <a:pt x="121053" y="0"/>
                </a:lnTo>
                <a:close/>
              </a:path>
            </a:pathLst>
          </a:custGeom>
          <a:solidFill>
            <a:srgbClr val="FFFFFF"/>
          </a:solidFill>
        </p:spPr>
        <p:txBody>
          <a:bodyPr wrap="square" lIns="0" tIns="0" rIns="0" bIns="0" rtlCol="0"/>
          <a:lstStyle/>
          <a:p>
            <a:endParaRPr/>
          </a:p>
        </p:txBody>
      </p:sp>
      <p:sp>
        <p:nvSpPr>
          <p:cNvPr id="190" name="bg object 190"/>
          <p:cNvSpPr/>
          <p:nvPr/>
        </p:nvSpPr>
        <p:spPr>
          <a:xfrm>
            <a:off x="4731259" y="16884302"/>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91" name="bg object 191"/>
          <p:cNvSpPr/>
          <p:nvPr/>
        </p:nvSpPr>
        <p:spPr>
          <a:xfrm>
            <a:off x="4731259" y="17140221"/>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192" name="bg object 192"/>
          <p:cNvSpPr/>
          <p:nvPr/>
        </p:nvSpPr>
        <p:spPr>
          <a:xfrm>
            <a:off x="4731259" y="17652007"/>
            <a:ext cx="121285" cy="128270"/>
          </a:xfrm>
          <a:custGeom>
            <a:avLst/>
            <a:gdLst/>
            <a:ahLst/>
            <a:cxnLst/>
            <a:rect l="l" t="t" r="r" b="b"/>
            <a:pathLst>
              <a:path w="121285" h="128269">
                <a:moveTo>
                  <a:pt x="121095" y="0"/>
                </a:moveTo>
                <a:lnTo>
                  <a:pt x="0" y="0"/>
                </a:lnTo>
                <a:lnTo>
                  <a:pt x="0" y="127964"/>
                </a:lnTo>
                <a:lnTo>
                  <a:pt x="121095" y="127964"/>
                </a:lnTo>
                <a:lnTo>
                  <a:pt x="121095" y="0"/>
                </a:lnTo>
                <a:close/>
              </a:path>
            </a:pathLst>
          </a:custGeom>
          <a:solidFill>
            <a:srgbClr val="FFFFFF"/>
          </a:solidFill>
        </p:spPr>
        <p:txBody>
          <a:bodyPr wrap="square" lIns="0" tIns="0" rIns="0" bIns="0" rtlCol="0"/>
          <a:lstStyle/>
          <a:p>
            <a:endParaRPr/>
          </a:p>
        </p:txBody>
      </p:sp>
      <p:sp>
        <p:nvSpPr>
          <p:cNvPr id="193" name="bg object 193"/>
          <p:cNvSpPr/>
          <p:nvPr/>
        </p:nvSpPr>
        <p:spPr>
          <a:xfrm>
            <a:off x="4852301" y="14581085"/>
            <a:ext cx="121285" cy="895985"/>
          </a:xfrm>
          <a:custGeom>
            <a:avLst/>
            <a:gdLst/>
            <a:ahLst/>
            <a:cxnLst/>
            <a:rect l="l" t="t" r="r" b="b"/>
            <a:pathLst>
              <a:path w="121285" h="895984">
                <a:moveTo>
                  <a:pt x="121056" y="0"/>
                </a:moveTo>
                <a:lnTo>
                  <a:pt x="0" y="0"/>
                </a:lnTo>
                <a:lnTo>
                  <a:pt x="0" y="767702"/>
                </a:lnTo>
                <a:lnTo>
                  <a:pt x="0" y="895667"/>
                </a:lnTo>
                <a:lnTo>
                  <a:pt x="121056" y="895667"/>
                </a:lnTo>
                <a:lnTo>
                  <a:pt x="121056" y="767753"/>
                </a:lnTo>
                <a:lnTo>
                  <a:pt x="121056" y="0"/>
                </a:lnTo>
                <a:close/>
              </a:path>
            </a:pathLst>
          </a:custGeom>
          <a:solidFill>
            <a:srgbClr val="FFFFFF"/>
          </a:solidFill>
        </p:spPr>
        <p:txBody>
          <a:bodyPr wrap="square" lIns="0" tIns="0" rIns="0" bIns="0" rtlCol="0"/>
          <a:lstStyle/>
          <a:p>
            <a:endParaRPr/>
          </a:p>
        </p:txBody>
      </p:sp>
      <p:sp>
        <p:nvSpPr>
          <p:cNvPr id="194" name="bg object 194"/>
          <p:cNvSpPr/>
          <p:nvPr/>
        </p:nvSpPr>
        <p:spPr>
          <a:xfrm>
            <a:off x="4852301" y="15860624"/>
            <a:ext cx="121285" cy="384175"/>
          </a:xfrm>
          <a:custGeom>
            <a:avLst/>
            <a:gdLst/>
            <a:ahLst/>
            <a:cxnLst/>
            <a:rect l="l" t="t" r="r" b="b"/>
            <a:pathLst>
              <a:path w="121285" h="384175">
                <a:moveTo>
                  <a:pt x="121056" y="0"/>
                </a:moveTo>
                <a:lnTo>
                  <a:pt x="0" y="0"/>
                </a:lnTo>
                <a:lnTo>
                  <a:pt x="0" y="127965"/>
                </a:lnTo>
                <a:lnTo>
                  <a:pt x="0" y="383882"/>
                </a:lnTo>
                <a:lnTo>
                  <a:pt x="121056" y="383882"/>
                </a:lnTo>
                <a:lnTo>
                  <a:pt x="121056" y="127965"/>
                </a:lnTo>
                <a:lnTo>
                  <a:pt x="121056" y="0"/>
                </a:lnTo>
                <a:close/>
              </a:path>
            </a:pathLst>
          </a:custGeom>
          <a:solidFill>
            <a:srgbClr val="FFFFFF"/>
          </a:solidFill>
        </p:spPr>
        <p:txBody>
          <a:bodyPr wrap="square" lIns="0" tIns="0" rIns="0" bIns="0" rtlCol="0"/>
          <a:lstStyle/>
          <a:p>
            <a:endParaRPr/>
          </a:p>
        </p:txBody>
      </p:sp>
      <p:sp>
        <p:nvSpPr>
          <p:cNvPr id="195" name="bg object 195"/>
          <p:cNvSpPr/>
          <p:nvPr/>
        </p:nvSpPr>
        <p:spPr>
          <a:xfrm>
            <a:off x="4852313" y="16372464"/>
            <a:ext cx="121285" cy="256540"/>
          </a:xfrm>
          <a:custGeom>
            <a:avLst/>
            <a:gdLst/>
            <a:ahLst/>
            <a:cxnLst/>
            <a:rect l="l" t="t" r="r" b="b"/>
            <a:pathLst>
              <a:path w="121285" h="256540">
                <a:moveTo>
                  <a:pt x="121053" y="0"/>
                </a:moveTo>
                <a:lnTo>
                  <a:pt x="0" y="0"/>
                </a:lnTo>
                <a:lnTo>
                  <a:pt x="0" y="255918"/>
                </a:lnTo>
                <a:lnTo>
                  <a:pt x="121053" y="255918"/>
                </a:lnTo>
                <a:lnTo>
                  <a:pt x="121053" y="0"/>
                </a:lnTo>
                <a:close/>
              </a:path>
            </a:pathLst>
          </a:custGeom>
          <a:solidFill>
            <a:srgbClr val="FFFFFF"/>
          </a:solidFill>
        </p:spPr>
        <p:txBody>
          <a:bodyPr wrap="square" lIns="0" tIns="0" rIns="0" bIns="0" rtlCol="0"/>
          <a:lstStyle/>
          <a:p>
            <a:endParaRPr/>
          </a:p>
        </p:txBody>
      </p:sp>
      <p:sp>
        <p:nvSpPr>
          <p:cNvPr id="196" name="bg object 196"/>
          <p:cNvSpPr/>
          <p:nvPr/>
        </p:nvSpPr>
        <p:spPr>
          <a:xfrm>
            <a:off x="4852313" y="16884291"/>
            <a:ext cx="121285" cy="128270"/>
          </a:xfrm>
          <a:custGeom>
            <a:avLst/>
            <a:gdLst/>
            <a:ahLst/>
            <a:cxnLst/>
            <a:rect l="l" t="t" r="r" b="b"/>
            <a:pathLst>
              <a:path w="121285" h="128269">
                <a:moveTo>
                  <a:pt x="121053" y="0"/>
                </a:moveTo>
                <a:lnTo>
                  <a:pt x="0" y="0"/>
                </a:lnTo>
                <a:lnTo>
                  <a:pt x="0" y="127964"/>
                </a:lnTo>
                <a:lnTo>
                  <a:pt x="121053" y="127964"/>
                </a:lnTo>
                <a:lnTo>
                  <a:pt x="121053" y="0"/>
                </a:lnTo>
                <a:close/>
              </a:path>
            </a:pathLst>
          </a:custGeom>
          <a:solidFill>
            <a:srgbClr val="FFFFFF"/>
          </a:solidFill>
        </p:spPr>
        <p:txBody>
          <a:bodyPr wrap="square" lIns="0" tIns="0" rIns="0" bIns="0" rtlCol="0"/>
          <a:lstStyle/>
          <a:p>
            <a:endParaRPr/>
          </a:p>
        </p:txBody>
      </p:sp>
      <p:sp>
        <p:nvSpPr>
          <p:cNvPr id="197" name="bg object 197"/>
          <p:cNvSpPr/>
          <p:nvPr/>
        </p:nvSpPr>
        <p:spPr>
          <a:xfrm>
            <a:off x="4852301" y="17140212"/>
            <a:ext cx="121285" cy="640080"/>
          </a:xfrm>
          <a:custGeom>
            <a:avLst/>
            <a:gdLst/>
            <a:ahLst/>
            <a:cxnLst/>
            <a:rect l="l" t="t" r="r" b="b"/>
            <a:pathLst>
              <a:path w="121285" h="640080">
                <a:moveTo>
                  <a:pt x="121056" y="0"/>
                </a:moveTo>
                <a:lnTo>
                  <a:pt x="0" y="0"/>
                </a:lnTo>
                <a:lnTo>
                  <a:pt x="0" y="383844"/>
                </a:lnTo>
                <a:lnTo>
                  <a:pt x="0" y="639762"/>
                </a:lnTo>
                <a:lnTo>
                  <a:pt x="121056" y="639762"/>
                </a:lnTo>
                <a:lnTo>
                  <a:pt x="121056" y="383882"/>
                </a:lnTo>
                <a:lnTo>
                  <a:pt x="121056"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1767565" y="8808530"/>
            <a:ext cx="7884159" cy="1852295"/>
          </a:xfrm>
          <a:prstGeom prst="rect">
            <a:avLst/>
          </a:prstGeom>
        </p:spPr>
        <p:txBody>
          <a:bodyPr wrap="square" lIns="0" tIns="0" rIns="0" bIns="0">
            <a:spAutoFit/>
          </a:bodyPr>
          <a:lstStyle>
            <a:lvl1pPr>
              <a:defRPr sz="6300" b="1" i="0">
                <a:solidFill>
                  <a:schemeClr val="bg1"/>
                </a:solidFill>
                <a:latin typeface="Arial"/>
                <a:cs typeface="Arial"/>
              </a:defRPr>
            </a:lvl1pPr>
          </a:lstStyle>
          <a:p>
            <a:endParaRPr/>
          </a:p>
        </p:txBody>
      </p:sp>
      <p:sp>
        <p:nvSpPr>
          <p:cNvPr id="3" name="Holder 3"/>
          <p:cNvSpPr>
            <a:spLocks noGrp="1"/>
          </p:cNvSpPr>
          <p:nvPr>
            <p:ph type="body" idx="1"/>
          </p:nvPr>
        </p:nvSpPr>
        <p:spPr>
          <a:xfrm>
            <a:off x="565467" y="4623943"/>
            <a:ext cx="10178415"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845179" y="18696814"/>
            <a:ext cx="3618992" cy="100520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65467" y="18696814"/>
            <a:ext cx="2601150" cy="10052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9/10/25</a:t>
            </a:fld>
            <a:endParaRPr lang="en-US"/>
          </a:p>
        </p:txBody>
      </p:sp>
      <p:sp>
        <p:nvSpPr>
          <p:cNvPr id="6" name="Holder 6"/>
          <p:cNvSpPr>
            <a:spLocks noGrp="1"/>
          </p:cNvSpPr>
          <p:nvPr>
            <p:ph type="sldNum" sz="quarter" idx="7"/>
          </p:nvPr>
        </p:nvSpPr>
        <p:spPr>
          <a:xfrm>
            <a:off x="8142732" y="18696814"/>
            <a:ext cx="2601150" cy="10052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
        <p:nvSpPr>
          <p:cNvPr id="8" name="CaixaDeTexto 7">
            <a:extLst>
              <a:ext uri="{FF2B5EF4-FFF2-40B4-BE49-F238E27FC236}">
                <a16:creationId xmlns:a16="http://schemas.microsoft.com/office/drawing/2014/main" id="{D9D7A6D3-BB80-3E1E-C2D2-13000EC59168}"/>
              </a:ext>
            </a:extLst>
          </p:cNvPr>
          <p:cNvSpPr txBox="1"/>
          <p:nvPr userDrawn="1">
            <p:extLst>
              <p:ext uri="{1162E1C5-73C7-4A58-AE30-91384D911F3F}">
                <p184:classification xmlns:p184="http://schemas.microsoft.com/office/powerpoint/2018/4/main" val="ftr"/>
              </p:ext>
            </p:extLst>
          </p:nvPr>
        </p:nvSpPr>
        <p:spPr>
          <a:xfrm>
            <a:off x="130175" y="19827240"/>
            <a:ext cx="11063288" cy="213360"/>
          </a:xfrm>
          <a:prstGeom prst="rect">
            <a:avLst/>
          </a:prstGeom>
        </p:spPr>
        <p:txBody>
          <a:bodyPr horzOverflow="overflow" lIns="0" tIns="0" rIns="0" bIns="0">
            <a:spAutoFit/>
          </a:bodyPr>
          <a:lstStyle/>
          <a:p>
            <a:pPr algn="l"/>
            <a:r>
              <a:rPr lang="pt-BR" sz="700">
                <a:solidFill>
                  <a:srgbClr val="000000">
                    <a:alpha val="50000"/>
                  </a:srgbClr>
                </a:solidFill>
                <a:latin typeface="Calibri" panose="020F0502020204030204" pitchFamily="34" charset="0"/>
                <a:cs typeface="Calibri" panose="020F0502020204030204" pitchFamily="34" charset="0"/>
              </a:rPr>
              <a:t>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767565" y="9253198"/>
            <a:ext cx="8836935" cy="3611245"/>
          </a:xfrm>
          <a:prstGeom prst="rect">
            <a:avLst/>
          </a:prstGeom>
        </p:spPr>
        <p:txBody>
          <a:bodyPr vert="horz" wrap="square" lIns="0" tIns="121920" rIns="0" bIns="0" rtlCol="0">
            <a:spAutoFit/>
          </a:bodyPr>
          <a:lstStyle/>
          <a:p>
            <a:pPr marL="12700" marR="29845">
              <a:lnSpc>
                <a:spcPts val="6809"/>
              </a:lnSpc>
              <a:spcBef>
                <a:spcPts val="960"/>
              </a:spcBef>
            </a:pPr>
            <a:r>
              <a:rPr spc="-70" dirty="0"/>
              <a:t>Descoberto</a:t>
            </a:r>
            <a:r>
              <a:rPr spc="-455" dirty="0"/>
              <a:t> </a:t>
            </a:r>
            <a:r>
              <a:rPr spc="80" dirty="0"/>
              <a:t>no</a:t>
            </a:r>
            <a:r>
              <a:rPr spc="-455" dirty="0"/>
              <a:t> </a:t>
            </a:r>
            <a:r>
              <a:rPr spc="-145" dirty="0"/>
              <a:t>início, </a:t>
            </a:r>
            <a:br>
              <a:rPr lang="pt-BR" spc="-145" dirty="0"/>
            </a:br>
            <a:r>
              <a:rPr spc="229" dirty="0"/>
              <a:t>o</a:t>
            </a:r>
            <a:r>
              <a:rPr spc="-475" dirty="0"/>
              <a:t> </a:t>
            </a:r>
            <a:r>
              <a:rPr spc="-60" dirty="0"/>
              <a:t>câncer</a:t>
            </a:r>
            <a:r>
              <a:rPr spc="-475" dirty="0"/>
              <a:t> </a:t>
            </a:r>
            <a:r>
              <a:rPr spc="65" dirty="0"/>
              <a:t>de</a:t>
            </a:r>
            <a:r>
              <a:rPr spc="-475" dirty="0"/>
              <a:t> </a:t>
            </a:r>
            <a:r>
              <a:rPr spc="-20" dirty="0"/>
              <a:t>mama</a:t>
            </a:r>
            <a:br>
              <a:rPr lang="pt-BR" spc="-20" dirty="0"/>
            </a:br>
            <a:r>
              <a:rPr lang="pt-BR" dirty="0">
                <a:solidFill>
                  <a:srgbClr val="FFFFFF"/>
                </a:solidFill>
              </a:rPr>
              <a:t>tem</a:t>
            </a:r>
            <a:r>
              <a:rPr lang="pt-BR" spc="-305" dirty="0">
                <a:solidFill>
                  <a:srgbClr val="FFFFFF"/>
                </a:solidFill>
              </a:rPr>
              <a:t> </a:t>
            </a:r>
            <a:r>
              <a:rPr lang="pt-BR" sz="14400" spc="127" baseline="-12442" dirty="0">
                <a:solidFill>
                  <a:srgbClr val="F190B8"/>
                </a:solidFill>
              </a:rPr>
              <a:t>95</a:t>
            </a:r>
            <a:r>
              <a:rPr lang="pt-BR" sz="14400" spc="-2332" baseline="-12442" dirty="0">
                <a:solidFill>
                  <a:srgbClr val="F190B8"/>
                </a:solidFill>
              </a:rPr>
              <a:t> </a:t>
            </a:r>
            <a:r>
              <a:rPr lang="pt-BR" sz="8550" spc="450" baseline="-18518" dirty="0">
                <a:solidFill>
                  <a:srgbClr val="F190B8"/>
                </a:solidFill>
              </a:rPr>
              <a:t>%</a:t>
            </a:r>
            <a:r>
              <a:rPr lang="pt-BR" sz="8550" spc="-607" baseline="-18518" dirty="0">
                <a:solidFill>
                  <a:srgbClr val="F190B8"/>
                </a:solidFill>
              </a:rPr>
              <a:t> </a:t>
            </a:r>
            <a:r>
              <a:rPr lang="pt-BR" spc="65" dirty="0">
                <a:solidFill>
                  <a:srgbClr val="FFFFFF"/>
                </a:solidFill>
              </a:rPr>
              <a:t>de</a:t>
            </a:r>
            <a:r>
              <a:rPr lang="pt-BR" spc="-475" dirty="0">
                <a:solidFill>
                  <a:srgbClr val="FFFFFF"/>
                </a:solidFill>
              </a:rPr>
              <a:t> </a:t>
            </a:r>
            <a:r>
              <a:rPr lang="pt-BR" spc="-10" dirty="0">
                <a:solidFill>
                  <a:srgbClr val="FFFFFF"/>
                </a:solidFill>
              </a:rPr>
              <a:t>chances</a:t>
            </a:r>
            <a:br>
              <a:rPr lang="pt-BR" spc="-10" dirty="0">
                <a:solidFill>
                  <a:srgbClr val="FFFFFF"/>
                </a:solidFill>
              </a:rPr>
            </a:br>
            <a:r>
              <a:rPr lang="pt-BR" spc="65" dirty="0">
                <a:solidFill>
                  <a:srgbClr val="FFFFFF"/>
                </a:solidFill>
              </a:rPr>
              <a:t>de</a:t>
            </a:r>
            <a:r>
              <a:rPr lang="pt-BR" spc="-490" dirty="0">
                <a:solidFill>
                  <a:srgbClr val="FFFFFF"/>
                </a:solidFill>
              </a:rPr>
              <a:t> </a:t>
            </a:r>
            <a:r>
              <a:rPr lang="pt-BR" spc="-70" dirty="0">
                <a:solidFill>
                  <a:srgbClr val="FFFFFF"/>
                </a:solidFill>
              </a:rPr>
              <a:t>cura.</a:t>
            </a:r>
            <a:endParaRPr spc="-20" dirty="0"/>
          </a:p>
        </p:txBody>
      </p:sp>
      <p:sp>
        <p:nvSpPr>
          <p:cNvPr id="5" name="object 5"/>
          <p:cNvSpPr txBox="1"/>
          <p:nvPr/>
        </p:nvSpPr>
        <p:spPr>
          <a:xfrm>
            <a:off x="6206615" y="15122230"/>
            <a:ext cx="3576320" cy="2259965"/>
          </a:xfrm>
          <a:prstGeom prst="rect">
            <a:avLst/>
          </a:prstGeom>
        </p:spPr>
        <p:txBody>
          <a:bodyPr vert="horz" wrap="square" lIns="0" tIns="167005" rIns="0" bIns="0" rtlCol="0">
            <a:spAutoFit/>
          </a:bodyPr>
          <a:lstStyle/>
          <a:p>
            <a:pPr marL="12700" marR="19050">
              <a:lnSpc>
                <a:spcPct val="77500"/>
              </a:lnSpc>
              <a:spcBef>
                <a:spcPts val="1315"/>
              </a:spcBef>
            </a:pPr>
            <a:r>
              <a:rPr sz="4400" spc="-80" dirty="0">
                <a:solidFill>
                  <a:srgbClr val="FFFFFF"/>
                </a:solidFill>
                <a:latin typeface="Arial"/>
                <a:cs typeface="Arial"/>
              </a:rPr>
              <a:t>Você</a:t>
            </a:r>
            <a:r>
              <a:rPr sz="4400" spc="-325" dirty="0">
                <a:solidFill>
                  <a:srgbClr val="FFFFFF"/>
                </a:solidFill>
                <a:latin typeface="Arial"/>
                <a:cs typeface="Arial"/>
              </a:rPr>
              <a:t> </a:t>
            </a:r>
            <a:r>
              <a:rPr sz="4400" spc="-10" dirty="0">
                <a:solidFill>
                  <a:srgbClr val="FFFFFF"/>
                </a:solidFill>
                <a:latin typeface="Arial"/>
                <a:cs typeface="Arial"/>
              </a:rPr>
              <a:t>também </a:t>
            </a:r>
            <a:r>
              <a:rPr sz="4400" spc="-20" dirty="0">
                <a:solidFill>
                  <a:srgbClr val="FFFFFF"/>
                </a:solidFill>
                <a:latin typeface="Arial"/>
                <a:cs typeface="Arial"/>
              </a:rPr>
              <a:t>pode</a:t>
            </a:r>
            <a:r>
              <a:rPr sz="4400" spc="-325" dirty="0">
                <a:solidFill>
                  <a:srgbClr val="FFFFFF"/>
                </a:solidFill>
                <a:latin typeface="Arial"/>
                <a:cs typeface="Arial"/>
              </a:rPr>
              <a:t> </a:t>
            </a:r>
            <a:r>
              <a:rPr sz="4400" spc="-100" dirty="0">
                <a:solidFill>
                  <a:srgbClr val="FFFFFF"/>
                </a:solidFill>
                <a:latin typeface="Arial"/>
                <a:cs typeface="Arial"/>
              </a:rPr>
              <a:t>contribuir </a:t>
            </a:r>
            <a:r>
              <a:rPr sz="4400" spc="-40" dirty="0">
                <a:solidFill>
                  <a:srgbClr val="FFFFFF"/>
                </a:solidFill>
                <a:latin typeface="Arial"/>
                <a:cs typeface="Arial"/>
              </a:rPr>
              <a:t>doando</a:t>
            </a:r>
            <a:r>
              <a:rPr sz="4400" spc="-300" dirty="0">
                <a:solidFill>
                  <a:srgbClr val="FFFFFF"/>
                </a:solidFill>
                <a:latin typeface="Arial"/>
                <a:cs typeface="Arial"/>
              </a:rPr>
              <a:t> </a:t>
            </a:r>
            <a:r>
              <a:rPr sz="4400" spc="-20" dirty="0">
                <a:solidFill>
                  <a:srgbClr val="FFFFFF"/>
                </a:solidFill>
                <a:latin typeface="Arial"/>
                <a:cs typeface="Arial"/>
              </a:rPr>
              <a:t>seus </a:t>
            </a:r>
            <a:r>
              <a:rPr sz="4400" spc="-55" dirty="0">
                <a:solidFill>
                  <a:srgbClr val="FFFFFF"/>
                </a:solidFill>
                <a:latin typeface="Arial"/>
                <a:cs typeface="Arial"/>
              </a:rPr>
              <a:t>pontos</a:t>
            </a:r>
            <a:r>
              <a:rPr sz="4400" spc="-555" dirty="0">
                <a:solidFill>
                  <a:srgbClr val="FFFFFF"/>
                </a:solidFill>
                <a:latin typeface="Arial"/>
                <a:cs typeface="Arial"/>
              </a:rPr>
              <a:t> </a:t>
            </a:r>
            <a:r>
              <a:rPr sz="4400" spc="-20" dirty="0">
                <a:solidFill>
                  <a:srgbClr val="FFFFFF"/>
                </a:solidFill>
                <a:latin typeface="Arial"/>
                <a:cs typeface="Arial"/>
              </a:rPr>
              <a:t>Azul</a:t>
            </a:r>
            <a:endParaRPr sz="4400" dirty="0">
              <a:latin typeface="Arial"/>
              <a:cs typeface="Arial"/>
            </a:endParaRPr>
          </a:p>
        </p:txBody>
      </p:sp>
      <p:pic>
        <p:nvPicPr>
          <p:cNvPr id="7" name="Imagem 6">
            <a:extLst>
              <a:ext uri="{FF2B5EF4-FFF2-40B4-BE49-F238E27FC236}">
                <a16:creationId xmlns:a16="http://schemas.microsoft.com/office/drawing/2014/main" id="{439FBAE4-F1C4-61A4-20CF-3DA057009832}"/>
              </a:ext>
            </a:extLst>
          </p:cNvPr>
          <p:cNvPicPr>
            <a:picLocks noChangeAspect="1"/>
          </p:cNvPicPr>
          <p:nvPr/>
        </p:nvPicPr>
        <p:blipFill>
          <a:blip r:embed="rId3"/>
          <a:stretch>
            <a:fillRect/>
          </a:stretch>
        </p:blipFill>
        <p:spPr>
          <a:xfrm>
            <a:off x="1767565" y="14309113"/>
            <a:ext cx="3670300" cy="3886200"/>
          </a:xfrm>
          <a:prstGeom prst="rect">
            <a:avLst/>
          </a:prstGeom>
        </p:spPr>
      </p:pic>
      <p:pic>
        <p:nvPicPr>
          <p:cNvPr id="8" name="Imagem 7">
            <a:extLst>
              <a:ext uri="{FF2B5EF4-FFF2-40B4-BE49-F238E27FC236}">
                <a16:creationId xmlns:a16="http://schemas.microsoft.com/office/drawing/2014/main" id="{C81FFE21-82C6-8CE7-9E74-862EF9BB8851}"/>
              </a:ext>
            </a:extLst>
          </p:cNvPr>
          <p:cNvPicPr>
            <a:picLocks noChangeAspect="1"/>
          </p:cNvPicPr>
          <p:nvPr/>
        </p:nvPicPr>
        <p:blipFill>
          <a:blip r:embed="rId4"/>
          <a:stretch>
            <a:fillRect/>
          </a:stretch>
        </p:blipFill>
        <p:spPr>
          <a:xfrm>
            <a:off x="1765299" y="1039630"/>
            <a:ext cx="8357171" cy="6802619"/>
          </a:xfrm>
          <a:prstGeom prst="rect">
            <a:avLst/>
          </a:prstGeom>
        </p:spPr>
      </p:pic>
      <p:pic>
        <p:nvPicPr>
          <p:cNvPr id="3" name="Imagem 2">
            <a:extLst>
              <a:ext uri="{FF2B5EF4-FFF2-40B4-BE49-F238E27FC236}">
                <a16:creationId xmlns:a16="http://schemas.microsoft.com/office/drawing/2014/main" id="{DC4A4CD0-7CD2-9C66-1477-D5AE54AAC636}"/>
              </a:ext>
            </a:extLst>
          </p:cNvPr>
          <p:cNvPicPr>
            <a:picLocks noChangeAspect="1"/>
          </p:cNvPicPr>
          <p:nvPr/>
        </p:nvPicPr>
        <p:blipFill>
          <a:blip r:embed="rId5"/>
          <a:stretch>
            <a:fillRect/>
          </a:stretch>
        </p:blipFill>
        <p:spPr>
          <a:xfrm>
            <a:off x="8136549" y="1289050"/>
            <a:ext cx="2011759" cy="8699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B4D434AD76C7842BC0C20F4715145DC" ma:contentTypeVersion="3" ma:contentTypeDescription="Crie um novo documento." ma:contentTypeScope="" ma:versionID="dae34f122e341c53267056ab103d0571">
  <xsd:schema xmlns:xsd="http://www.w3.org/2001/XMLSchema" xmlns:xs="http://www.w3.org/2001/XMLSchema" xmlns:p="http://schemas.microsoft.com/office/2006/metadata/properties" xmlns:ns2="085c33b8-b66a-4fc4-a4cb-6e6dde8a2717" targetNamespace="http://schemas.microsoft.com/office/2006/metadata/properties" ma:root="true" ma:fieldsID="00e80e0a8872a358e8d1537b7f65bcaa" ns2:_="">
    <xsd:import namespace="085c33b8-b66a-4fc4-a4cb-6e6dde8a271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c33b8-b66a-4fc4-a4cb-6e6dde8a27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E43FAA-DFD6-4E62-8974-85C80552C384}"/>
</file>

<file path=customXml/itemProps2.xml><?xml version="1.0" encoding="utf-8"?>
<ds:datastoreItem xmlns:ds="http://schemas.openxmlformats.org/officeDocument/2006/customXml" ds:itemID="{681496DC-BB16-487D-BA11-7F58A31E9D94}">
  <ds:schemaRefs>
    <ds:schemaRef ds:uri="http://purl.org/dc/terms/"/>
    <ds:schemaRef ds:uri="http://purl.org/dc/elements/1.1/"/>
    <ds:schemaRef ds:uri="305cd47f-cf07-4a2a-91fc-b48a5372bee5"/>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df5a23b3-5d55-488d-85bb-af16d58fba18"/>
    <ds:schemaRef ds:uri="http://schemas.microsoft.com/sharepoint/v3"/>
    <ds:schemaRef ds:uri="http://purl.org/dc/dcmitype/"/>
  </ds:schemaRefs>
</ds:datastoreItem>
</file>

<file path=customXml/itemProps3.xml><?xml version="1.0" encoding="utf-8"?>
<ds:datastoreItem xmlns:ds="http://schemas.openxmlformats.org/officeDocument/2006/customXml" ds:itemID="{1646482B-9783-4C0A-89A6-BE97AEE1C411}">
  <ds:schemaRefs>
    <ds:schemaRef ds:uri="http://schemas.microsoft.com/sharepoint/v3/contenttype/forms"/>
  </ds:schemaRefs>
</ds:datastoreItem>
</file>

<file path=docMetadata/LabelInfo.xml><?xml version="1.0" encoding="utf-8"?>
<clbl:labelList xmlns:clbl="http://schemas.microsoft.com/office/2020/mipLabelMetadata">
  <clbl:label id="{ca0fe36a-3a81-4cd2-a2b1-1de809777ddf}" enabled="1" method="Privileged" siteId="{8f309b91-b060-4b60-bbb5-091c51b75cfd}" removed="0"/>
</clbl:labelList>
</file>

<file path=docProps/app.xml><?xml version="1.0" encoding="utf-8"?>
<Properties xmlns="http://schemas.openxmlformats.org/officeDocument/2006/extended-properties" xmlns:vt="http://schemas.openxmlformats.org/officeDocument/2006/docPropsVTypes">
  <Template/>
  <TotalTime>4</TotalTime>
  <Words>27</Words>
  <Application>Microsoft Macintosh PowerPoint</Application>
  <PresentationFormat>Personalizar</PresentationFormat>
  <Paragraphs>2</Paragraphs>
  <Slides>1</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Arial</vt:lpstr>
      <vt:lpstr>Calibri</vt:lpstr>
      <vt:lpstr>Office Theme</vt:lpstr>
      <vt:lpstr>Descoberto no início,  o câncer de mama tem 95 % de chances de cura.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000-70821 TV Azul Outubro Rosa 1080x1920px</dc:title>
  <cp:lastModifiedBy>Andrew Back melo</cp:lastModifiedBy>
  <cp:revision>1</cp:revision>
  <dcterms:created xsi:type="dcterms:W3CDTF">2025-09-10T16:56:05Z</dcterms:created>
  <dcterms:modified xsi:type="dcterms:W3CDTF">2025-09-10T17:03:57Z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2025-09-10T00:00:00Z</vt:filetime>
  </property>
  <property fmtid="{D5CDD505-2E9C-101B-9397-08002B2CF9AE}" pid="3" name="Creator">
    <vt:lpwstr>Adobe Illustrator 29.8 (Macintosh)</vt:lpwstr>
  </property>
  <property fmtid="{D5CDD505-2E9C-101B-9397-08002B2CF9AE}" pid="4" name="CreatorVersion">
    <vt:lpwstr>21.0.0</vt:lpwstr>
  </property>
  <property fmtid="{D5CDD505-2E9C-101B-9397-08002B2CF9AE}" pid="5" name="LastSaved">
    <vt:filetime>2025-09-10T00:00:00Z</vt:filetime>
  </property>
  <property fmtid="{D5CDD505-2E9C-101B-9397-08002B2CF9AE}" pid="6" name="Producer">
    <vt:lpwstr>Adobe PDF library 17.00</vt:lpwstr>
  </property>
  <property fmtid="{D5CDD505-2E9C-101B-9397-08002B2CF9AE}" pid="7" name="ClassificationContentMarkingFooterLocations">
    <vt:lpwstr>Office Theme:8</vt:lpwstr>
  </property>
  <property fmtid="{D5CDD505-2E9C-101B-9397-08002B2CF9AE}" pid="8" name="ClassificationContentMarkingFooterText">
    <vt:lpwstr>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vt:lpwstr>
  </property>
  <property fmtid="{D5CDD505-2E9C-101B-9397-08002B2CF9AE}" pid="9" name="ContentTypeId">
    <vt:lpwstr>0x010100EB4D434AD76C7842BC0C20F4715145DC</vt:lpwstr>
  </property>
  <property fmtid="{D5CDD505-2E9C-101B-9397-08002B2CF9AE}" pid="10" name="MediaServiceImageTags">
    <vt:lpwstr/>
  </property>
</Properties>
</file>