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8" r:id="rId6"/>
    <p:sldId id="257" r:id="rId7"/>
  </p:sldIdLst>
  <p:sldSz cx="7620000" cy="7620000"/>
  <p:notesSz cx="7620000" cy="7620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3E93D-6265-E641-A997-2E52BD7C0D5D}" v="49" dt="2025-09-10T15:02:18.06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p:scale>
          <a:sx n="70" d="100"/>
          <a:sy n="70" d="100"/>
        </p:scale>
        <p:origin x="3720" y="1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ack Melo" userId="7de71567-bc3a-4f5a-963d-edf753343c4a" providerId="ADAL" clId="{DD93E93D-6265-E641-A997-2E52BD7C0D5D}"/>
    <pc:docChg chg="undo redo custSel addSld delSld modSld sldOrd">
      <pc:chgData name="Andrew Back Melo" userId="7de71567-bc3a-4f5a-963d-edf753343c4a" providerId="ADAL" clId="{DD93E93D-6265-E641-A997-2E52BD7C0D5D}" dt="2025-09-10T15:02:57.304" v="463" actId="478"/>
      <pc:docMkLst>
        <pc:docMk/>
      </pc:docMkLst>
      <pc:sldChg chg="addSp delSp modSp mod setBg">
        <pc:chgData name="Andrew Back Melo" userId="7de71567-bc3a-4f5a-963d-edf753343c4a" providerId="ADAL" clId="{DD93E93D-6265-E641-A997-2E52BD7C0D5D}" dt="2025-09-10T15:02:57.304" v="463" actId="478"/>
        <pc:sldMkLst>
          <pc:docMk/>
          <pc:sldMk cId="0" sldId="256"/>
        </pc:sldMkLst>
        <pc:spChg chg="add mod">
          <ac:chgData name="Andrew Back Melo" userId="7de71567-bc3a-4f5a-963d-edf753343c4a" providerId="ADAL" clId="{DD93E93D-6265-E641-A997-2E52BD7C0D5D}" dt="2025-09-10T13:50:38.576" v="227" actId="14100"/>
          <ac:spMkLst>
            <pc:docMk/>
            <pc:sldMk cId="0" sldId="256"/>
            <ac:spMk id="4" creationId="{87E8C87E-5FF4-B1AC-1487-0AF74C04A8C6}"/>
          </ac:spMkLst>
        </pc:spChg>
        <pc:spChg chg="add del mod">
          <ac:chgData name="Andrew Back Melo" userId="7de71567-bc3a-4f5a-963d-edf753343c4a" providerId="ADAL" clId="{DD93E93D-6265-E641-A997-2E52BD7C0D5D}" dt="2025-09-09T19:36:44.859" v="5"/>
          <ac:spMkLst>
            <pc:docMk/>
            <pc:sldMk cId="0" sldId="256"/>
            <ac:spMk id="27" creationId="{8012044C-D3BB-CF9F-8517-0DABEA5B7CE3}"/>
          </ac:spMkLst>
        </pc:spChg>
        <pc:grpChg chg="del mod">
          <ac:chgData name="Andrew Back Melo" userId="7de71567-bc3a-4f5a-963d-edf753343c4a" providerId="ADAL" clId="{DD93E93D-6265-E641-A997-2E52BD7C0D5D}" dt="2025-09-09T19:36:35.938" v="1" actId="478"/>
          <ac:grpSpMkLst>
            <pc:docMk/>
            <pc:sldMk cId="0" sldId="256"/>
            <ac:grpSpMk id="2" creationId="{00000000-0000-0000-0000-000000000000}"/>
          </ac:grpSpMkLst>
        </pc:grpChg>
        <pc:picChg chg="add mod">
          <ac:chgData name="Andrew Back Melo" userId="7de71567-bc3a-4f5a-963d-edf753343c4a" providerId="ADAL" clId="{DD93E93D-6265-E641-A997-2E52BD7C0D5D}" dt="2025-09-10T13:48:53.770" v="205" actId="1076"/>
          <ac:picMkLst>
            <pc:docMk/>
            <pc:sldMk cId="0" sldId="256"/>
            <ac:picMk id="2" creationId="{199F1B10-FFF3-5268-CDF0-A53184F6C1C8}"/>
          </ac:picMkLst>
        </pc:picChg>
        <pc:picChg chg="add del mod">
          <ac:chgData name="Andrew Back Melo" userId="7de71567-bc3a-4f5a-963d-edf753343c4a" providerId="ADAL" clId="{DD93E93D-6265-E641-A997-2E52BD7C0D5D}" dt="2025-09-10T13:49:23.866" v="211" actId="478"/>
          <ac:picMkLst>
            <pc:docMk/>
            <pc:sldMk cId="0" sldId="256"/>
            <ac:picMk id="3" creationId="{AAFDE49B-F9A3-1A02-BEBE-19D4BD07E076}"/>
          </ac:picMkLst>
        </pc:picChg>
        <pc:picChg chg="add del">
          <ac:chgData name="Andrew Back Melo" userId="7de71567-bc3a-4f5a-963d-edf753343c4a" providerId="ADAL" clId="{DD93E93D-6265-E641-A997-2E52BD7C0D5D}" dt="2025-09-10T15:02:57.304" v="463" actId="478"/>
          <ac:picMkLst>
            <pc:docMk/>
            <pc:sldMk cId="0" sldId="256"/>
            <ac:picMk id="5" creationId="{FAA23D52-62CA-9408-59FA-E3E8E5D3B8B9}"/>
          </ac:picMkLst>
        </pc:picChg>
        <pc:picChg chg="add mod">
          <ac:chgData name="Andrew Back Melo" userId="7de71567-bc3a-4f5a-963d-edf753343c4a" providerId="ADAL" clId="{DD93E93D-6265-E641-A997-2E52BD7C0D5D}" dt="2025-09-10T15:02:56.135" v="462" actId="1076"/>
          <ac:picMkLst>
            <pc:docMk/>
            <pc:sldMk cId="0" sldId="256"/>
            <ac:picMk id="28" creationId="{B36DA4C3-B6B4-1F7C-C33A-C87AA200866F}"/>
          </ac:picMkLst>
        </pc:picChg>
        <pc:picChg chg="add mod">
          <ac:chgData name="Andrew Back Melo" userId="7de71567-bc3a-4f5a-963d-edf753343c4a" providerId="ADAL" clId="{DD93E93D-6265-E641-A997-2E52BD7C0D5D}" dt="2025-09-09T19:40:21.225" v="45"/>
          <ac:picMkLst>
            <pc:docMk/>
            <pc:sldMk cId="0" sldId="256"/>
            <ac:picMk id="29" creationId="{381C4349-E3D4-120D-1D83-74BC19A6A2F5}"/>
          </ac:picMkLst>
        </pc:picChg>
      </pc:sldChg>
      <pc:sldChg chg="addSp delSp modSp add del mod setBg">
        <pc:chgData name="Andrew Back Melo" userId="7de71567-bc3a-4f5a-963d-edf753343c4a" providerId="ADAL" clId="{DD93E93D-6265-E641-A997-2E52BD7C0D5D}" dt="2025-09-10T15:02:07.485" v="447" actId="1076"/>
        <pc:sldMkLst>
          <pc:docMk/>
          <pc:sldMk cId="0" sldId="257"/>
        </pc:sldMkLst>
        <pc:spChg chg="del mod">
          <ac:chgData name="Andrew Back Melo" userId="7de71567-bc3a-4f5a-963d-edf753343c4a" providerId="ADAL" clId="{DD93E93D-6265-E641-A997-2E52BD7C0D5D}" dt="2025-09-10T14:38:08.325" v="390" actId="478"/>
          <ac:spMkLst>
            <pc:docMk/>
            <pc:sldMk cId="0" sldId="257"/>
            <ac:spMk id="2" creationId="{00000000-0000-0000-0000-000000000000}"/>
          </ac:spMkLst>
        </pc:spChg>
        <pc:spChg chg="del mod">
          <ac:chgData name="Andrew Back Melo" userId="7de71567-bc3a-4f5a-963d-edf753343c4a" providerId="ADAL" clId="{DD93E93D-6265-E641-A997-2E52BD7C0D5D}" dt="2025-09-10T14:38:08.325" v="390" actId="478"/>
          <ac:spMkLst>
            <pc:docMk/>
            <pc:sldMk cId="0" sldId="257"/>
            <ac:spMk id="3" creationId="{00000000-0000-0000-0000-000000000000}"/>
          </ac:spMkLst>
        </pc:spChg>
        <pc:spChg chg="mod">
          <ac:chgData name="Andrew Back Melo" userId="7de71567-bc3a-4f5a-963d-edf753343c4a" providerId="ADAL" clId="{DD93E93D-6265-E641-A997-2E52BD7C0D5D}" dt="2025-09-10T14:59:43.604" v="419" actId="207"/>
          <ac:spMkLst>
            <pc:docMk/>
            <pc:sldMk cId="0" sldId="257"/>
            <ac:spMk id="12" creationId="{00000000-0000-0000-0000-000000000000}"/>
          </ac:spMkLst>
        </pc:spChg>
        <pc:spChg chg="del mod">
          <ac:chgData name="Andrew Back Melo" userId="7de71567-bc3a-4f5a-963d-edf753343c4a" providerId="ADAL" clId="{DD93E93D-6265-E641-A997-2E52BD7C0D5D}" dt="2025-09-10T14:36:42.666" v="384" actId="478"/>
          <ac:spMkLst>
            <pc:docMk/>
            <pc:sldMk cId="0" sldId="257"/>
            <ac:spMk id="13" creationId="{00000000-0000-0000-0000-000000000000}"/>
          </ac:spMkLst>
        </pc:spChg>
        <pc:spChg chg="add mod">
          <ac:chgData name="Andrew Back Melo" userId="7de71567-bc3a-4f5a-963d-edf753343c4a" providerId="ADAL" clId="{DD93E93D-6265-E641-A997-2E52BD7C0D5D}" dt="2025-09-10T13:37:39.801" v="140" actId="571"/>
          <ac:spMkLst>
            <pc:docMk/>
            <pc:sldMk cId="0" sldId="257"/>
            <ac:spMk id="15" creationId="{EB4CF639-D858-2DC6-71A4-F3447DC41109}"/>
          </ac:spMkLst>
        </pc:spChg>
        <pc:spChg chg="add del mod">
          <ac:chgData name="Andrew Back Melo" userId="7de71567-bc3a-4f5a-963d-edf753343c4a" providerId="ADAL" clId="{DD93E93D-6265-E641-A997-2E52BD7C0D5D}" dt="2025-09-10T15:02:03.082" v="446" actId="1076"/>
          <ac:spMkLst>
            <pc:docMk/>
            <pc:sldMk cId="0" sldId="257"/>
            <ac:spMk id="16" creationId="{68E29691-2B1D-D8E3-09B1-5C523C89F26B}"/>
          </ac:spMkLst>
        </pc:spChg>
        <pc:spChg chg="add mod">
          <ac:chgData name="Andrew Back Melo" userId="7de71567-bc3a-4f5a-963d-edf753343c4a" providerId="ADAL" clId="{DD93E93D-6265-E641-A997-2E52BD7C0D5D}" dt="2025-09-10T13:37:39.801" v="140" actId="571"/>
          <ac:spMkLst>
            <pc:docMk/>
            <pc:sldMk cId="0" sldId="257"/>
            <ac:spMk id="16" creationId="{DAAA2E5E-A44F-95DA-23CC-AD613BF5CE17}"/>
          </ac:spMkLst>
        </pc:spChg>
        <pc:spChg chg="add mod">
          <ac:chgData name="Andrew Back Melo" userId="7de71567-bc3a-4f5a-963d-edf753343c4a" providerId="ADAL" clId="{DD93E93D-6265-E641-A997-2E52BD7C0D5D}" dt="2025-09-10T13:56:11.123" v="321" actId="1076"/>
          <ac:spMkLst>
            <pc:docMk/>
            <pc:sldMk cId="0" sldId="257"/>
            <ac:spMk id="17" creationId="{B83F47D7-5B55-E9F0-1A05-E4EBFF9EE4BC}"/>
          </ac:spMkLst>
        </pc:spChg>
        <pc:spChg chg="add mod">
          <ac:chgData name="Andrew Back Melo" userId="7de71567-bc3a-4f5a-963d-edf753343c4a" providerId="ADAL" clId="{DD93E93D-6265-E641-A997-2E52BD7C0D5D}" dt="2025-09-10T13:56:09.406" v="316" actId="571"/>
          <ac:spMkLst>
            <pc:docMk/>
            <pc:sldMk cId="0" sldId="257"/>
            <ac:spMk id="18" creationId="{AE142612-A61B-FB87-F39F-88E01F461E41}"/>
          </ac:spMkLst>
        </pc:spChg>
        <pc:spChg chg="add mod">
          <ac:chgData name="Andrew Back Melo" userId="7de71567-bc3a-4f5a-963d-edf753343c4a" providerId="ADAL" clId="{DD93E93D-6265-E641-A997-2E52BD7C0D5D}" dt="2025-09-10T13:56:09.079" v="314" actId="571"/>
          <ac:spMkLst>
            <pc:docMk/>
            <pc:sldMk cId="0" sldId="257"/>
            <ac:spMk id="19" creationId="{AA17A25F-9626-44B7-2904-ACDF9FC05DCF}"/>
          </ac:spMkLst>
        </pc:spChg>
        <pc:spChg chg="add del mod">
          <ac:chgData name="Andrew Back Melo" userId="7de71567-bc3a-4f5a-963d-edf753343c4a" providerId="ADAL" clId="{DD93E93D-6265-E641-A997-2E52BD7C0D5D}" dt="2025-09-10T14:38:10.962" v="391" actId="478"/>
          <ac:spMkLst>
            <pc:docMk/>
            <pc:sldMk cId="0" sldId="257"/>
            <ac:spMk id="22" creationId="{3EE497D0-23E2-A256-994E-24CF2C850D7D}"/>
          </ac:spMkLst>
        </pc:spChg>
        <pc:spChg chg="add mod">
          <ac:chgData name="Andrew Back Melo" userId="7de71567-bc3a-4f5a-963d-edf753343c4a" providerId="ADAL" clId="{DD93E93D-6265-E641-A997-2E52BD7C0D5D}" dt="2025-09-10T15:02:07.485" v="447" actId="1076"/>
          <ac:spMkLst>
            <pc:docMk/>
            <pc:sldMk cId="0" sldId="257"/>
            <ac:spMk id="23" creationId="{9A64F901-4EB5-A785-C14A-2BF2FE697BBF}"/>
          </ac:spMkLst>
        </pc:spChg>
        <pc:grpChg chg="mod">
          <ac:chgData name="Andrew Back Melo" userId="7de71567-bc3a-4f5a-963d-edf753343c4a" providerId="ADAL" clId="{DD93E93D-6265-E641-A997-2E52BD7C0D5D}" dt="2025-09-10T14:39:23.445" v="409" actId="1076"/>
          <ac:grpSpMkLst>
            <pc:docMk/>
            <pc:sldMk cId="0" sldId="257"/>
            <ac:grpSpMk id="4" creationId="{00000000-0000-0000-0000-000000000000}"/>
          </ac:grpSpMkLst>
        </pc:grpChg>
        <pc:grpChg chg="mod">
          <ac:chgData name="Andrew Back Melo" userId="7de71567-bc3a-4f5a-963d-edf753343c4a" providerId="ADAL" clId="{DD93E93D-6265-E641-A997-2E52BD7C0D5D}" dt="2025-09-10T15:01:59.457" v="445" actId="14100"/>
          <ac:grpSpMkLst>
            <pc:docMk/>
            <pc:sldMk cId="0" sldId="257"/>
            <ac:grpSpMk id="7" creationId="{00000000-0000-0000-0000-000000000000}"/>
          </ac:grpSpMkLst>
        </pc:grpChg>
        <pc:picChg chg="add del mod">
          <ac:chgData name="Andrew Back Melo" userId="7de71567-bc3a-4f5a-963d-edf753343c4a" providerId="ADAL" clId="{DD93E93D-6265-E641-A997-2E52BD7C0D5D}" dt="2025-09-10T14:38:08.325" v="390" actId="478"/>
          <ac:picMkLst>
            <pc:docMk/>
            <pc:sldMk cId="0" sldId="257"/>
            <ac:picMk id="14" creationId="{A3110CB5-E9F6-90DA-BA65-E9526FC5B545}"/>
          </ac:picMkLst>
        </pc:picChg>
        <pc:picChg chg="add del mod">
          <ac:chgData name="Andrew Back Melo" userId="7de71567-bc3a-4f5a-963d-edf753343c4a" providerId="ADAL" clId="{DD93E93D-6265-E641-A997-2E52BD7C0D5D}" dt="2025-09-10T14:38:00.145" v="389" actId="478"/>
          <ac:picMkLst>
            <pc:docMk/>
            <pc:sldMk cId="0" sldId="257"/>
            <ac:picMk id="15" creationId="{EBB97C6E-CEAC-457A-B01D-DC0302DE6F07}"/>
          </ac:picMkLst>
        </pc:picChg>
        <pc:picChg chg="add mod">
          <ac:chgData name="Andrew Back Melo" userId="7de71567-bc3a-4f5a-963d-edf753343c4a" providerId="ADAL" clId="{DD93E93D-6265-E641-A997-2E52BD7C0D5D}" dt="2025-09-09T19:40:55.261" v="47"/>
          <ac:picMkLst>
            <pc:docMk/>
            <pc:sldMk cId="0" sldId="257"/>
            <ac:picMk id="15" creationId="{FFEC68B2-AC1E-250C-CA57-F2C0C0ECC43C}"/>
          </ac:picMkLst>
        </pc:picChg>
        <pc:picChg chg="add mod">
          <ac:chgData name="Andrew Back Melo" userId="7de71567-bc3a-4f5a-963d-edf753343c4a" providerId="ADAL" clId="{DD93E93D-6265-E641-A997-2E52BD7C0D5D}" dt="2025-09-09T19:41:06.006" v="52" actId="1076"/>
          <ac:picMkLst>
            <pc:docMk/>
            <pc:sldMk cId="0" sldId="257"/>
            <ac:picMk id="16" creationId="{6A307556-4A55-63FD-C122-113E5024770D}"/>
          </ac:picMkLst>
        </pc:picChg>
        <pc:picChg chg="add mod">
          <ac:chgData name="Andrew Back Melo" userId="7de71567-bc3a-4f5a-963d-edf753343c4a" providerId="ADAL" clId="{DD93E93D-6265-E641-A997-2E52BD7C0D5D}" dt="2025-09-10T13:37:39.801" v="140" actId="571"/>
          <ac:picMkLst>
            <pc:docMk/>
            <pc:sldMk cId="0" sldId="257"/>
            <ac:picMk id="17" creationId="{E8BCF1EF-4766-574F-EB8F-89A037F64C9E}"/>
          </ac:picMkLst>
        </pc:picChg>
        <pc:picChg chg="add mod">
          <ac:chgData name="Andrew Back Melo" userId="7de71567-bc3a-4f5a-963d-edf753343c4a" providerId="ADAL" clId="{DD93E93D-6265-E641-A997-2E52BD7C0D5D}" dt="2025-09-10T14:39:30.786" v="411" actId="1076"/>
          <ac:picMkLst>
            <pc:docMk/>
            <pc:sldMk cId="0" sldId="257"/>
            <ac:picMk id="20" creationId="{E108BF03-E398-B770-2515-7E0C8AB07D85}"/>
          </ac:picMkLst>
        </pc:picChg>
        <pc:picChg chg="add del mod">
          <ac:chgData name="Andrew Back Melo" userId="7de71567-bc3a-4f5a-963d-edf753343c4a" providerId="ADAL" clId="{DD93E93D-6265-E641-A997-2E52BD7C0D5D}" dt="2025-09-10T14:59:52.644" v="424" actId="478"/>
          <ac:picMkLst>
            <pc:docMk/>
            <pc:sldMk cId="0" sldId="257"/>
            <ac:picMk id="24" creationId="{9300A705-FE0A-08D0-C229-A54F46CAFD40}"/>
          </ac:picMkLst>
        </pc:picChg>
        <pc:picChg chg="add mod">
          <ac:chgData name="Andrew Back Melo" userId="7de71567-bc3a-4f5a-963d-edf753343c4a" providerId="ADAL" clId="{DD93E93D-6265-E641-A997-2E52BD7C0D5D}" dt="2025-09-10T15:01:07.127" v="438" actId="14100"/>
          <ac:picMkLst>
            <pc:docMk/>
            <pc:sldMk cId="0" sldId="257"/>
            <ac:picMk id="25" creationId="{32EF6E6B-383E-1F40-9C6B-93D5B794DFE4}"/>
          </ac:picMkLst>
        </pc:picChg>
        <pc:picChg chg="add mod">
          <ac:chgData name="Andrew Back Melo" userId="7de71567-bc3a-4f5a-963d-edf753343c4a" providerId="ADAL" clId="{DD93E93D-6265-E641-A997-2E52BD7C0D5D}" dt="2025-09-10T15:01:54.230" v="444" actId="1076"/>
          <ac:picMkLst>
            <pc:docMk/>
            <pc:sldMk cId="0" sldId="257"/>
            <ac:picMk id="26" creationId="{FC2B1177-2E54-2EB7-B293-6CEBB638D03C}"/>
          </ac:picMkLst>
        </pc:picChg>
      </pc:sldChg>
      <pc:sldChg chg="addSp delSp modSp mod ord setBg">
        <pc:chgData name="Andrew Back Melo" userId="7de71567-bc3a-4f5a-963d-edf753343c4a" providerId="ADAL" clId="{DD93E93D-6265-E641-A997-2E52BD7C0D5D}" dt="2025-09-10T15:02:49.137" v="460" actId="20578"/>
        <pc:sldMkLst>
          <pc:docMk/>
          <pc:sldMk cId="0" sldId="258"/>
        </pc:sldMkLst>
        <pc:spChg chg="mod">
          <ac:chgData name="Andrew Back Melo" userId="7de71567-bc3a-4f5a-963d-edf753343c4a" providerId="ADAL" clId="{DD93E93D-6265-E641-A997-2E52BD7C0D5D}" dt="2025-09-10T13:54:39.017" v="284"/>
          <ac:spMkLst>
            <pc:docMk/>
            <pc:sldMk cId="0" sldId="258"/>
            <ac:spMk id="4" creationId="{8ADC1919-0278-CCCA-5FE0-EEE60D385A2B}"/>
          </ac:spMkLst>
        </pc:spChg>
        <pc:spChg chg="mod">
          <ac:chgData name="Andrew Back Melo" userId="7de71567-bc3a-4f5a-963d-edf753343c4a" providerId="ADAL" clId="{DD93E93D-6265-E641-A997-2E52BD7C0D5D}" dt="2025-09-10T13:54:39.017" v="284"/>
          <ac:spMkLst>
            <pc:docMk/>
            <pc:sldMk cId="0" sldId="258"/>
            <ac:spMk id="5" creationId="{5C8E84FF-11B0-83E8-626D-B1FD38D04DDC}"/>
          </ac:spMkLst>
        </pc:spChg>
        <pc:spChg chg="mod">
          <ac:chgData name="Andrew Back Melo" userId="7de71567-bc3a-4f5a-963d-edf753343c4a" providerId="ADAL" clId="{DD93E93D-6265-E641-A997-2E52BD7C0D5D}" dt="2025-09-10T13:54:39.017" v="284"/>
          <ac:spMkLst>
            <pc:docMk/>
            <pc:sldMk cId="0" sldId="258"/>
            <ac:spMk id="6" creationId="{209234E7-3C6D-7233-C516-794AF7F2BD5E}"/>
          </ac:spMkLst>
        </pc:spChg>
        <pc:spChg chg="mod">
          <ac:chgData name="Andrew Back Melo" userId="7de71567-bc3a-4f5a-963d-edf753343c4a" providerId="ADAL" clId="{DD93E93D-6265-E641-A997-2E52BD7C0D5D}" dt="2025-09-10T13:54:39.017" v="284"/>
          <ac:spMkLst>
            <pc:docMk/>
            <pc:sldMk cId="0" sldId="258"/>
            <ac:spMk id="7" creationId="{6AF567D8-C437-E671-96B4-A9F48BBF99CA}"/>
          </ac:spMkLst>
        </pc:spChg>
        <pc:spChg chg="mod">
          <ac:chgData name="Andrew Back Melo" userId="7de71567-bc3a-4f5a-963d-edf753343c4a" providerId="ADAL" clId="{DD93E93D-6265-E641-A997-2E52BD7C0D5D}" dt="2025-09-10T15:02:42.781" v="459" actId="1076"/>
          <ac:spMkLst>
            <pc:docMk/>
            <pc:sldMk cId="0" sldId="258"/>
            <ac:spMk id="23" creationId="{00000000-0000-0000-0000-000000000000}"/>
          </ac:spMkLst>
        </pc:spChg>
        <pc:spChg chg="del mod">
          <ac:chgData name="Andrew Back Melo" userId="7de71567-bc3a-4f5a-963d-edf753343c4a" providerId="ADAL" clId="{DD93E93D-6265-E641-A997-2E52BD7C0D5D}" dt="2025-09-10T14:59:56.947" v="425" actId="478"/>
          <ac:spMkLst>
            <pc:docMk/>
            <pc:sldMk cId="0" sldId="258"/>
            <ac:spMk id="24" creationId="{00000000-0000-0000-0000-000000000000}"/>
          </ac:spMkLst>
        </pc:spChg>
        <pc:grpChg chg="del mod">
          <ac:chgData name="Andrew Back Melo" userId="7de71567-bc3a-4f5a-963d-edf753343c4a" providerId="ADAL" clId="{DD93E93D-6265-E641-A997-2E52BD7C0D5D}" dt="2025-09-09T19:37:02.133" v="12" actId="478"/>
          <ac:grpSpMkLst>
            <pc:docMk/>
            <pc:sldMk cId="0" sldId="258"/>
            <ac:grpSpMk id="2" creationId="{00000000-0000-0000-0000-000000000000}"/>
          </ac:grpSpMkLst>
        </pc:grpChg>
        <pc:grpChg chg="add mod">
          <ac:chgData name="Andrew Back Melo" userId="7de71567-bc3a-4f5a-963d-edf753343c4a" providerId="ADAL" clId="{DD93E93D-6265-E641-A997-2E52BD7C0D5D}" dt="2025-09-10T15:02:35.125" v="457" actId="1076"/>
          <ac:grpSpMkLst>
            <pc:docMk/>
            <pc:sldMk cId="0" sldId="258"/>
            <ac:grpSpMk id="3" creationId="{63E6A86E-124A-DE61-7FA7-5FC498D1653F}"/>
          </ac:grpSpMkLst>
        </pc:grpChg>
        <pc:picChg chg="add mod">
          <ac:chgData name="Andrew Back Melo" userId="7de71567-bc3a-4f5a-963d-edf753343c4a" providerId="ADAL" clId="{DD93E93D-6265-E641-A997-2E52BD7C0D5D}" dt="2025-09-10T13:54:19.262" v="281" actId="1076"/>
          <ac:picMkLst>
            <pc:docMk/>
            <pc:sldMk cId="0" sldId="258"/>
            <ac:picMk id="2" creationId="{0FD6D34C-0425-EC4D-3A4B-EF3A2DC07865}"/>
          </ac:picMkLst>
        </pc:picChg>
        <pc:picChg chg="add mod">
          <ac:chgData name="Andrew Back Melo" userId="7de71567-bc3a-4f5a-963d-edf753343c4a" providerId="ADAL" clId="{DD93E93D-6265-E641-A997-2E52BD7C0D5D}" dt="2025-09-10T15:02:26.314" v="453" actId="14100"/>
          <ac:picMkLst>
            <pc:docMk/>
            <pc:sldMk cId="0" sldId="258"/>
            <ac:picMk id="8" creationId="{51133948-FCA7-ED05-6DEA-7BA7FBC98ECF}"/>
          </ac:picMkLst>
        </pc:picChg>
        <pc:picChg chg="add del mod">
          <ac:chgData name="Andrew Back Melo" userId="7de71567-bc3a-4f5a-963d-edf753343c4a" providerId="ADAL" clId="{DD93E93D-6265-E641-A997-2E52BD7C0D5D}" dt="2025-09-10T13:49:08.901" v="207" actId="478"/>
          <ac:picMkLst>
            <pc:docMk/>
            <pc:sldMk cId="0" sldId="258"/>
            <ac:picMk id="25" creationId="{7705EB7F-BF03-7DE1-5531-19F72D8F6C0A}"/>
          </ac:picMkLst>
        </pc:picChg>
        <pc:picChg chg="add mod">
          <ac:chgData name="Andrew Back Melo" userId="7de71567-bc3a-4f5a-963d-edf753343c4a" providerId="ADAL" clId="{DD93E93D-6265-E641-A997-2E52BD7C0D5D}" dt="2025-09-09T19:40:06.641" v="40" actId="1076"/>
          <ac:picMkLst>
            <pc:docMk/>
            <pc:sldMk cId="0" sldId="258"/>
            <ac:picMk id="26" creationId="{7709213D-0FC7-BB9E-0426-D13BA8EB2AFC}"/>
          </ac:picMkLst>
        </pc:picChg>
        <pc:picChg chg="add del">
          <ac:chgData name="Andrew Back Melo" userId="7de71567-bc3a-4f5a-963d-edf753343c4a" providerId="ADAL" clId="{DD93E93D-6265-E641-A997-2E52BD7C0D5D}" dt="2025-09-09T19:40:18.981" v="44" actId="478"/>
          <ac:picMkLst>
            <pc:docMk/>
            <pc:sldMk cId="0" sldId="258"/>
            <ac:picMk id="27" creationId="{F499AE15-E195-DCF4-28E8-1977FD3E737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71500" y="2362200"/>
            <a:ext cx="6477000" cy="1600200"/>
          </a:xfrm>
          <a:prstGeom prst="rect">
            <a:avLst/>
          </a:prstGeom>
        </p:spPr>
        <p:txBody>
          <a:bodyPr wrap="square" lIns="0" tIns="0" rIns="0" bIns="0">
            <a:spAutoFit/>
          </a:bodyPr>
          <a:lstStyle>
            <a:lvl1pPr>
              <a:defRPr sz="2550" b="1" i="0">
                <a:solidFill>
                  <a:schemeClr val="bg1"/>
                </a:solidFill>
                <a:latin typeface="Arial"/>
                <a:cs typeface="Arial"/>
              </a:defRPr>
            </a:lvl1pPr>
          </a:lstStyle>
          <a:p>
            <a:endParaRPr/>
          </a:p>
        </p:txBody>
      </p:sp>
      <p:sp>
        <p:nvSpPr>
          <p:cNvPr id="3" name="Holder 3"/>
          <p:cNvSpPr>
            <a:spLocks noGrp="1"/>
          </p:cNvSpPr>
          <p:nvPr>
            <p:ph type="subTitle" idx="4"/>
          </p:nvPr>
        </p:nvSpPr>
        <p:spPr>
          <a:xfrm>
            <a:off x="1143000" y="4267200"/>
            <a:ext cx="5334000" cy="1905000"/>
          </a:xfrm>
          <a:prstGeom prst="rect">
            <a:avLst/>
          </a:prstGeom>
        </p:spPr>
        <p:txBody>
          <a:bodyPr wrap="square" lIns="0" tIns="0" rIns="0" bIns="0">
            <a:spAutoFit/>
          </a:bodyPr>
          <a:lstStyle>
            <a:lvl1pPr>
              <a:defRPr sz="25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620000" cy="7620000"/>
          </a:xfrm>
          <a:custGeom>
            <a:avLst/>
            <a:gdLst/>
            <a:ahLst/>
            <a:cxnLst/>
            <a:rect l="l" t="t" r="r" b="b"/>
            <a:pathLst>
              <a:path w="7620000" h="7620000">
                <a:moveTo>
                  <a:pt x="7620000" y="0"/>
                </a:moveTo>
                <a:lnTo>
                  <a:pt x="0" y="0"/>
                </a:lnTo>
                <a:lnTo>
                  <a:pt x="0" y="7620000"/>
                </a:lnTo>
                <a:lnTo>
                  <a:pt x="7620000" y="7620000"/>
                </a:lnTo>
                <a:lnTo>
                  <a:pt x="7620000" y="0"/>
                </a:lnTo>
                <a:close/>
              </a:path>
            </a:pathLst>
          </a:custGeom>
          <a:solidFill>
            <a:srgbClr val="DA4999"/>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352553" y="1064679"/>
            <a:ext cx="288879" cy="692199"/>
          </a:xfrm>
          <a:prstGeom prst="rect">
            <a:avLst/>
          </a:prstGeom>
        </p:spPr>
      </p:pic>
      <p:pic>
        <p:nvPicPr>
          <p:cNvPr id="18" name="bg object 18"/>
          <p:cNvPicPr/>
          <p:nvPr/>
        </p:nvPicPr>
        <p:blipFill>
          <a:blip r:embed="rId3" cstate="print"/>
          <a:stretch>
            <a:fillRect/>
          </a:stretch>
        </p:blipFill>
        <p:spPr>
          <a:xfrm>
            <a:off x="3568817" y="1611642"/>
            <a:ext cx="107670" cy="100343"/>
          </a:xfrm>
          <a:prstGeom prst="rect">
            <a:avLst/>
          </a:prstGeom>
        </p:spPr>
      </p:pic>
      <p:pic>
        <p:nvPicPr>
          <p:cNvPr id="19" name="bg object 19"/>
          <p:cNvPicPr/>
          <p:nvPr/>
        </p:nvPicPr>
        <p:blipFill>
          <a:blip r:embed="rId4" cstate="print"/>
          <a:stretch>
            <a:fillRect/>
          </a:stretch>
        </p:blipFill>
        <p:spPr>
          <a:xfrm>
            <a:off x="3583053" y="1082497"/>
            <a:ext cx="489392" cy="698235"/>
          </a:xfrm>
          <a:prstGeom prst="rect">
            <a:avLst/>
          </a:prstGeom>
        </p:spPr>
      </p:pic>
      <p:sp>
        <p:nvSpPr>
          <p:cNvPr id="2" name="Holder 2"/>
          <p:cNvSpPr>
            <a:spLocks noGrp="1"/>
          </p:cNvSpPr>
          <p:nvPr>
            <p:ph type="title"/>
          </p:nvPr>
        </p:nvSpPr>
        <p:spPr/>
        <p:txBody>
          <a:bodyPr lIns="0" tIns="0" rIns="0" bIns="0"/>
          <a:lstStyle>
            <a:lvl1pPr>
              <a:defRPr sz="25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5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chemeClr val="bg1"/>
                </a:solidFill>
                <a:latin typeface="Arial"/>
                <a:cs typeface="Arial"/>
              </a:defRPr>
            </a:lvl1pPr>
          </a:lstStyle>
          <a:p>
            <a:endParaRPr/>
          </a:p>
        </p:txBody>
      </p:sp>
      <p:sp>
        <p:nvSpPr>
          <p:cNvPr id="3" name="Holder 3"/>
          <p:cNvSpPr>
            <a:spLocks noGrp="1"/>
          </p:cNvSpPr>
          <p:nvPr>
            <p:ph sz="half" idx="2"/>
          </p:nvPr>
        </p:nvSpPr>
        <p:spPr>
          <a:xfrm>
            <a:off x="381000" y="1752600"/>
            <a:ext cx="3314700" cy="50292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924300" y="1752600"/>
            <a:ext cx="3314700" cy="50292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154115" y="1032658"/>
            <a:ext cx="2954654" cy="728980"/>
          </a:xfrm>
          <a:prstGeom prst="rect">
            <a:avLst/>
          </a:prstGeom>
        </p:spPr>
        <p:txBody>
          <a:bodyPr wrap="square" lIns="0" tIns="0" rIns="0" bIns="0">
            <a:spAutoFit/>
          </a:bodyPr>
          <a:lstStyle>
            <a:lvl1pPr>
              <a:defRPr sz="2550" b="1" i="0">
                <a:solidFill>
                  <a:schemeClr val="bg1"/>
                </a:solidFill>
                <a:latin typeface="Arial"/>
                <a:cs typeface="Arial"/>
              </a:defRPr>
            </a:lvl1pPr>
          </a:lstStyle>
          <a:p>
            <a:endParaRPr/>
          </a:p>
        </p:txBody>
      </p:sp>
      <p:sp>
        <p:nvSpPr>
          <p:cNvPr id="3" name="Holder 3"/>
          <p:cNvSpPr>
            <a:spLocks noGrp="1"/>
          </p:cNvSpPr>
          <p:nvPr>
            <p:ph type="body" idx="1"/>
          </p:nvPr>
        </p:nvSpPr>
        <p:spPr>
          <a:xfrm>
            <a:off x="1997732" y="3605140"/>
            <a:ext cx="4090670" cy="2901315"/>
          </a:xfrm>
          <a:prstGeom prst="rect">
            <a:avLst/>
          </a:prstGeom>
        </p:spPr>
        <p:txBody>
          <a:bodyPr wrap="square" lIns="0" tIns="0" rIns="0" bIns="0">
            <a:spAutoFit/>
          </a:bodyPr>
          <a:lstStyle>
            <a:lvl1pPr>
              <a:defRPr sz="2550" b="0" i="0">
                <a:solidFill>
                  <a:schemeClr val="bg1"/>
                </a:solidFill>
                <a:latin typeface="Arial"/>
                <a:cs typeface="Arial"/>
              </a:defRPr>
            </a:lvl1pPr>
          </a:lstStyle>
          <a:p>
            <a:endParaRPr/>
          </a:p>
        </p:txBody>
      </p:sp>
      <p:sp>
        <p:nvSpPr>
          <p:cNvPr id="4" name="Holder 4"/>
          <p:cNvSpPr>
            <a:spLocks noGrp="1"/>
          </p:cNvSpPr>
          <p:nvPr>
            <p:ph type="ftr" sz="quarter" idx="5"/>
          </p:nvPr>
        </p:nvSpPr>
        <p:spPr>
          <a:xfrm>
            <a:off x="2590800" y="7086600"/>
            <a:ext cx="2438400" cy="381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1000" y="7086600"/>
            <a:ext cx="1752600" cy="381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9/10/25</a:t>
            </a:fld>
            <a:endParaRPr lang="en-US"/>
          </a:p>
        </p:txBody>
      </p:sp>
      <p:sp>
        <p:nvSpPr>
          <p:cNvPr id="6" name="Holder 6"/>
          <p:cNvSpPr>
            <a:spLocks noGrp="1"/>
          </p:cNvSpPr>
          <p:nvPr>
            <p:ph type="sldNum" sz="quarter" idx="7"/>
          </p:nvPr>
        </p:nvSpPr>
        <p:spPr>
          <a:xfrm>
            <a:off x="5486400" y="7086600"/>
            <a:ext cx="1752600" cy="381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
        <p:nvSpPr>
          <p:cNvPr id="8" name="CaixaDeTexto 7">
            <a:extLst>
              <a:ext uri="{FF2B5EF4-FFF2-40B4-BE49-F238E27FC236}">
                <a16:creationId xmlns:a16="http://schemas.microsoft.com/office/drawing/2014/main" id="{C343B3C1-035B-E85C-58AD-F0ECB3CE91E6}"/>
              </a:ext>
            </a:extLst>
          </p:cNvPr>
          <p:cNvSpPr txBox="1"/>
          <p:nvPr userDrawn="1">
            <p:extLst>
              <p:ext uri="{1162E1C5-73C7-4A58-AE30-91384D911F3F}">
                <p184:classification xmlns:p184="http://schemas.microsoft.com/office/powerpoint/2018/4/main" val="ftr"/>
              </p:ext>
            </p:extLst>
          </p:nvPr>
        </p:nvSpPr>
        <p:spPr>
          <a:xfrm>
            <a:off x="129350" y="7236460"/>
            <a:ext cx="7381875" cy="320040"/>
          </a:xfrm>
          <a:prstGeom prst="rect">
            <a:avLst/>
          </a:prstGeom>
        </p:spPr>
        <p:txBody>
          <a:bodyPr horzOverflow="overflow" lIns="0" tIns="0" rIns="0" bIns="0">
            <a:spAutoFit/>
          </a:bodyPr>
          <a:lstStyle/>
          <a:p>
            <a:pPr algn="l"/>
            <a:r>
              <a:rPr lang="pt-BR" sz="700">
                <a:solidFill>
                  <a:srgbClr val="000000">
                    <a:alpha val="50000"/>
                  </a:srgbClr>
                </a:solidFill>
                <a:latin typeface="Calibri" panose="020F0502020204030204" pitchFamily="34" charset="0"/>
                <a:cs typeface="Calibri" panose="020F0502020204030204" pitchFamily="34" charset="0"/>
              </a:rPr>
              <a:t>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8" name="Imagem 27">
            <a:extLst>
              <a:ext uri="{FF2B5EF4-FFF2-40B4-BE49-F238E27FC236}">
                <a16:creationId xmlns:a16="http://schemas.microsoft.com/office/drawing/2014/main" id="{B36DA4C3-B6B4-1F7C-C33A-C87AA200866F}"/>
              </a:ext>
            </a:extLst>
          </p:cNvPr>
          <p:cNvPicPr>
            <a:picLocks noChangeAspect="1"/>
          </p:cNvPicPr>
          <p:nvPr/>
        </p:nvPicPr>
        <p:blipFill>
          <a:blip r:embed="rId3"/>
          <a:stretch>
            <a:fillRect/>
          </a:stretch>
        </p:blipFill>
        <p:spPr>
          <a:xfrm>
            <a:off x="1066800" y="914400"/>
            <a:ext cx="5892800" cy="4800600"/>
          </a:xfrm>
          <a:prstGeom prst="rect">
            <a:avLst/>
          </a:prstGeom>
        </p:spPr>
      </p:pic>
      <p:pic>
        <p:nvPicPr>
          <p:cNvPr id="29" name="Imagem 28">
            <a:extLst>
              <a:ext uri="{FF2B5EF4-FFF2-40B4-BE49-F238E27FC236}">
                <a16:creationId xmlns:a16="http://schemas.microsoft.com/office/drawing/2014/main" id="{381C4349-E3D4-120D-1D83-74BC19A6A2F5}"/>
              </a:ext>
            </a:extLst>
          </p:cNvPr>
          <p:cNvPicPr>
            <a:picLocks noChangeAspect="1"/>
          </p:cNvPicPr>
          <p:nvPr/>
        </p:nvPicPr>
        <p:blipFill>
          <a:blip r:embed="rId4"/>
          <a:stretch>
            <a:fillRect/>
          </a:stretch>
        </p:blipFill>
        <p:spPr>
          <a:xfrm>
            <a:off x="6091326" y="606629"/>
            <a:ext cx="939800" cy="406400"/>
          </a:xfrm>
          <a:prstGeom prst="rect">
            <a:avLst/>
          </a:prstGeom>
        </p:spPr>
      </p:pic>
      <p:pic>
        <p:nvPicPr>
          <p:cNvPr id="2" name="Imagem 1">
            <a:extLst>
              <a:ext uri="{FF2B5EF4-FFF2-40B4-BE49-F238E27FC236}">
                <a16:creationId xmlns:a16="http://schemas.microsoft.com/office/drawing/2014/main" id="{199F1B10-FFF3-5268-CDF0-A53184F6C1C8}"/>
              </a:ext>
            </a:extLst>
          </p:cNvPr>
          <p:cNvPicPr>
            <a:picLocks noChangeAspect="1"/>
          </p:cNvPicPr>
          <p:nvPr/>
        </p:nvPicPr>
        <p:blipFill>
          <a:blip r:embed="rId5"/>
          <a:stretch>
            <a:fillRect/>
          </a:stretch>
        </p:blipFill>
        <p:spPr>
          <a:xfrm>
            <a:off x="0" y="6553200"/>
            <a:ext cx="7620000" cy="1066800"/>
          </a:xfrm>
          <a:prstGeom prst="rect">
            <a:avLst/>
          </a:prstGeom>
        </p:spPr>
      </p:pic>
      <p:sp>
        <p:nvSpPr>
          <p:cNvPr id="4" name="object 12">
            <a:extLst>
              <a:ext uri="{FF2B5EF4-FFF2-40B4-BE49-F238E27FC236}">
                <a16:creationId xmlns:a16="http://schemas.microsoft.com/office/drawing/2014/main" id="{87E8C87E-5FF4-B1AC-1487-0AF74C04A8C6}"/>
              </a:ext>
            </a:extLst>
          </p:cNvPr>
          <p:cNvSpPr txBox="1">
            <a:spLocks/>
          </p:cNvSpPr>
          <p:nvPr/>
        </p:nvSpPr>
        <p:spPr>
          <a:xfrm>
            <a:off x="533400" y="6823387"/>
            <a:ext cx="6497726" cy="526426"/>
          </a:xfrm>
          <a:prstGeom prst="rect">
            <a:avLst/>
          </a:prstGeom>
        </p:spPr>
        <p:txBody>
          <a:bodyPr vert="horz" wrap="square" lIns="0" tIns="94615"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424815" algn="ctr">
              <a:lnSpc>
                <a:spcPct val="79800"/>
              </a:lnSpc>
              <a:spcBef>
                <a:spcPts val="745"/>
              </a:spcBef>
            </a:pPr>
            <a:r>
              <a:rPr lang="pt-BR" sz="3500" b="1" spc="-90" dirty="0" err="1">
                <a:solidFill>
                  <a:schemeClr val="bg1"/>
                </a:solidFill>
                <a:latin typeface="Arial" panose="020B0604020202020204" pitchFamily="34" charset="0"/>
                <a:cs typeface="Arial" panose="020B0604020202020204" pitchFamily="34" charset="0"/>
              </a:rPr>
              <a:t>Lorem</a:t>
            </a:r>
            <a:r>
              <a:rPr lang="pt-BR" sz="3500" b="1" spc="-195" dirty="0">
                <a:solidFill>
                  <a:schemeClr val="bg1"/>
                </a:solidFill>
                <a:latin typeface="Arial" panose="020B0604020202020204" pitchFamily="34" charset="0"/>
                <a:cs typeface="Arial" panose="020B0604020202020204" pitchFamily="34" charset="0"/>
              </a:rPr>
              <a:t> </a:t>
            </a:r>
            <a:r>
              <a:rPr lang="pt-BR" sz="3500" b="1" spc="-90" dirty="0">
                <a:solidFill>
                  <a:schemeClr val="bg1"/>
                </a:solidFill>
                <a:latin typeface="Arial" panose="020B0604020202020204" pitchFamily="34" charset="0"/>
                <a:cs typeface="Arial" panose="020B0604020202020204" pitchFamily="34" charset="0"/>
              </a:rPr>
              <a:t>ipsum</a:t>
            </a:r>
            <a:r>
              <a:rPr lang="pt-BR" sz="3500" b="1" spc="-190" dirty="0">
                <a:solidFill>
                  <a:schemeClr val="bg1"/>
                </a:solidFill>
                <a:latin typeface="Arial" panose="020B0604020202020204" pitchFamily="34" charset="0"/>
                <a:cs typeface="Arial" panose="020B0604020202020204" pitchFamily="34" charset="0"/>
              </a:rPr>
              <a:t> </a:t>
            </a:r>
            <a:r>
              <a:rPr lang="pt-BR" sz="3500" b="1" spc="-90" dirty="0" err="1">
                <a:solidFill>
                  <a:schemeClr val="bg1"/>
                </a:solidFill>
                <a:latin typeface="Arial" panose="020B0604020202020204" pitchFamily="34" charset="0"/>
                <a:cs typeface="Arial" panose="020B0604020202020204" pitchFamily="34" charset="0"/>
              </a:rPr>
              <a:t>dolor</a:t>
            </a:r>
            <a:r>
              <a:rPr lang="pt-BR" sz="3500" b="1" spc="-195" dirty="0">
                <a:solidFill>
                  <a:schemeClr val="bg1"/>
                </a:solidFill>
                <a:latin typeface="Arial" panose="020B0604020202020204" pitchFamily="34" charset="0"/>
                <a:cs typeface="Arial" panose="020B0604020202020204" pitchFamily="34" charset="0"/>
              </a:rPr>
              <a:t> </a:t>
            </a:r>
            <a:r>
              <a:rPr lang="pt-BR" sz="3500" b="1" spc="-80" dirty="0" err="1">
                <a:solidFill>
                  <a:schemeClr val="bg1"/>
                </a:solidFill>
                <a:latin typeface="Arial" panose="020B0604020202020204" pitchFamily="34" charset="0"/>
                <a:cs typeface="Arial" panose="020B0604020202020204" pitchFamily="34" charset="0"/>
              </a:rPr>
              <a:t>sit</a:t>
            </a:r>
            <a:endParaRPr lang="pt-BR" sz="3500" b="1" spc="-2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133948-FCA7-ED05-6DEA-7BA7FBC98ECF}"/>
              </a:ext>
            </a:extLst>
          </p:cNvPr>
          <p:cNvPicPr>
            <a:picLocks noChangeAspect="1"/>
          </p:cNvPicPr>
          <p:nvPr/>
        </p:nvPicPr>
        <p:blipFill>
          <a:blip r:embed="rId3"/>
          <a:stretch>
            <a:fillRect/>
          </a:stretch>
        </p:blipFill>
        <p:spPr>
          <a:xfrm>
            <a:off x="0" y="3810000"/>
            <a:ext cx="3505200" cy="3813656"/>
          </a:xfrm>
          <a:prstGeom prst="rect">
            <a:avLst/>
          </a:prstGeom>
        </p:spPr>
      </p:pic>
      <p:sp>
        <p:nvSpPr>
          <p:cNvPr id="23" name="object 23"/>
          <p:cNvSpPr txBox="1"/>
          <p:nvPr/>
        </p:nvSpPr>
        <p:spPr>
          <a:xfrm>
            <a:off x="4188127" y="4884228"/>
            <a:ext cx="2932624" cy="1665199"/>
          </a:xfrm>
          <a:prstGeom prst="rect">
            <a:avLst/>
          </a:prstGeom>
        </p:spPr>
        <p:txBody>
          <a:bodyPr vert="horz" wrap="square" lIns="0" tIns="94615" rIns="0" bIns="0" rtlCol="0">
            <a:spAutoFit/>
          </a:bodyPr>
          <a:lstStyle/>
          <a:p>
            <a:pPr marL="12700" marR="6985">
              <a:lnSpc>
                <a:spcPct val="79800"/>
              </a:lnSpc>
              <a:spcBef>
                <a:spcPts val="745"/>
              </a:spcBef>
            </a:pPr>
            <a:r>
              <a:rPr sz="2550" spc="-90" dirty="0">
                <a:solidFill>
                  <a:srgbClr val="FFFFFF"/>
                </a:solidFill>
                <a:latin typeface="Arial"/>
                <a:cs typeface="Arial"/>
              </a:rPr>
              <a:t>Lorem</a:t>
            </a:r>
            <a:r>
              <a:rPr sz="2550" spc="-195" dirty="0">
                <a:solidFill>
                  <a:srgbClr val="FFFFFF"/>
                </a:solidFill>
                <a:latin typeface="Arial"/>
                <a:cs typeface="Arial"/>
              </a:rPr>
              <a:t> </a:t>
            </a:r>
            <a:r>
              <a:rPr sz="2550" spc="-90" dirty="0">
                <a:solidFill>
                  <a:srgbClr val="FFFFFF"/>
                </a:solidFill>
                <a:latin typeface="Arial"/>
                <a:cs typeface="Arial"/>
              </a:rPr>
              <a:t>ipsum</a:t>
            </a:r>
            <a:r>
              <a:rPr sz="2550" spc="-190" dirty="0">
                <a:solidFill>
                  <a:srgbClr val="FFFFFF"/>
                </a:solidFill>
                <a:latin typeface="Arial"/>
                <a:cs typeface="Arial"/>
              </a:rPr>
              <a:t> </a:t>
            </a:r>
            <a:r>
              <a:rPr sz="2550" spc="-90" dirty="0">
                <a:solidFill>
                  <a:srgbClr val="FFFFFF"/>
                </a:solidFill>
                <a:latin typeface="Arial"/>
                <a:cs typeface="Arial"/>
              </a:rPr>
              <a:t>dolor</a:t>
            </a:r>
            <a:r>
              <a:rPr sz="2550" spc="-195" dirty="0">
                <a:solidFill>
                  <a:srgbClr val="FFFFFF"/>
                </a:solidFill>
                <a:latin typeface="Arial"/>
                <a:cs typeface="Arial"/>
              </a:rPr>
              <a:t> </a:t>
            </a:r>
            <a:r>
              <a:rPr sz="2550" spc="-80" dirty="0">
                <a:solidFill>
                  <a:srgbClr val="FFFFFF"/>
                </a:solidFill>
                <a:latin typeface="Arial"/>
                <a:cs typeface="Arial"/>
              </a:rPr>
              <a:t>sit</a:t>
            </a:r>
            <a:r>
              <a:rPr sz="2550" spc="-190" dirty="0">
                <a:solidFill>
                  <a:srgbClr val="FFFFFF"/>
                </a:solidFill>
                <a:latin typeface="Arial"/>
                <a:cs typeface="Arial"/>
              </a:rPr>
              <a:t> </a:t>
            </a:r>
            <a:r>
              <a:rPr sz="2550" spc="-90" dirty="0">
                <a:solidFill>
                  <a:srgbClr val="FFFFFF"/>
                </a:solidFill>
                <a:latin typeface="Arial"/>
                <a:cs typeface="Arial"/>
              </a:rPr>
              <a:t>amet,</a:t>
            </a:r>
            <a:r>
              <a:rPr sz="2550" spc="-190" dirty="0">
                <a:solidFill>
                  <a:srgbClr val="FFFFFF"/>
                </a:solidFill>
                <a:latin typeface="Arial"/>
                <a:cs typeface="Arial"/>
              </a:rPr>
              <a:t> </a:t>
            </a:r>
            <a:r>
              <a:rPr sz="2550" spc="-10" dirty="0">
                <a:solidFill>
                  <a:srgbClr val="FFFFFF"/>
                </a:solidFill>
                <a:latin typeface="Arial"/>
                <a:cs typeface="Arial"/>
              </a:rPr>
              <a:t>consectetur </a:t>
            </a:r>
            <a:r>
              <a:rPr sz="2550" spc="-105" dirty="0">
                <a:solidFill>
                  <a:srgbClr val="FFFFFF"/>
                </a:solidFill>
                <a:latin typeface="Arial"/>
                <a:cs typeface="Arial"/>
              </a:rPr>
              <a:t>adipiscing</a:t>
            </a:r>
            <a:r>
              <a:rPr sz="2550" spc="-170" dirty="0">
                <a:solidFill>
                  <a:srgbClr val="FFFFFF"/>
                </a:solidFill>
                <a:latin typeface="Arial"/>
                <a:cs typeface="Arial"/>
              </a:rPr>
              <a:t> </a:t>
            </a:r>
            <a:r>
              <a:rPr sz="2550" spc="-95" dirty="0">
                <a:solidFill>
                  <a:srgbClr val="FFFFFF"/>
                </a:solidFill>
                <a:latin typeface="Arial"/>
                <a:cs typeface="Arial"/>
              </a:rPr>
              <a:t>elit.</a:t>
            </a:r>
            <a:r>
              <a:rPr sz="2550" spc="-170" dirty="0">
                <a:solidFill>
                  <a:srgbClr val="FFFFFF"/>
                </a:solidFill>
                <a:latin typeface="Arial"/>
                <a:cs typeface="Arial"/>
              </a:rPr>
              <a:t> </a:t>
            </a:r>
            <a:r>
              <a:rPr sz="2550" spc="-100" dirty="0">
                <a:solidFill>
                  <a:srgbClr val="FFFFFF"/>
                </a:solidFill>
                <a:latin typeface="Arial"/>
                <a:cs typeface="Arial"/>
              </a:rPr>
              <a:t>Maecenas</a:t>
            </a:r>
            <a:r>
              <a:rPr sz="2550" spc="-170" dirty="0">
                <a:solidFill>
                  <a:srgbClr val="FFFFFF"/>
                </a:solidFill>
                <a:latin typeface="Arial"/>
                <a:cs typeface="Arial"/>
              </a:rPr>
              <a:t> </a:t>
            </a:r>
            <a:r>
              <a:rPr sz="2550" spc="-105" dirty="0">
                <a:solidFill>
                  <a:srgbClr val="FFFFFF"/>
                </a:solidFill>
                <a:latin typeface="Arial"/>
                <a:cs typeface="Arial"/>
              </a:rPr>
              <a:t>fringilla</a:t>
            </a:r>
            <a:r>
              <a:rPr sz="2550" spc="-170" dirty="0">
                <a:solidFill>
                  <a:srgbClr val="FFFFFF"/>
                </a:solidFill>
                <a:latin typeface="Arial"/>
                <a:cs typeface="Arial"/>
              </a:rPr>
              <a:t> </a:t>
            </a:r>
            <a:r>
              <a:rPr sz="2550" spc="-60" dirty="0">
                <a:solidFill>
                  <a:srgbClr val="FFFFFF"/>
                </a:solidFill>
                <a:latin typeface="Arial"/>
                <a:cs typeface="Arial"/>
              </a:rPr>
              <a:t>in</a:t>
            </a:r>
            <a:r>
              <a:rPr sz="2550" spc="-165" dirty="0">
                <a:solidFill>
                  <a:srgbClr val="FFFFFF"/>
                </a:solidFill>
                <a:latin typeface="Arial"/>
                <a:cs typeface="Arial"/>
              </a:rPr>
              <a:t> </a:t>
            </a:r>
            <a:r>
              <a:rPr sz="2550" spc="-65" dirty="0">
                <a:solidFill>
                  <a:srgbClr val="FFFFFF"/>
                </a:solidFill>
                <a:latin typeface="Arial"/>
                <a:cs typeface="Arial"/>
              </a:rPr>
              <a:t>sapien </a:t>
            </a:r>
            <a:r>
              <a:rPr sz="2550" spc="-95" dirty="0">
                <a:solidFill>
                  <a:srgbClr val="FFFFFF"/>
                </a:solidFill>
                <a:latin typeface="Arial"/>
                <a:cs typeface="Arial"/>
              </a:rPr>
              <a:t>mattis</a:t>
            </a:r>
            <a:r>
              <a:rPr sz="2550" spc="-185" dirty="0">
                <a:solidFill>
                  <a:srgbClr val="FFFFFF"/>
                </a:solidFill>
                <a:latin typeface="Arial"/>
                <a:cs typeface="Arial"/>
              </a:rPr>
              <a:t> </a:t>
            </a:r>
            <a:r>
              <a:rPr sz="2550" spc="-105" dirty="0">
                <a:solidFill>
                  <a:srgbClr val="FFFFFF"/>
                </a:solidFill>
                <a:latin typeface="Arial"/>
                <a:cs typeface="Arial"/>
              </a:rPr>
              <a:t>lacinia.</a:t>
            </a:r>
            <a:r>
              <a:rPr sz="2550" spc="-185" dirty="0">
                <a:solidFill>
                  <a:srgbClr val="FFFFFF"/>
                </a:solidFill>
                <a:latin typeface="Arial"/>
                <a:cs typeface="Arial"/>
              </a:rPr>
              <a:t> </a:t>
            </a:r>
            <a:endParaRPr sz="2550" dirty="0">
              <a:latin typeface="Arial"/>
              <a:cs typeface="Arial"/>
            </a:endParaRPr>
          </a:p>
        </p:txBody>
      </p:sp>
      <p:pic>
        <p:nvPicPr>
          <p:cNvPr id="26" name="Imagem 25">
            <a:extLst>
              <a:ext uri="{FF2B5EF4-FFF2-40B4-BE49-F238E27FC236}">
                <a16:creationId xmlns:a16="http://schemas.microsoft.com/office/drawing/2014/main" id="{7709213D-0FC7-BB9E-0426-D13BA8EB2AFC}"/>
              </a:ext>
            </a:extLst>
          </p:cNvPr>
          <p:cNvPicPr>
            <a:picLocks noChangeAspect="1"/>
          </p:cNvPicPr>
          <p:nvPr/>
        </p:nvPicPr>
        <p:blipFill>
          <a:blip r:embed="rId4"/>
          <a:stretch>
            <a:fillRect/>
          </a:stretch>
        </p:blipFill>
        <p:spPr>
          <a:xfrm>
            <a:off x="6091326" y="606629"/>
            <a:ext cx="939800" cy="406400"/>
          </a:xfrm>
          <a:prstGeom prst="rect">
            <a:avLst/>
          </a:prstGeom>
        </p:spPr>
      </p:pic>
      <p:pic>
        <p:nvPicPr>
          <p:cNvPr id="2" name="Imagem 1">
            <a:extLst>
              <a:ext uri="{FF2B5EF4-FFF2-40B4-BE49-F238E27FC236}">
                <a16:creationId xmlns:a16="http://schemas.microsoft.com/office/drawing/2014/main" id="{0FD6D34C-0425-EC4D-3A4B-EF3A2DC07865}"/>
              </a:ext>
            </a:extLst>
          </p:cNvPr>
          <p:cNvPicPr>
            <a:picLocks noChangeAspect="1"/>
          </p:cNvPicPr>
          <p:nvPr/>
        </p:nvPicPr>
        <p:blipFill>
          <a:blip r:embed="rId5"/>
          <a:stretch>
            <a:fillRect/>
          </a:stretch>
        </p:blipFill>
        <p:spPr>
          <a:xfrm>
            <a:off x="757326" y="1363419"/>
            <a:ext cx="6273800" cy="1066800"/>
          </a:xfrm>
          <a:prstGeom prst="rect">
            <a:avLst/>
          </a:prstGeom>
        </p:spPr>
      </p:pic>
      <p:grpSp>
        <p:nvGrpSpPr>
          <p:cNvPr id="3" name="object 7">
            <a:extLst>
              <a:ext uri="{FF2B5EF4-FFF2-40B4-BE49-F238E27FC236}">
                <a16:creationId xmlns:a16="http://schemas.microsoft.com/office/drawing/2014/main" id="{63E6A86E-124A-DE61-7FA7-5FC498D1653F}"/>
              </a:ext>
            </a:extLst>
          </p:cNvPr>
          <p:cNvGrpSpPr/>
          <p:nvPr/>
        </p:nvGrpSpPr>
        <p:grpSpPr>
          <a:xfrm>
            <a:off x="820609" y="4731499"/>
            <a:ext cx="1863981" cy="1970658"/>
            <a:chOff x="6334455" y="6316179"/>
            <a:chExt cx="1031875" cy="1090930"/>
          </a:xfrm>
        </p:grpSpPr>
        <p:sp>
          <p:nvSpPr>
            <p:cNvPr id="4" name="object 8">
              <a:extLst>
                <a:ext uri="{FF2B5EF4-FFF2-40B4-BE49-F238E27FC236}">
                  <a16:creationId xmlns:a16="http://schemas.microsoft.com/office/drawing/2014/main" id="{8ADC1919-0278-CCCA-5FE0-EEE60D385A2B}"/>
                </a:ext>
              </a:extLst>
            </p:cNvPr>
            <p:cNvSpPr/>
            <p:nvPr/>
          </p:nvSpPr>
          <p:spPr>
            <a:xfrm>
              <a:off x="6334455" y="6316179"/>
              <a:ext cx="288925" cy="1090930"/>
            </a:xfrm>
            <a:custGeom>
              <a:avLst/>
              <a:gdLst/>
              <a:ahLst/>
              <a:cxnLst/>
              <a:rect l="l" t="t" r="r" b="b"/>
              <a:pathLst>
                <a:path w="288925" h="1090929">
                  <a:moveTo>
                    <a:pt x="41262" y="567055"/>
                  </a:moveTo>
                  <a:lnTo>
                    <a:pt x="0" y="567055"/>
                  </a:lnTo>
                  <a:lnTo>
                    <a:pt x="0" y="741527"/>
                  </a:lnTo>
                  <a:lnTo>
                    <a:pt x="41262" y="741527"/>
                  </a:lnTo>
                  <a:lnTo>
                    <a:pt x="41262" y="567055"/>
                  </a:lnTo>
                  <a:close/>
                </a:path>
                <a:path w="288925" h="1090929">
                  <a:moveTo>
                    <a:pt x="41262" y="348945"/>
                  </a:moveTo>
                  <a:lnTo>
                    <a:pt x="0" y="348945"/>
                  </a:lnTo>
                  <a:lnTo>
                    <a:pt x="0" y="392569"/>
                  </a:lnTo>
                  <a:lnTo>
                    <a:pt x="41262" y="392569"/>
                  </a:lnTo>
                  <a:lnTo>
                    <a:pt x="41262" y="348945"/>
                  </a:lnTo>
                  <a:close/>
                </a:path>
                <a:path w="288925" h="1090929">
                  <a:moveTo>
                    <a:pt x="82524" y="479818"/>
                  </a:moveTo>
                  <a:lnTo>
                    <a:pt x="41262" y="479818"/>
                  </a:lnTo>
                  <a:lnTo>
                    <a:pt x="41262" y="436181"/>
                  </a:lnTo>
                  <a:lnTo>
                    <a:pt x="0" y="436181"/>
                  </a:lnTo>
                  <a:lnTo>
                    <a:pt x="0" y="479793"/>
                  </a:lnTo>
                  <a:lnTo>
                    <a:pt x="0" y="523430"/>
                  </a:lnTo>
                  <a:lnTo>
                    <a:pt x="41262" y="523430"/>
                  </a:lnTo>
                  <a:lnTo>
                    <a:pt x="82524" y="523443"/>
                  </a:lnTo>
                  <a:lnTo>
                    <a:pt x="82524" y="479818"/>
                  </a:lnTo>
                  <a:close/>
                </a:path>
                <a:path w="288925" h="1090929">
                  <a:moveTo>
                    <a:pt x="206324" y="872388"/>
                  </a:moveTo>
                  <a:lnTo>
                    <a:pt x="165061" y="872388"/>
                  </a:lnTo>
                  <a:lnTo>
                    <a:pt x="123799" y="872388"/>
                  </a:lnTo>
                  <a:lnTo>
                    <a:pt x="82537" y="872388"/>
                  </a:lnTo>
                  <a:lnTo>
                    <a:pt x="82537" y="1003261"/>
                  </a:lnTo>
                  <a:lnTo>
                    <a:pt x="123799" y="1003261"/>
                  </a:lnTo>
                  <a:lnTo>
                    <a:pt x="165061" y="1003261"/>
                  </a:lnTo>
                  <a:lnTo>
                    <a:pt x="206324" y="1003261"/>
                  </a:lnTo>
                  <a:lnTo>
                    <a:pt x="206324" y="872388"/>
                  </a:lnTo>
                  <a:close/>
                </a:path>
                <a:path w="288925" h="1090929">
                  <a:moveTo>
                    <a:pt x="206324" y="567042"/>
                  </a:moveTo>
                  <a:lnTo>
                    <a:pt x="165061" y="567042"/>
                  </a:lnTo>
                  <a:lnTo>
                    <a:pt x="165061" y="479818"/>
                  </a:lnTo>
                  <a:lnTo>
                    <a:pt x="123799" y="479818"/>
                  </a:lnTo>
                  <a:lnTo>
                    <a:pt x="123799" y="523430"/>
                  </a:lnTo>
                  <a:lnTo>
                    <a:pt x="82537" y="523430"/>
                  </a:lnTo>
                  <a:lnTo>
                    <a:pt x="82537" y="610666"/>
                  </a:lnTo>
                  <a:lnTo>
                    <a:pt x="123799" y="610666"/>
                  </a:lnTo>
                  <a:lnTo>
                    <a:pt x="123799" y="567055"/>
                  </a:lnTo>
                  <a:lnTo>
                    <a:pt x="165061" y="567055"/>
                  </a:lnTo>
                  <a:lnTo>
                    <a:pt x="165061" y="610666"/>
                  </a:lnTo>
                  <a:lnTo>
                    <a:pt x="206324" y="610666"/>
                  </a:lnTo>
                  <a:lnTo>
                    <a:pt x="206324" y="567042"/>
                  </a:lnTo>
                  <a:close/>
                </a:path>
                <a:path w="288925" h="1090929">
                  <a:moveTo>
                    <a:pt x="206324" y="87236"/>
                  </a:moveTo>
                  <a:lnTo>
                    <a:pt x="165061" y="87236"/>
                  </a:lnTo>
                  <a:lnTo>
                    <a:pt x="123799" y="87236"/>
                  </a:lnTo>
                  <a:lnTo>
                    <a:pt x="82537" y="87236"/>
                  </a:lnTo>
                  <a:lnTo>
                    <a:pt x="82537" y="218097"/>
                  </a:lnTo>
                  <a:lnTo>
                    <a:pt x="123799" y="218097"/>
                  </a:lnTo>
                  <a:lnTo>
                    <a:pt x="165061" y="218097"/>
                  </a:lnTo>
                  <a:lnTo>
                    <a:pt x="206324" y="218097"/>
                  </a:lnTo>
                  <a:lnTo>
                    <a:pt x="206324" y="87236"/>
                  </a:lnTo>
                  <a:close/>
                </a:path>
                <a:path w="288925" h="1090929">
                  <a:moveTo>
                    <a:pt x="247573" y="1046848"/>
                  </a:moveTo>
                  <a:lnTo>
                    <a:pt x="247573" y="1046848"/>
                  </a:lnTo>
                  <a:lnTo>
                    <a:pt x="41262" y="1046848"/>
                  </a:lnTo>
                  <a:lnTo>
                    <a:pt x="41262" y="1003249"/>
                  </a:lnTo>
                  <a:lnTo>
                    <a:pt x="41262" y="872388"/>
                  </a:lnTo>
                  <a:lnTo>
                    <a:pt x="41262" y="828776"/>
                  </a:lnTo>
                  <a:lnTo>
                    <a:pt x="82524" y="828776"/>
                  </a:lnTo>
                  <a:lnTo>
                    <a:pt x="82524" y="785152"/>
                  </a:lnTo>
                  <a:lnTo>
                    <a:pt x="41262" y="785152"/>
                  </a:lnTo>
                  <a:lnTo>
                    <a:pt x="0" y="785164"/>
                  </a:lnTo>
                  <a:lnTo>
                    <a:pt x="0" y="872388"/>
                  </a:lnTo>
                  <a:lnTo>
                    <a:pt x="0" y="1003236"/>
                  </a:lnTo>
                  <a:lnTo>
                    <a:pt x="0" y="1090472"/>
                  </a:lnTo>
                  <a:lnTo>
                    <a:pt x="41262" y="1090472"/>
                  </a:lnTo>
                  <a:lnTo>
                    <a:pt x="247573" y="1090472"/>
                  </a:lnTo>
                  <a:lnTo>
                    <a:pt x="247573" y="1046848"/>
                  </a:lnTo>
                  <a:close/>
                </a:path>
                <a:path w="288925" h="1090929">
                  <a:moveTo>
                    <a:pt x="247573" y="785152"/>
                  </a:moveTo>
                  <a:lnTo>
                    <a:pt x="247573" y="785152"/>
                  </a:lnTo>
                  <a:lnTo>
                    <a:pt x="82537" y="785152"/>
                  </a:lnTo>
                  <a:lnTo>
                    <a:pt x="82537" y="828776"/>
                  </a:lnTo>
                  <a:lnTo>
                    <a:pt x="247573" y="828776"/>
                  </a:lnTo>
                  <a:lnTo>
                    <a:pt x="247573" y="785152"/>
                  </a:lnTo>
                  <a:close/>
                </a:path>
                <a:path w="288925" h="1090929">
                  <a:moveTo>
                    <a:pt x="247573" y="654291"/>
                  </a:moveTo>
                  <a:lnTo>
                    <a:pt x="206324" y="654291"/>
                  </a:lnTo>
                  <a:lnTo>
                    <a:pt x="165061" y="654291"/>
                  </a:lnTo>
                  <a:lnTo>
                    <a:pt x="123799" y="654291"/>
                  </a:lnTo>
                  <a:lnTo>
                    <a:pt x="123799" y="697915"/>
                  </a:lnTo>
                  <a:lnTo>
                    <a:pt x="82537" y="697915"/>
                  </a:lnTo>
                  <a:lnTo>
                    <a:pt x="82537" y="741540"/>
                  </a:lnTo>
                  <a:lnTo>
                    <a:pt x="123799" y="741540"/>
                  </a:lnTo>
                  <a:lnTo>
                    <a:pt x="123799" y="697928"/>
                  </a:lnTo>
                  <a:lnTo>
                    <a:pt x="165061" y="697928"/>
                  </a:lnTo>
                  <a:lnTo>
                    <a:pt x="206298" y="697928"/>
                  </a:lnTo>
                  <a:lnTo>
                    <a:pt x="206298" y="741527"/>
                  </a:lnTo>
                  <a:lnTo>
                    <a:pt x="247573" y="741527"/>
                  </a:lnTo>
                  <a:lnTo>
                    <a:pt x="247573" y="654291"/>
                  </a:lnTo>
                  <a:close/>
                </a:path>
                <a:path w="288925" h="1090929">
                  <a:moveTo>
                    <a:pt x="247573" y="348945"/>
                  </a:moveTo>
                  <a:lnTo>
                    <a:pt x="247573" y="348945"/>
                  </a:lnTo>
                  <a:lnTo>
                    <a:pt x="82537" y="348945"/>
                  </a:lnTo>
                  <a:lnTo>
                    <a:pt x="82537" y="479818"/>
                  </a:lnTo>
                  <a:lnTo>
                    <a:pt x="123799" y="479818"/>
                  </a:lnTo>
                  <a:lnTo>
                    <a:pt x="123799" y="392569"/>
                  </a:lnTo>
                  <a:lnTo>
                    <a:pt x="165061" y="392569"/>
                  </a:lnTo>
                  <a:lnTo>
                    <a:pt x="165061" y="436181"/>
                  </a:lnTo>
                  <a:lnTo>
                    <a:pt x="206298" y="436181"/>
                  </a:lnTo>
                  <a:lnTo>
                    <a:pt x="206298" y="479818"/>
                  </a:lnTo>
                  <a:lnTo>
                    <a:pt x="247573" y="479818"/>
                  </a:lnTo>
                  <a:lnTo>
                    <a:pt x="247573" y="348945"/>
                  </a:lnTo>
                  <a:close/>
                </a:path>
                <a:path w="288925" h="1090929">
                  <a:moveTo>
                    <a:pt x="288836" y="0"/>
                  </a:moveTo>
                  <a:lnTo>
                    <a:pt x="288836" y="0"/>
                  </a:lnTo>
                  <a:lnTo>
                    <a:pt x="0" y="0"/>
                  </a:lnTo>
                  <a:lnTo>
                    <a:pt x="0" y="261696"/>
                  </a:lnTo>
                  <a:lnTo>
                    <a:pt x="0" y="305320"/>
                  </a:lnTo>
                  <a:lnTo>
                    <a:pt x="41262" y="305320"/>
                  </a:lnTo>
                  <a:lnTo>
                    <a:pt x="82524" y="305333"/>
                  </a:lnTo>
                  <a:lnTo>
                    <a:pt x="82524" y="261708"/>
                  </a:lnTo>
                  <a:lnTo>
                    <a:pt x="41262" y="261708"/>
                  </a:lnTo>
                  <a:lnTo>
                    <a:pt x="41262" y="43624"/>
                  </a:lnTo>
                  <a:lnTo>
                    <a:pt x="82537" y="43624"/>
                  </a:lnTo>
                  <a:lnTo>
                    <a:pt x="123799" y="43624"/>
                  </a:lnTo>
                  <a:lnTo>
                    <a:pt x="165061" y="43624"/>
                  </a:lnTo>
                  <a:lnTo>
                    <a:pt x="206298" y="43624"/>
                  </a:lnTo>
                  <a:lnTo>
                    <a:pt x="247573" y="43624"/>
                  </a:lnTo>
                  <a:lnTo>
                    <a:pt x="247573" y="261708"/>
                  </a:lnTo>
                  <a:lnTo>
                    <a:pt x="82537" y="261708"/>
                  </a:lnTo>
                  <a:lnTo>
                    <a:pt x="82537" y="305333"/>
                  </a:lnTo>
                  <a:lnTo>
                    <a:pt x="247573" y="305333"/>
                  </a:lnTo>
                  <a:lnTo>
                    <a:pt x="247573" y="261721"/>
                  </a:lnTo>
                  <a:lnTo>
                    <a:pt x="288836" y="261721"/>
                  </a:lnTo>
                  <a:lnTo>
                    <a:pt x="288836" y="0"/>
                  </a:lnTo>
                  <a:close/>
                </a:path>
              </a:pathLst>
            </a:custGeom>
            <a:solidFill>
              <a:srgbClr val="FFFFFF"/>
            </a:solidFill>
          </p:spPr>
          <p:txBody>
            <a:bodyPr wrap="square" lIns="0" tIns="0" rIns="0" bIns="0" rtlCol="0"/>
            <a:lstStyle/>
            <a:p>
              <a:endParaRPr/>
            </a:p>
          </p:txBody>
        </p:sp>
        <p:sp>
          <p:nvSpPr>
            <p:cNvPr id="5" name="object 9">
              <a:extLst>
                <a:ext uri="{FF2B5EF4-FFF2-40B4-BE49-F238E27FC236}">
                  <a16:creationId xmlns:a16="http://schemas.microsoft.com/office/drawing/2014/main" id="{5C8E84FF-11B0-83E8-626D-B1FD38D04DDC}"/>
                </a:ext>
              </a:extLst>
            </p:cNvPr>
            <p:cNvSpPr/>
            <p:nvPr/>
          </p:nvSpPr>
          <p:spPr>
            <a:xfrm>
              <a:off x="6602660" y="6577888"/>
              <a:ext cx="0" cy="610870"/>
            </a:xfrm>
            <a:custGeom>
              <a:avLst/>
              <a:gdLst/>
              <a:ahLst/>
              <a:cxnLst/>
              <a:rect l="l" t="t" r="r" b="b"/>
              <a:pathLst>
                <a:path h="610870">
                  <a:moveTo>
                    <a:pt x="0" y="0"/>
                  </a:moveTo>
                  <a:lnTo>
                    <a:pt x="0" y="610679"/>
                  </a:lnTo>
                </a:path>
              </a:pathLst>
            </a:custGeom>
            <a:ln w="41262">
              <a:solidFill>
                <a:srgbClr val="FFFFFF"/>
              </a:solidFill>
              <a:prstDash val="sysDot"/>
            </a:ln>
          </p:spPr>
          <p:txBody>
            <a:bodyPr wrap="square" lIns="0" tIns="0" rIns="0" bIns="0" rtlCol="0"/>
            <a:lstStyle/>
            <a:p>
              <a:endParaRPr/>
            </a:p>
          </p:txBody>
        </p:sp>
        <p:sp>
          <p:nvSpPr>
            <p:cNvPr id="6" name="object 10">
              <a:extLst>
                <a:ext uri="{FF2B5EF4-FFF2-40B4-BE49-F238E27FC236}">
                  <a16:creationId xmlns:a16="http://schemas.microsoft.com/office/drawing/2014/main" id="{209234E7-3C6D-7233-C516-794AF7F2BD5E}"/>
                </a:ext>
              </a:extLst>
            </p:cNvPr>
            <p:cNvSpPr/>
            <p:nvPr/>
          </p:nvSpPr>
          <p:spPr>
            <a:xfrm>
              <a:off x="6582029" y="6316179"/>
              <a:ext cx="454025" cy="1090930"/>
            </a:xfrm>
            <a:custGeom>
              <a:avLst/>
              <a:gdLst/>
              <a:ahLst/>
              <a:cxnLst/>
              <a:rect l="l" t="t" r="r" b="b"/>
              <a:pathLst>
                <a:path w="454025" h="1090929">
                  <a:moveTo>
                    <a:pt x="41262" y="872388"/>
                  </a:moveTo>
                  <a:lnTo>
                    <a:pt x="0" y="872388"/>
                  </a:lnTo>
                  <a:lnTo>
                    <a:pt x="0" y="1003236"/>
                  </a:lnTo>
                  <a:lnTo>
                    <a:pt x="0" y="1090472"/>
                  </a:lnTo>
                  <a:lnTo>
                    <a:pt x="41262" y="1090472"/>
                  </a:lnTo>
                  <a:lnTo>
                    <a:pt x="41262" y="1003261"/>
                  </a:lnTo>
                  <a:lnTo>
                    <a:pt x="41262" y="872388"/>
                  </a:lnTo>
                  <a:close/>
                </a:path>
                <a:path w="454025" h="1090929">
                  <a:moveTo>
                    <a:pt x="123799" y="1046848"/>
                  </a:moveTo>
                  <a:lnTo>
                    <a:pt x="82537" y="1046848"/>
                  </a:lnTo>
                  <a:lnTo>
                    <a:pt x="82537" y="1090472"/>
                  </a:lnTo>
                  <a:lnTo>
                    <a:pt x="123799" y="1090472"/>
                  </a:lnTo>
                  <a:lnTo>
                    <a:pt x="123799" y="1046848"/>
                  </a:lnTo>
                  <a:close/>
                </a:path>
                <a:path w="454025" h="1090929">
                  <a:moveTo>
                    <a:pt x="206324" y="218084"/>
                  </a:moveTo>
                  <a:lnTo>
                    <a:pt x="165061" y="218084"/>
                  </a:lnTo>
                  <a:lnTo>
                    <a:pt x="165061" y="261708"/>
                  </a:lnTo>
                  <a:lnTo>
                    <a:pt x="165061" y="305333"/>
                  </a:lnTo>
                  <a:lnTo>
                    <a:pt x="206324" y="305333"/>
                  </a:lnTo>
                  <a:lnTo>
                    <a:pt x="206324" y="261708"/>
                  </a:lnTo>
                  <a:lnTo>
                    <a:pt x="206324" y="218084"/>
                  </a:lnTo>
                  <a:close/>
                </a:path>
                <a:path w="454025" h="1090929">
                  <a:moveTo>
                    <a:pt x="206336" y="1003236"/>
                  </a:moveTo>
                  <a:lnTo>
                    <a:pt x="165061" y="1003236"/>
                  </a:lnTo>
                  <a:lnTo>
                    <a:pt x="165061" y="1090472"/>
                  </a:lnTo>
                  <a:lnTo>
                    <a:pt x="206336" y="1090472"/>
                  </a:lnTo>
                  <a:lnTo>
                    <a:pt x="206336" y="1003236"/>
                  </a:lnTo>
                  <a:close/>
                </a:path>
                <a:path w="454025" h="1090929">
                  <a:moveTo>
                    <a:pt x="247586" y="785152"/>
                  </a:moveTo>
                  <a:lnTo>
                    <a:pt x="206324" y="785152"/>
                  </a:lnTo>
                  <a:lnTo>
                    <a:pt x="206324" y="741527"/>
                  </a:lnTo>
                  <a:lnTo>
                    <a:pt x="165061" y="741527"/>
                  </a:lnTo>
                  <a:lnTo>
                    <a:pt x="123799" y="741527"/>
                  </a:lnTo>
                  <a:lnTo>
                    <a:pt x="82537" y="741527"/>
                  </a:lnTo>
                  <a:lnTo>
                    <a:pt x="82537" y="697915"/>
                  </a:lnTo>
                  <a:lnTo>
                    <a:pt x="41275" y="697915"/>
                  </a:lnTo>
                  <a:lnTo>
                    <a:pt x="41275" y="741540"/>
                  </a:lnTo>
                  <a:lnTo>
                    <a:pt x="82537" y="741540"/>
                  </a:lnTo>
                  <a:lnTo>
                    <a:pt x="82537" y="785164"/>
                  </a:lnTo>
                  <a:lnTo>
                    <a:pt x="123799" y="785164"/>
                  </a:lnTo>
                  <a:lnTo>
                    <a:pt x="123799" y="828763"/>
                  </a:lnTo>
                  <a:lnTo>
                    <a:pt x="165061" y="828763"/>
                  </a:lnTo>
                  <a:lnTo>
                    <a:pt x="165061" y="785164"/>
                  </a:lnTo>
                  <a:lnTo>
                    <a:pt x="206324" y="785164"/>
                  </a:lnTo>
                  <a:lnTo>
                    <a:pt x="206324" y="828776"/>
                  </a:lnTo>
                  <a:lnTo>
                    <a:pt x="165061" y="828776"/>
                  </a:lnTo>
                  <a:lnTo>
                    <a:pt x="165061" y="872388"/>
                  </a:lnTo>
                  <a:lnTo>
                    <a:pt x="165061" y="916000"/>
                  </a:lnTo>
                  <a:lnTo>
                    <a:pt x="123799" y="916000"/>
                  </a:lnTo>
                  <a:lnTo>
                    <a:pt x="123799" y="872401"/>
                  </a:lnTo>
                  <a:lnTo>
                    <a:pt x="123799" y="828776"/>
                  </a:lnTo>
                  <a:lnTo>
                    <a:pt x="82537" y="828776"/>
                  </a:lnTo>
                  <a:lnTo>
                    <a:pt x="82537" y="872388"/>
                  </a:lnTo>
                  <a:lnTo>
                    <a:pt x="82537" y="1003261"/>
                  </a:lnTo>
                  <a:lnTo>
                    <a:pt x="123799" y="1003261"/>
                  </a:lnTo>
                  <a:lnTo>
                    <a:pt x="123799" y="959624"/>
                  </a:lnTo>
                  <a:lnTo>
                    <a:pt x="165061" y="959624"/>
                  </a:lnTo>
                  <a:lnTo>
                    <a:pt x="206324" y="959637"/>
                  </a:lnTo>
                  <a:lnTo>
                    <a:pt x="206324" y="916025"/>
                  </a:lnTo>
                  <a:lnTo>
                    <a:pt x="247586" y="916025"/>
                  </a:lnTo>
                  <a:lnTo>
                    <a:pt x="247586" y="872388"/>
                  </a:lnTo>
                  <a:lnTo>
                    <a:pt x="247586" y="785152"/>
                  </a:lnTo>
                  <a:close/>
                </a:path>
                <a:path w="454025" h="1090929">
                  <a:moveTo>
                    <a:pt x="247586" y="436181"/>
                  </a:moveTo>
                  <a:lnTo>
                    <a:pt x="206324" y="436181"/>
                  </a:lnTo>
                  <a:lnTo>
                    <a:pt x="206324" y="479818"/>
                  </a:lnTo>
                  <a:lnTo>
                    <a:pt x="206324" y="523430"/>
                  </a:lnTo>
                  <a:lnTo>
                    <a:pt x="165061" y="523430"/>
                  </a:lnTo>
                  <a:lnTo>
                    <a:pt x="165061" y="479818"/>
                  </a:lnTo>
                  <a:lnTo>
                    <a:pt x="165061" y="436181"/>
                  </a:lnTo>
                  <a:lnTo>
                    <a:pt x="123799" y="436181"/>
                  </a:lnTo>
                  <a:lnTo>
                    <a:pt x="82537" y="436181"/>
                  </a:lnTo>
                  <a:lnTo>
                    <a:pt x="82537" y="392569"/>
                  </a:lnTo>
                  <a:lnTo>
                    <a:pt x="41275" y="392569"/>
                  </a:lnTo>
                  <a:lnTo>
                    <a:pt x="41275" y="436194"/>
                  </a:lnTo>
                  <a:lnTo>
                    <a:pt x="82537" y="436194"/>
                  </a:lnTo>
                  <a:lnTo>
                    <a:pt x="82537" y="479818"/>
                  </a:lnTo>
                  <a:lnTo>
                    <a:pt x="82537" y="523430"/>
                  </a:lnTo>
                  <a:lnTo>
                    <a:pt x="41275" y="523430"/>
                  </a:lnTo>
                  <a:lnTo>
                    <a:pt x="41275" y="567055"/>
                  </a:lnTo>
                  <a:lnTo>
                    <a:pt x="82537" y="567055"/>
                  </a:lnTo>
                  <a:lnTo>
                    <a:pt x="82537" y="697915"/>
                  </a:lnTo>
                  <a:lnTo>
                    <a:pt x="123799" y="697915"/>
                  </a:lnTo>
                  <a:lnTo>
                    <a:pt x="123799" y="654291"/>
                  </a:lnTo>
                  <a:lnTo>
                    <a:pt x="165061" y="654291"/>
                  </a:lnTo>
                  <a:lnTo>
                    <a:pt x="165061" y="697903"/>
                  </a:lnTo>
                  <a:lnTo>
                    <a:pt x="206324" y="697903"/>
                  </a:lnTo>
                  <a:lnTo>
                    <a:pt x="206324" y="610666"/>
                  </a:lnTo>
                  <a:lnTo>
                    <a:pt x="165061" y="610666"/>
                  </a:lnTo>
                  <a:lnTo>
                    <a:pt x="123799" y="610666"/>
                  </a:lnTo>
                  <a:lnTo>
                    <a:pt x="123799" y="567055"/>
                  </a:lnTo>
                  <a:lnTo>
                    <a:pt x="165061" y="567055"/>
                  </a:lnTo>
                  <a:lnTo>
                    <a:pt x="206324" y="567055"/>
                  </a:lnTo>
                  <a:lnTo>
                    <a:pt x="247586" y="567055"/>
                  </a:lnTo>
                  <a:lnTo>
                    <a:pt x="247586" y="479818"/>
                  </a:lnTo>
                  <a:lnTo>
                    <a:pt x="247586" y="436181"/>
                  </a:lnTo>
                  <a:close/>
                </a:path>
                <a:path w="454025" h="1090929">
                  <a:moveTo>
                    <a:pt x="247586" y="348945"/>
                  </a:moveTo>
                  <a:lnTo>
                    <a:pt x="206324" y="348945"/>
                  </a:lnTo>
                  <a:lnTo>
                    <a:pt x="206324" y="392569"/>
                  </a:lnTo>
                  <a:lnTo>
                    <a:pt x="247586" y="392569"/>
                  </a:lnTo>
                  <a:lnTo>
                    <a:pt x="247586" y="348945"/>
                  </a:lnTo>
                  <a:close/>
                </a:path>
                <a:path w="454025" h="1090929">
                  <a:moveTo>
                    <a:pt x="247586" y="43624"/>
                  </a:moveTo>
                  <a:lnTo>
                    <a:pt x="206324" y="43624"/>
                  </a:lnTo>
                  <a:lnTo>
                    <a:pt x="206324" y="87236"/>
                  </a:lnTo>
                  <a:lnTo>
                    <a:pt x="165061" y="87236"/>
                  </a:lnTo>
                  <a:lnTo>
                    <a:pt x="165061" y="43624"/>
                  </a:lnTo>
                  <a:lnTo>
                    <a:pt x="123799" y="43624"/>
                  </a:lnTo>
                  <a:lnTo>
                    <a:pt x="123799" y="87236"/>
                  </a:lnTo>
                  <a:lnTo>
                    <a:pt x="82537" y="87236"/>
                  </a:lnTo>
                  <a:lnTo>
                    <a:pt x="82537" y="261708"/>
                  </a:lnTo>
                  <a:lnTo>
                    <a:pt x="82537" y="348945"/>
                  </a:lnTo>
                  <a:lnTo>
                    <a:pt x="123799" y="348945"/>
                  </a:lnTo>
                  <a:lnTo>
                    <a:pt x="123799" y="261734"/>
                  </a:lnTo>
                  <a:lnTo>
                    <a:pt x="123799" y="174498"/>
                  </a:lnTo>
                  <a:lnTo>
                    <a:pt x="165061" y="174498"/>
                  </a:lnTo>
                  <a:lnTo>
                    <a:pt x="206324" y="174472"/>
                  </a:lnTo>
                  <a:lnTo>
                    <a:pt x="206324" y="87261"/>
                  </a:lnTo>
                  <a:lnTo>
                    <a:pt x="247586" y="87261"/>
                  </a:lnTo>
                  <a:lnTo>
                    <a:pt x="247586" y="43624"/>
                  </a:lnTo>
                  <a:close/>
                </a:path>
                <a:path w="454025" h="1090929">
                  <a:moveTo>
                    <a:pt x="288861" y="654291"/>
                  </a:moveTo>
                  <a:lnTo>
                    <a:pt x="247599" y="654291"/>
                  </a:lnTo>
                  <a:lnTo>
                    <a:pt x="247599" y="741527"/>
                  </a:lnTo>
                  <a:lnTo>
                    <a:pt x="288861" y="741527"/>
                  </a:lnTo>
                  <a:lnTo>
                    <a:pt x="288861" y="654291"/>
                  </a:lnTo>
                  <a:close/>
                </a:path>
                <a:path w="454025" h="1090929">
                  <a:moveTo>
                    <a:pt x="288861" y="392569"/>
                  </a:moveTo>
                  <a:lnTo>
                    <a:pt x="247599" y="392569"/>
                  </a:lnTo>
                  <a:lnTo>
                    <a:pt x="247599" y="479818"/>
                  </a:lnTo>
                  <a:lnTo>
                    <a:pt x="288861" y="479818"/>
                  </a:lnTo>
                  <a:lnTo>
                    <a:pt x="288861" y="392569"/>
                  </a:lnTo>
                  <a:close/>
                </a:path>
                <a:path w="454025" h="1090929">
                  <a:moveTo>
                    <a:pt x="330123" y="174485"/>
                  </a:moveTo>
                  <a:lnTo>
                    <a:pt x="288861" y="174485"/>
                  </a:lnTo>
                  <a:lnTo>
                    <a:pt x="288861" y="130860"/>
                  </a:lnTo>
                  <a:lnTo>
                    <a:pt x="247599" y="130860"/>
                  </a:lnTo>
                  <a:lnTo>
                    <a:pt x="247599" y="261708"/>
                  </a:lnTo>
                  <a:lnTo>
                    <a:pt x="247599" y="305333"/>
                  </a:lnTo>
                  <a:lnTo>
                    <a:pt x="288861" y="305333"/>
                  </a:lnTo>
                  <a:lnTo>
                    <a:pt x="288861" y="261734"/>
                  </a:lnTo>
                  <a:lnTo>
                    <a:pt x="288861" y="218109"/>
                  </a:lnTo>
                  <a:lnTo>
                    <a:pt x="330123" y="218109"/>
                  </a:lnTo>
                  <a:lnTo>
                    <a:pt x="330123" y="174485"/>
                  </a:lnTo>
                  <a:close/>
                </a:path>
                <a:path w="454025" h="1090929">
                  <a:moveTo>
                    <a:pt x="330136" y="0"/>
                  </a:moveTo>
                  <a:lnTo>
                    <a:pt x="288861" y="0"/>
                  </a:lnTo>
                  <a:lnTo>
                    <a:pt x="247599" y="0"/>
                  </a:lnTo>
                  <a:lnTo>
                    <a:pt x="247599" y="43624"/>
                  </a:lnTo>
                  <a:lnTo>
                    <a:pt x="288861" y="43624"/>
                  </a:lnTo>
                  <a:lnTo>
                    <a:pt x="288861" y="87223"/>
                  </a:lnTo>
                  <a:lnTo>
                    <a:pt x="330136" y="87223"/>
                  </a:lnTo>
                  <a:lnTo>
                    <a:pt x="330136" y="0"/>
                  </a:lnTo>
                  <a:close/>
                </a:path>
                <a:path w="454025" h="1090929">
                  <a:moveTo>
                    <a:pt x="371386" y="697915"/>
                  </a:moveTo>
                  <a:lnTo>
                    <a:pt x="330123" y="697915"/>
                  </a:lnTo>
                  <a:lnTo>
                    <a:pt x="330123" y="741527"/>
                  </a:lnTo>
                  <a:lnTo>
                    <a:pt x="288861" y="741527"/>
                  </a:lnTo>
                  <a:lnTo>
                    <a:pt x="288861" y="785152"/>
                  </a:lnTo>
                  <a:lnTo>
                    <a:pt x="247599" y="785152"/>
                  </a:lnTo>
                  <a:lnTo>
                    <a:pt x="247599" y="828776"/>
                  </a:lnTo>
                  <a:lnTo>
                    <a:pt x="288861" y="828776"/>
                  </a:lnTo>
                  <a:lnTo>
                    <a:pt x="330123" y="828763"/>
                  </a:lnTo>
                  <a:lnTo>
                    <a:pt x="371386" y="828776"/>
                  </a:lnTo>
                  <a:lnTo>
                    <a:pt x="371386" y="785152"/>
                  </a:lnTo>
                  <a:lnTo>
                    <a:pt x="330123" y="785152"/>
                  </a:lnTo>
                  <a:lnTo>
                    <a:pt x="330123" y="741540"/>
                  </a:lnTo>
                  <a:lnTo>
                    <a:pt x="371386" y="741540"/>
                  </a:lnTo>
                  <a:lnTo>
                    <a:pt x="371386" y="697915"/>
                  </a:lnTo>
                  <a:close/>
                </a:path>
                <a:path w="454025" h="1090929">
                  <a:moveTo>
                    <a:pt x="371386" y="523430"/>
                  </a:moveTo>
                  <a:lnTo>
                    <a:pt x="330123" y="523430"/>
                  </a:lnTo>
                  <a:lnTo>
                    <a:pt x="288861" y="523430"/>
                  </a:lnTo>
                  <a:lnTo>
                    <a:pt x="288861" y="567042"/>
                  </a:lnTo>
                  <a:lnTo>
                    <a:pt x="247599" y="567042"/>
                  </a:lnTo>
                  <a:lnTo>
                    <a:pt x="247599" y="610666"/>
                  </a:lnTo>
                  <a:lnTo>
                    <a:pt x="288861" y="610666"/>
                  </a:lnTo>
                  <a:lnTo>
                    <a:pt x="288861" y="567055"/>
                  </a:lnTo>
                  <a:lnTo>
                    <a:pt x="330123" y="567055"/>
                  </a:lnTo>
                  <a:lnTo>
                    <a:pt x="371386" y="567055"/>
                  </a:lnTo>
                  <a:lnTo>
                    <a:pt x="371386" y="523430"/>
                  </a:lnTo>
                  <a:close/>
                </a:path>
                <a:path w="454025" h="1090929">
                  <a:moveTo>
                    <a:pt x="412648" y="872388"/>
                  </a:moveTo>
                  <a:lnTo>
                    <a:pt x="371386" y="872388"/>
                  </a:lnTo>
                  <a:lnTo>
                    <a:pt x="371386" y="959612"/>
                  </a:lnTo>
                  <a:lnTo>
                    <a:pt x="330123" y="959612"/>
                  </a:lnTo>
                  <a:lnTo>
                    <a:pt x="330123" y="916000"/>
                  </a:lnTo>
                  <a:lnTo>
                    <a:pt x="288861" y="916000"/>
                  </a:lnTo>
                  <a:lnTo>
                    <a:pt x="247599" y="916000"/>
                  </a:lnTo>
                  <a:lnTo>
                    <a:pt x="247599" y="959624"/>
                  </a:lnTo>
                  <a:lnTo>
                    <a:pt x="288861" y="959624"/>
                  </a:lnTo>
                  <a:lnTo>
                    <a:pt x="288861" y="1003236"/>
                  </a:lnTo>
                  <a:lnTo>
                    <a:pt x="247599" y="1003236"/>
                  </a:lnTo>
                  <a:lnTo>
                    <a:pt x="247599" y="1090472"/>
                  </a:lnTo>
                  <a:lnTo>
                    <a:pt x="288861" y="1090472"/>
                  </a:lnTo>
                  <a:lnTo>
                    <a:pt x="288861" y="1046861"/>
                  </a:lnTo>
                  <a:lnTo>
                    <a:pt x="330123" y="1046861"/>
                  </a:lnTo>
                  <a:lnTo>
                    <a:pt x="330123" y="1090472"/>
                  </a:lnTo>
                  <a:lnTo>
                    <a:pt x="371386" y="1090472"/>
                  </a:lnTo>
                  <a:lnTo>
                    <a:pt x="371386" y="1046861"/>
                  </a:lnTo>
                  <a:lnTo>
                    <a:pt x="412648" y="1046861"/>
                  </a:lnTo>
                  <a:lnTo>
                    <a:pt x="412648" y="1003236"/>
                  </a:lnTo>
                  <a:lnTo>
                    <a:pt x="371386" y="1003236"/>
                  </a:lnTo>
                  <a:lnTo>
                    <a:pt x="371386" y="1046848"/>
                  </a:lnTo>
                  <a:lnTo>
                    <a:pt x="330123" y="1046848"/>
                  </a:lnTo>
                  <a:lnTo>
                    <a:pt x="330123" y="1003236"/>
                  </a:lnTo>
                  <a:lnTo>
                    <a:pt x="371386" y="1003236"/>
                  </a:lnTo>
                  <a:lnTo>
                    <a:pt x="371386" y="959637"/>
                  </a:lnTo>
                  <a:lnTo>
                    <a:pt x="412648" y="959637"/>
                  </a:lnTo>
                  <a:lnTo>
                    <a:pt x="412648" y="872388"/>
                  </a:lnTo>
                  <a:close/>
                </a:path>
                <a:path w="454025" h="1090929">
                  <a:moveTo>
                    <a:pt x="412648" y="610666"/>
                  </a:moveTo>
                  <a:lnTo>
                    <a:pt x="371386" y="610666"/>
                  </a:lnTo>
                  <a:lnTo>
                    <a:pt x="330123" y="610666"/>
                  </a:lnTo>
                  <a:lnTo>
                    <a:pt x="288861" y="610666"/>
                  </a:lnTo>
                  <a:lnTo>
                    <a:pt x="288861" y="654291"/>
                  </a:lnTo>
                  <a:lnTo>
                    <a:pt x="330123" y="654291"/>
                  </a:lnTo>
                  <a:lnTo>
                    <a:pt x="371386" y="654291"/>
                  </a:lnTo>
                  <a:lnTo>
                    <a:pt x="371386" y="697903"/>
                  </a:lnTo>
                  <a:lnTo>
                    <a:pt x="412648" y="697903"/>
                  </a:lnTo>
                  <a:lnTo>
                    <a:pt x="412648" y="610666"/>
                  </a:lnTo>
                  <a:close/>
                </a:path>
                <a:path w="454025" h="1090929">
                  <a:moveTo>
                    <a:pt x="412648" y="436181"/>
                  </a:moveTo>
                  <a:lnTo>
                    <a:pt x="371386" y="436181"/>
                  </a:lnTo>
                  <a:lnTo>
                    <a:pt x="371386" y="479818"/>
                  </a:lnTo>
                  <a:lnTo>
                    <a:pt x="412648" y="479818"/>
                  </a:lnTo>
                  <a:lnTo>
                    <a:pt x="412648" y="436181"/>
                  </a:lnTo>
                  <a:close/>
                </a:path>
                <a:path w="454025" h="1090929">
                  <a:moveTo>
                    <a:pt x="412648" y="305320"/>
                  </a:moveTo>
                  <a:lnTo>
                    <a:pt x="371386" y="305320"/>
                  </a:lnTo>
                  <a:lnTo>
                    <a:pt x="371386" y="261708"/>
                  </a:lnTo>
                  <a:lnTo>
                    <a:pt x="330123" y="261708"/>
                  </a:lnTo>
                  <a:lnTo>
                    <a:pt x="330123" y="305333"/>
                  </a:lnTo>
                  <a:lnTo>
                    <a:pt x="371386" y="305333"/>
                  </a:lnTo>
                  <a:lnTo>
                    <a:pt x="371386" y="348945"/>
                  </a:lnTo>
                  <a:lnTo>
                    <a:pt x="330123" y="348945"/>
                  </a:lnTo>
                  <a:lnTo>
                    <a:pt x="288861" y="348945"/>
                  </a:lnTo>
                  <a:lnTo>
                    <a:pt x="288861" y="392569"/>
                  </a:lnTo>
                  <a:lnTo>
                    <a:pt x="330123" y="392569"/>
                  </a:lnTo>
                  <a:lnTo>
                    <a:pt x="330123" y="436181"/>
                  </a:lnTo>
                  <a:lnTo>
                    <a:pt x="371386" y="436181"/>
                  </a:lnTo>
                  <a:lnTo>
                    <a:pt x="371386" y="392557"/>
                  </a:lnTo>
                  <a:lnTo>
                    <a:pt x="412648" y="392557"/>
                  </a:lnTo>
                  <a:lnTo>
                    <a:pt x="412648" y="305320"/>
                  </a:lnTo>
                  <a:close/>
                </a:path>
                <a:path w="454025" h="1090929">
                  <a:moveTo>
                    <a:pt x="412648" y="218084"/>
                  </a:moveTo>
                  <a:lnTo>
                    <a:pt x="371386" y="218084"/>
                  </a:lnTo>
                  <a:lnTo>
                    <a:pt x="371386" y="261708"/>
                  </a:lnTo>
                  <a:lnTo>
                    <a:pt x="412648" y="261708"/>
                  </a:lnTo>
                  <a:lnTo>
                    <a:pt x="412648" y="218084"/>
                  </a:lnTo>
                  <a:close/>
                </a:path>
                <a:path w="454025" h="1090929">
                  <a:moveTo>
                    <a:pt x="412648" y="43624"/>
                  </a:moveTo>
                  <a:lnTo>
                    <a:pt x="371386" y="43624"/>
                  </a:lnTo>
                  <a:lnTo>
                    <a:pt x="371386" y="87236"/>
                  </a:lnTo>
                  <a:lnTo>
                    <a:pt x="330123" y="87236"/>
                  </a:lnTo>
                  <a:lnTo>
                    <a:pt x="330123" y="174472"/>
                  </a:lnTo>
                  <a:lnTo>
                    <a:pt x="371386" y="174472"/>
                  </a:lnTo>
                  <a:lnTo>
                    <a:pt x="371386" y="130860"/>
                  </a:lnTo>
                  <a:lnTo>
                    <a:pt x="412648" y="130860"/>
                  </a:lnTo>
                  <a:lnTo>
                    <a:pt x="412648" y="43624"/>
                  </a:lnTo>
                  <a:close/>
                </a:path>
                <a:path w="454025" h="1090929">
                  <a:moveTo>
                    <a:pt x="453923" y="261708"/>
                  </a:moveTo>
                  <a:lnTo>
                    <a:pt x="412661" y="261708"/>
                  </a:lnTo>
                  <a:lnTo>
                    <a:pt x="412661" y="392569"/>
                  </a:lnTo>
                  <a:lnTo>
                    <a:pt x="453923" y="392569"/>
                  </a:lnTo>
                  <a:lnTo>
                    <a:pt x="453923" y="261708"/>
                  </a:lnTo>
                  <a:close/>
                </a:path>
                <a:path w="454025" h="1090929">
                  <a:moveTo>
                    <a:pt x="453923" y="174485"/>
                  </a:moveTo>
                  <a:lnTo>
                    <a:pt x="412661" y="174485"/>
                  </a:lnTo>
                  <a:lnTo>
                    <a:pt x="412661" y="218109"/>
                  </a:lnTo>
                  <a:lnTo>
                    <a:pt x="453923" y="218109"/>
                  </a:lnTo>
                  <a:lnTo>
                    <a:pt x="453923" y="174485"/>
                  </a:lnTo>
                  <a:close/>
                </a:path>
                <a:path w="454025" h="1090929">
                  <a:moveTo>
                    <a:pt x="453923" y="87236"/>
                  </a:moveTo>
                  <a:lnTo>
                    <a:pt x="412661" y="87236"/>
                  </a:lnTo>
                  <a:lnTo>
                    <a:pt x="412661" y="130860"/>
                  </a:lnTo>
                  <a:lnTo>
                    <a:pt x="453923" y="130860"/>
                  </a:lnTo>
                  <a:lnTo>
                    <a:pt x="453923" y="87236"/>
                  </a:lnTo>
                  <a:close/>
                </a:path>
                <a:path w="454025" h="1090929">
                  <a:moveTo>
                    <a:pt x="453936" y="0"/>
                  </a:moveTo>
                  <a:lnTo>
                    <a:pt x="412661" y="0"/>
                  </a:lnTo>
                  <a:lnTo>
                    <a:pt x="412661" y="43624"/>
                  </a:lnTo>
                  <a:lnTo>
                    <a:pt x="453936" y="43624"/>
                  </a:lnTo>
                  <a:lnTo>
                    <a:pt x="453936" y="0"/>
                  </a:lnTo>
                  <a:close/>
                </a:path>
              </a:pathLst>
            </a:custGeom>
            <a:solidFill>
              <a:srgbClr val="FFFFFF"/>
            </a:solidFill>
          </p:spPr>
          <p:txBody>
            <a:bodyPr wrap="square" lIns="0" tIns="0" rIns="0" bIns="0" rtlCol="0"/>
            <a:lstStyle/>
            <a:p>
              <a:endParaRPr/>
            </a:p>
          </p:txBody>
        </p:sp>
        <p:sp>
          <p:nvSpPr>
            <p:cNvPr id="7" name="object 11">
              <a:extLst>
                <a:ext uri="{FF2B5EF4-FFF2-40B4-BE49-F238E27FC236}">
                  <a16:creationId xmlns:a16="http://schemas.microsoft.com/office/drawing/2014/main" id="{6AF567D8-C437-E671-96B4-A9F48BBF99CA}"/>
                </a:ext>
              </a:extLst>
            </p:cNvPr>
            <p:cNvSpPr/>
            <p:nvPr/>
          </p:nvSpPr>
          <p:spPr>
            <a:xfrm>
              <a:off x="6994690" y="6316179"/>
              <a:ext cx="371475" cy="1090930"/>
            </a:xfrm>
            <a:custGeom>
              <a:avLst/>
              <a:gdLst/>
              <a:ahLst/>
              <a:cxnLst/>
              <a:rect l="l" t="t" r="r" b="b"/>
              <a:pathLst>
                <a:path w="371475" h="1090929">
                  <a:moveTo>
                    <a:pt x="41262" y="261708"/>
                  </a:moveTo>
                  <a:lnTo>
                    <a:pt x="0" y="261708"/>
                  </a:lnTo>
                  <a:lnTo>
                    <a:pt x="0" y="392569"/>
                  </a:lnTo>
                  <a:lnTo>
                    <a:pt x="41262" y="392569"/>
                  </a:lnTo>
                  <a:lnTo>
                    <a:pt x="41262" y="261708"/>
                  </a:lnTo>
                  <a:close/>
                </a:path>
                <a:path w="371475" h="1090929">
                  <a:moveTo>
                    <a:pt x="82524" y="1003236"/>
                  </a:moveTo>
                  <a:lnTo>
                    <a:pt x="41262" y="1003236"/>
                  </a:lnTo>
                  <a:lnTo>
                    <a:pt x="41262" y="959612"/>
                  </a:lnTo>
                  <a:lnTo>
                    <a:pt x="0" y="959612"/>
                  </a:lnTo>
                  <a:lnTo>
                    <a:pt x="0" y="1003236"/>
                  </a:lnTo>
                  <a:lnTo>
                    <a:pt x="0" y="1046861"/>
                  </a:lnTo>
                  <a:lnTo>
                    <a:pt x="41262" y="1046861"/>
                  </a:lnTo>
                  <a:lnTo>
                    <a:pt x="82524" y="1046861"/>
                  </a:lnTo>
                  <a:lnTo>
                    <a:pt x="82524" y="1003236"/>
                  </a:lnTo>
                  <a:close/>
                </a:path>
                <a:path w="371475" h="1090929">
                  <a:moveTo>
                    <a:pt x="123786" y="785152"/>
                  </a:moveTo>
                  <a:lnTo>
                    <a:pt x="82524" y="785152"/>
                  </a:lnTo>
                  <a:lnTo>
                    <a:pt x="82524" y="828776"/>
                  </a:lnTo>
                  <a:lnTo>
                    <a:pt x="123786" y="828776"/>
                  </a:lnTo>
                  <a:lnTo>
                    <a:pt x="123786" y="785152"/>
                  </a:lnTo>
                  <a:close/>
                </a:path>
                <a:path w="371475" h="1090929">
                  <a:moveTo>
                    <a:pt x="247561" y="567042"/>
                  </a:moveTo>
                  <a:lnTo>
                    <a:pt x="206311" y="567042"/>
                  </a:lnTo>
                  <a:lnTo>
                    <a:pt x="206311" y="523430"/>
                  </a:lnTo>
                  <a:lnTo>
                    <a:pt x="206298" y="567055"/>
                  </a:lnTo>
                  <a:lnTo>
                    <a:pt x="206298" y="610666"/>
                  </a:lnTo>
                  <a:lnTo>
                    <a:pt x="165049" y="610666"/>
                  </a:lnTo>
                  <a:lnTo>
                    <a:pt x="165049" y="741527"/>
                  </a:lnTo>
                  <a:lnTo>
                    <a:pt x="165049" y="872388"/>
                  </a:lnTo>
                  <a:lnTo>
                    <a:pt x="123786" y="872388"/>
                  </a:lnTo>
                  <a:lnTo>
                    <a:pt x="82524" y="872388"/>
                  </a:lnTo>
                  <a:lnTo>
                    <a:pt x="41262" y="872388"/>
                  </a:lnTo>
                  <a:lnTo>
                    <a:pt x="41262" y="741540"/>
                  </a:lnTo>
                  <a:lnTo>
                    <a:pt x="82524" y="741540"/>
                  </a:lnTo>
                  <a:lnTo>
                    <a:pt x="123786" y="741527"/>
                  </a:lnTo>
                  <a:lnTo>
                    <a:pt x="165049" y="741527"/>
                  </a:lnTo>
                  <a:lnTo>
                    <a:pt x="165049" y="610666"/>
                  </a:lnTo>
                  <a:lnTo>
                    <a:pt x="165049" y="567055"/>
                  </a:lnTo>
                  <a:lnTo>
                    <a:pt x="206298" y="567055"/>
                  </a:lnTo>
                  <a:lnTo>
                    <a:pt x="206298" y="523430"/>
                  </a:lnTo>
                  <a:lnTo>
                    <a:pt x="165049" y="523430"/>
                  </a:lnTo>
                  <a:lnTo>
                    <a:pt x="165049" y="567042"/>
                  </a:lnTo>
                  <a:lnTo>
                    <a:pt x="123786" y="567042"/>
                  </a:lnTo>
                  <a:lnTo>
                    <a:pt x="123786" y="610666"/>
                  </a:lnTo>
                  <a:lnTo>
                    <a:pt x="82524" y="610666"/>
                  </a:lnTo>
                  <a:lnTo>
                    <a:pt x="82524" y="567055"/>
                  </a:lnTo>
                  <a:lnTo>
                    <a:pt x="123786" y="567055"/>
                  </a:lnTo>
                  <a:lnTo>
                    <a:pt x="123786" y="479818"/>
                  </a:lnTo>
                  <a:lnTo>
                    <a:pt x="82524" y="479818"/>
                  </a:lnTo>
                  <a:lnTo>
                    <a:pt x="41262" y="479818"/>
                  </a:lnTo>
                  <a:lnTo>
                    <a:pt x="41262" y="436181"/>
                  </a:lnTo>
                  <a:lnTo>
                    <a:pt x="0" y="436181"/>
                  </a:lnTo>
                  <a:lnTo>
                    <a:pt x="0" y="479818"/>
                  </a:lnTo>
                  <a:lnTo>
                    <a:pt x="0" y="523443"/>
                  </a:lnTo>
                  <a:lnTo>
                    <a:pt x="41262" y="523443"/>
                  </a:lnTo>
                  <a:lnTo>
                    <a:pt x="41262" y="610666"/>
                  </a:lnTo>
                  <a:lnTo>
                    <a:pt x="0" y="610666"/>
                  </a:lnTo>
                  <a:lnTo>
                    <a:pt x="0" y="654291"/>
                  </a:lnTo>
                  <a:lnTo>
                    <a:pt x="41262" y="654291"/>
                  </a:lnTo>
                  <a:lnTo>
                    <a:pt x="82524" y="654304"/>
                  </a:lnTo>
                  <a:lnTo>
                    <a:pt x="82524" y="697915"/>
                  </a:lnTo>
                  <a:lnTo>
                    <a:pt x="41262" y="697915"/>
                  </a:lnTo>
                  <a:lnTo>
                    <a:pt x="0" y="697915"/>
                  </a:lnTo>
                  <a:lnTo>
                    <a:pt x="0" y="741527"/>
                  </a:lnTo>
                  <a:lnTo>
                    <a:pt x="0" y="872388"/>
                  </a:lnTo>
                  <a:lnTo>
                    <a:pt x="0" y="916025"/>
                  </a:lnTo>
                  <a:lnTo>
                    <a:pt x="41262" y="916025"/>
                  </a:lnTo>
                  <a:lnTo>
                    <a:pt x="82524" y="916025"/>
                  </a:lnTo>
                  <a:lnTo>
                    <a:pt x="82524" y="959637"/>
                  </a:lnTo>
                  <a:lnTo>
                    <a:pt x="123786" y="959637"/>
                  </a:lnTo>
                  <a:lnTo>
                    <a:pt x="123786" y="916025"/>
                  </a:lnTo>
                  <a:lnTo>
                    <a:pt x="165049" y="916025"/>
                  </a:lnTo>
                  <a:lnTo>
                    <a:pt x="165049" y="959637"/>
                  </a:lnTo>
                  <a:lnTo>
                    <a:pt x="206298" y="959637"/>
                  </a:lnTo>
                  <a:lnTo>
                    <a:pt x="206298" y="1003236"/>
                  </a:lnTo>
                  <a:lnTo>
                    <a:pt x="165061" y="1003236"/>
                  </a:lnTo>
                  <a:lnTo>
                    <a:pt x="123786" y="1003236"/>
                  </a:lnTo>
                  <a:lnTo>
                    <a:pt x="123786" y="1090472"/>
                  </a:lnTo>
                  <a:lnTo>
                    <a:pt x="165049" y="1090472"/>
                  </a:lnTo>
                  <a:lnTo>
                    <a:pt x="206298" y="1090472"/>
                  </a:lnTo>
                  <a:lnTo>
                    <a:pt x="247561" y="1090472"/>
                  </a:lnTo>
                  <a:lnTo>
                    <a:pt x="247561" y="1003236"/>
                  </a:lnTo>
                  <a:lnTo>
                    <a:pt x="247561" y="916000"/>
                  </a:lnTo>
                  <a:lnTo>
                    <a:pt x="206311" y="916000"/>
                  </a:lnTo>
                  <a:lnTo>
                    <a:pt x="206311" y="872401"/>
                  </a:lnTo>
                  <a:lnTo>
                    <a:pt x="247561" y="872401"/>
                  </a:lnTo>
                  <a:lnTo>
                    <a:pt x="247561" y="828776"/>
                  </a:lnTo>
                  <a:lnTo>
                    <a:pt x="206311" y="828776"/>
                  </a:lnTo>
                  <a:lnTo>
                    <a:pt x="206311" y="785164"/>
                  </a:lnTo>
                  <a:lnTo>
                    <a:pt x="247561" y="785164"/>
                  </a:lnTo>
                  <a:lnTo>
                    <a:pt x="247561" y="741527"/>
                  </a:lnTo>
                  <a:lnTo>
                    <a:pt x="206311" y="741527"/>
                  </a:lnTo>
                  <a:lnTo>
                    <a:pt x="206311" y="654278"/>
                  </a:lnTo>
                  <a:lnTo>
                    <a:pt x="247561" y="654278"/>
                  </a:lnTo>
                  <a:lnTo>
                    <a:pt x="247561" y="567042"/>
                  </a:lnTo>
                  <a:close/>
                </a:path>
                <a:path w="371475" h="1090929">
                  <a:moveTo>
                    <a:pt x="247561" y="436181"/>
                  </a:moveTo>
                  <a:lnTo>
                    <a:pt x="206311" y="436181"/>
                  </a:lnTo>
                  <a:lnTo>
                    <a:pt x="165049" y="436181"/>
                  </a:lnTo>
                  <a:lnTo>
                    <a:pt x="165049" y="479818"/>
                  </a:lnTo>
                  <a:lnTo>
                    <a:pt x="206298" y="479818"/>
                  </a:lnTo>
                  <a:lnTo>
                    <a:pt x="247561" y="479818"/>
                  </a:lnTo>
                  <a:lnTo>
                    <a:pt x="247561" y="436181"/>
                  </a:lnTo>
                  <a:close/>
                </a:path>
                <a:path w="371475" h="1090929">
                  <a:moveTo>
                    <a:pt x="247561" y="348945"/>
                  </a:moveTo>
                  <a:lnTo>
                    <a:pt x="247561" y="348945"/>
                  </a:lnTo>
                  <a:lnTo>
                    <a:pt x="82524" y="348945"/>
                  </a:lnTo>
                  <a:lnTo>
                    <a:pt x="82524" y="392569"/>
                  </a:lnTo>
                  <a:lnTo>
                    <a:pt x="123786" y="392569"/>
                  </a:lnTo>
                  <a:lnTo>
                    <a:pt x="123786" y="436181"/>
                  </a:lnTo>
                  <a:lnTo>
                    <a:pt x="165049" y="436181"/>
                  </a:lnTo>
                  <a:lnTo>
                    <a:pt x="165049" y="392569"/>
                  </a:lnTo>
                  <a:lnTo>
                    <a:pt x="206298" y="392569"/>
                  </a:lnTo>
                  <a:lnTo>
                    <a:pt x="247561" y="392569"/>
                  </a:lnTo>
                  <a:lnTo>
                    <a:pt x="247561" y="348945"/>
                  </a:lnTo>
                  <a:close/>
                </a:path>
                <a:path w="371475" h="1090929">
                  <a:moveTo>
                    <a:pt x="247561" y="87236"/>
                  </a:moveTo>
                  <a:lnTo>
                    <a:pt x="206311" y="87236"/>
                  </a:lnTo>
                  <a:lnTo>
                    <a:pt x="165049" y="87236"/>
                  </a:lnTo>
                  <a:lnTo>
                    <a:pt x="165049" y="218097"/>
                  </a:lnTo>
                  <a:lnTo>
                    <a:pt x="206298" y="218097"/>
                  </a:lnTo>
                  <a:lnTo>
                    <a:pt x="247561" y="218097"/>
                  </a:lnTo>
                  <a:lnTo>
                    <a:pt x="247561" y="87236"/>
                  </a:lnTo>
                  <a:close/>
                </a:path>
                <a:path w="371475" h="1090929">
                  <a:moveTo>
                    <a:pt x="247561" y="0"/>
                  </a:moveTo>
                  <a:lnTo>
                    <a:pt x="247561" y="0"/>
                  </a:lnTo>
                  <a:lnTo>
                    <a:pt x="82524" y="0"/>
                  </a:lnTo>
                  <a:lnTo>
                    <a:pt x="82524" y="261708"/>
                  </a:lnTo>
                  <a:lnTo>
                    <a:pt x="82524" y="305333"/>
                  </a:lnTo>
                  <a:lnTo>
                    <a:pt x="123786" y="305333"/>
                  </a:lnTo>
                  <a:lnTo>
                    <a:pt x="165049" y="305333"/>
                  </a:lnTo>
                  <a:lnTo>
                    <a:pt x="206298" y="305333"/>
                  </a:lnTo>
                  <a:lnTo>
                    <a:pt x="247561" y="305333"/>
                  </a:lnTo>
                  <a:lnTo>
                    <a:pt x="247561" y="261708"/>
                  </a:lnTo>
                  <a:lnTo>
                    <a:pt x="206311" y="261708"/>
                  </a:lnTo>
                  <a:lnTo>
                    <a:pt x="165049" y="261708"/>
                  </a:lnTo>
                  <a:lnTo>
                    <a:pt x="123786" y="261708"/>
                  </a:lnTo>
                  <a:lnTo>
                    <a:pt x="123786" y="43624"/>
                  </a:lnTo>
                  <a:lnTo>
                    <a:pt x="247561" y="43624"/>
                  </a:lnTo>
                  <a:lnTo>
                    <a:pt x="247561" y="0"/>
                  </a:lnTo>
                  <a:close/>
                </a:path>
                <a:path w="371475" h="1090929">
                  <a:moveTo>
                    <a:pt x="288836" y="697915"/>
                  </a:moveTo>
                  <a:lnTo>
                    <a:pt x="247573" y="697915"/>
                  </a:lnTo>
                  <a:lnTo>
                    <a:pt x="247573" y="741540"/>
                  </a:lnTo>
                  <a:lnTo>
                    <a:pt x="288836" y="741540"/>
                  </a:lnTo>
                  <a:lnTo>
                    <a:pt x="288836" y="697915"/>
                  </a:lnTo>
                  <a:close/>
                </a:path>
                <a:path w="371475" h="1090929">
                  <a:moveTo>
                    <a:pt x="288836" y="348945"/>
                  </a:moveTo>
                  <a:lnTo>
                    <a:pt x="247573" y="348945"/>
                  </a:lnTo>
                  <a:lnTo>
                    <a:pt x="247573" y="392569"/>
                  </a:lnTo>
                  <a:lnTo>
                    <a:pt x="288836" y="392569"/>
                  </a:lnTo>
                  <a:lnTo>
                    <a:pt x="288836" y="348945"/>
                  </a:lnTo>
                  <a:close/>
                </a:path>
                <a:path w="371475" h="1090929">
                  <a:moveTo>
                    <a:pt x="288836" y="87236"/>
                  </a:moveTo>
                  <a:lnTo>
                    <a:pt x="247573" y="87236"/>
                  </a:lnTo>
                  <a:lnTo>
                    <a:pt x="247573" y="218097"/>
                  </a:lnTo>
                  <a:lnTo>
                    <a:pt x="288836" y="218097"/>
                  </a:lnTo>
                  <a:lnTo>
                    <a:pt x="288836" y="87236"/>
                  </a:lnTo>
                  <a:close/>
                </a:path>
                <a:path w="371475" h="1090929">
                  <a:moveTo>
                    <a:pt x="371360" y="872388"/>
                  </a:moveTo>
                  <a:lnTo>
                    <a:pt x="330098" y="872388"/>
                  </a:lnTo>
                  <a:lnTo>
                    <a:pt x="288836" y="872388"/>
                  </a:lnTo>
                  <a:lnTo>
                    <a:pt x="247573" y="872388"/>
                  </a:lnTo>
                  <a:lnTo>
                    <a:pt x="247573" y="1003261"/>
                  </a:lnTo>
                  <a:lnTo>
                    <a:pt x="288836" y="1003261"/>
                  </a:lnTo>
                  <a:lnTo>
                    <a:pt x="288836" y="959637"/>
                  </a:lnTo>
                  <a:lnTo>
                    <a:pt x="330098" y="959637"/>
                  </a:lnTo>
                  <a:lnTo>
                    <a:pt x="330098" y="1003236"/>
                  </a:lnTo>
                  <a:lnTo>
                    <a:pt x="330098" y="1046848"/>
                  </a:lnTo>
                  <a:lnTo>
                    <a:pt x="288836" y="1046848"/>
                  </a:lnTo>
                  <a:lnTo>
                    <a:pt x="247573" y="1046848"/>
                  </a:lnTo>
                  <a:lnTo>
                    <a:pt x="247573" y="1090472"/>
                  </a:lnTo>
                  <a:lnTo>
                    <a:pt x="288836" y="1090472"/>
                  </a:lnTo>
                  <a:lnTo>
                    <a:pt x="330098" y="1090472"/>
                  </a:lnTo>
                  <a:lnTo>
                    <a:pt x="371360" y="1090472"/>
                  </a:lnTo>
                  <a:lnTo>
                    <a:pt x="371360" y="1003249"/>
                  </a:lnTo>
                  <a:lnTo>
                    <a:pt x="371360" y="872388"/>
                  </a:lnTo>
                  <a:close/>
                </a:path>
                <a:path w="371475" h="1090929">
                  <a:moveTo>
                    <a:pt x="371360" y="785152"/>
                  </a:moveTo>
                  <a:lnTo>
                    <a:pt x="330098" y="785152"/>
                  </a:lnTo>
                  <a:lnTo>
                    <a:pt x="288836" y="785152"/>
                  </a:lnTo>
                  <a:lnTo>
                    <a:pt x="247573" y="785152"/>
                  </a:lnTo>
                  <a:lnTo>
                    <a:pt x="247573" y="828776"/>
                  </a:lnTo>
                  <a:lnTo>
                    <a:pt x="288836" y="828776"/>
                  </a:lnTo>
                  <a:lnTo>
                    <a:pt x="330098" y="828776"/>
                  </a:lnTo>
                  <a:lnTo>
                    <a:pt x="371360" y="828776"/>
                  </a:lnTo>
                  <a:lnTo>
                    <a:pt x="371360" y="785152"/>
                  </a:lnTo>
                  <a:close/>
                </a:path>
                <a:path w="371475" h="1090929">
                  <a:moveTo>
                    <a:pt x="371360" y="436181"/>
                  </a:moveTo>
                  <a:lnTo>
                    <a:pt x="330098" y="436181"/>
                  </a:lnTo>
                  <a:lnTo>
                    <a:pt x="330098" y="392569"/>
                  </a:lnTo>
                  <a:lnTo>
                    <a:pt x="288836" y="392569"/>
                  </a:lnTo>
                  <a:lnTo>
                    <a:pt x="288836" y="479818"/>
                  </a:lnTo>
                  <a:lnTo>
                    <a:pt x="330098" y="479818"/>
                  </a:lnTo>
                  <a:lnTo>
                    <a:pt x="330098" y="523430"/>
                  </a:lnTo>
                  <a:lnTo>
                    <a:pt x="288836" y="523430"/>
                  </a:lnTo>
                  <a:lnTo>
                    <a:pt x="247573" y="523430"/>
                  </a:lnTo>
                  <a:lnTo>
                    <a:pt x="247573" y="567055"/>
                  </a:lnTo>
                  <a:lnTo>
                    <a:pt x="288836" y="567055"/>
                  </a:lnTo>
                  <a:lnTo>
                    <a:pt x="288836" y="654291"/>
                  </a:lnTo>
                  <a:lnTo>
                    <a:pt x="330098" y="654291"/>
                  </a:lnTo>
                  <a:lnTo>
                    <a:pt x="330098" y="697915"/>
                  </a:lnTo>
                  <a:lnTo>
                    <a:pt x="371360" y="697915"/>
                  </a:lnTo>
                  <a:lnTo>
                    <a:pt x="371360" y="610679"/>
                  </a:lnTo>
                  <a:lnTo>
                    <a:pt x="330098" y="610679"/>
                  </a:lnTo>
                  <a:lnTo>
                    <a:pt x="330098" y="567042"/>
                  </a:lnTo>
                  <a:lnTo>
                    <a:pt x="371360" y="567042"/>
                  </a:lnTo>
                  <a:lnTo>
                    <a:pt x="371360" y="479818"/>
                  </a:lnTo>
                  <a:lnTo>
                    <a:pt x="371360" y="436181"/>
                  </a:lnTo>
                  <a:close/>
                </a:path>
                <a:path w="371475" h="1090929">
                  <a:moveTo>
                    <a:pt x="371360" y="0"/>
                  </a:moveTo>
                  <a:lnTo>
                    <a:pt x="330111" y="0"/>
                  </a:lnTo>
                  <a:lnTo>
                    <a:pt x="288836" y="0"/>
                  </a:lnTo>
                  <a:lnTo>
                    <a:pt x="247573" y="0"/>
                  </a:lnTo>
                  <a:lnTo>
                    <a:pt x="247573" y="43624"/>
                  </a:lnTo>
                  <a:lnTo>
                    <a:pt x="288836" y="43624"/>
                  </a:lnTo>
                  <a:lnTo>
                    <a:pt x="330098" y="43624"/>
                  </a:lnTo>
                  <a:lnTo>
                    <a:pt x="330098" y="261696"/>
                  </a:lnTo>
                  <a:lnTo>
                    <a:pt x="288836" y="261708"/>
                  </a:lnTo>
                  <a:lnTo>
                    <a:pt x="247573" y="261708"/>
                  </a:lnTo>
                  <a:lnTo>
                    <a:pt x="247573" y="305333"/>
                  </a:lnTo>
                  <a:lnTo>
                    <a:pt x="288836" y="305333"/>
                  </a:lnTo>
                  <a:lnTo>
                    <a:pt x="330098" y="305333"/>
                  </a:lnTo>
                  <a:lnTo>
                    <a:pt x="371360" y="305320"/>
                  </a:lnTo>
                  <a:lnTo>
                    <a:pt x="371360" y="261721"/>
                  </a:lnTo>
                  <a:lnTo>
                    <a:pt x="371360"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6" name="Imagem 25">
            <a:extLst>
              <a:ext uri="{FF2B5EF4-FFF2-40B4-BE49-F238E27FC236}">
                <a16:creationId xmlns:a16="http://schemas.microsoft.com/office/drawing/2014/main" id="{FC2B1177-2E54-2EB7-B293-6CEBB638D03C}"/>
              </a:ext>
            </a:extLst>
          </p:cNvPr>
          <p:cNvPicPr>
            <a:picLocks noChangeAspect="1"/>
          </p:cNvPicPr>
          <p:nvPr/>
        </p:nvPicPr>
        <p:blipFill>
          <a:blip r:embed="rId3"/>
          <a:stretch>
            <a:fillRect/>
          </a:stretch>
        </p:blipFill>
        <p:spPr>
          <a:xfrm>
            <a:off x="0" y="5457052"/>
            <a:ext cx="7620000" cy="2166604"/>
          </a:xfrm>
          <a:prstGeom prst="rect">
            <a:avLst/>
          </a:prstGeom>
        </p:spPr>
      </p:pic>
      <p:grpSp>
        <p:nvGrpSpPr>
          <p:cNvPr id="4" name="object 4"/>
          <p:cNvGrpSpPr/>
          <p:nvPr/>
        </p:nvGrpSpPr>
        <p:grpSpPr>
          <a:xfrm>
            <a:off x="637120" y="561658"/>
            <a:ext cx="2326816" cy="2168385"/>
            <a:chOff x="454179" y="464357"/>
            <a:chExt cx="2172970" cy="2025014"/>
          </a:xfrm>
        </p:grpSpPr>
        <p:pic>
          <p:nvPicPr>
            <p:cNvPr id="5" name="object 5"/>
            <p:cNvPicPr/>
            <p:nvPr/>
          </p:nvPicPr>
          <p:blipFill>
            <a:blip r:embed="rId4" cstate="print"/>
            <a:stretch>
              <a:fillRect/>
            </a:stretch>
          </p:blipFill>
          <p:spPr>
            <a:xfrm>
              <a:off x="454179" y="465461"/>
              <a:ext cx="2172726" cy="2023351"/>
            </a:xfrm>
            <a:prstGeom prst="rect">
              <a:avLst/>
            </a:prstGeom>
          </p:spPr>
        </p:pic>
        <p:sp>
          <p:nvSpPr>
            <p:cNvPr id="6" name="object 6"/>
            <p:cNvSpPr/>
            <p:nvPr/>
          </p:nvSpPr>
          <p:spPr>
            <a:xfrm>
              <a:off x="1466402" y="468053"/>
              <a:ext cx="15875" cy="635"/>
            </a:xfrm>
            <a:custGeom>
              <a:avLst/>
              <a:gdLst/>
              <a:ahLst/>
              <a:cxnLst/>
              <a:rect l="l" t="t" r="r" b="b"/>
              <a:pathLst>
                <a:path w="15875" h="634">
                  <a:moveTo>
                    <a:pt x="0" y="0"/>
                  </a:moveTo>
                  <a:lnTo>
                    <a:pt x="5270" y="0"/>
                  </a:lnTo>
                  <a:lnTo>
                    <a:pt x="10528" y="38"/>
                  </a:lnTo>
                  <a:lnTo>
                    <a:pt x="15773" y="127"/>
                  </a:lnTo>
                </a:path>
              </a:pathLst>
            </a:custGeom>
            <a:ln w="7391">
              <a:solidFill>
                <a:srgbClr val="FFFFFF"/>
              </a:solidFill>
            </a:ln>
          </p:spPr>
          <p:txBody>
            <a:bodyPr wrap="square" lIns="0" tIns="0" rIns="0" bIns="0" rtlCol="0"/>
            <a:lstStyle/>
            <a:p>
              <a:endParaRPr/>
            </a:p>
          </p:txBody>
        </p:sp>
      </p:grpSp>
      <p:grpSp>
        <p:nvGrpSpPr>
          <p:cNvPr id="7" name="object 7"/>
          <p:cNvGrpSpPr/>
          <p:nvPr/>
        </p:nvGrpSpPr>
        <p:grpSpPr>
          <a:xfrm>
            <a:off x="664511" y="5973209"/>
            <a:ext cx="1073496" cy="1134933"/>
            <a:chOff x="6334455" y="6316179"/>
            <a:chExt cx="1031875" cy="1090930"/>
          </a:xfrm>
        </p:grpSpPr>
        <p:sp>
          <p:nvSpPr>
            <p:cNvPr id="8" name="object 8"/>
            <p:cNvSpPr/>
            <p:nvPr/>
          </p:nvSpPr>
          <p:spPr>
            <a:xfrm>
              <a:off x="6334455" y="6316179"/>
              <a:ext cx="288925" cy="1090930"/>
            </a:xfrm>
            <a:custGeom>
              <a:avLst/>
              <a:gdLst/>
              <a:ahLst/>
              <a:cxnLst/>
              <a:rect l="l" t="t" r="r" b="b"/>
              <a:pathLst>
                <a:path w="288925" h="1090929">
                  <a:moveTo>
                    <a:pt x="41262" y="567055"/>
                  </a:moveTo>
                  <a:lnTo>
                    <a:pt x="0" y="567055"/>
                  </a:lnTo>
                  <a:lnTo>
                    <a:pt x="0" y="741527"/>
                  </a:lnTo>
                  <a:lnTo>
                    <a:pt x="41262" y="741527"/>
                  </a:lnTo>
                  <a:lnTo>
                    <a:pt x="41262" y="567055"/>
                  </a:lnTo>
                  <a:close/>
                </a:path>
                <a:path w="288925" h="1090929">
                  <a:moveTo>
                    <a:pt x="41262" y="348945"/>
                  </a:moveTo>
                  <a:lnTo>
                    <a:pt x="0" y="348945"/>
                  </a:lnTo>
                  <a:lnTo>
                    <a:pt x="0" y="392569"/>
                  </a:lnTo>
                  <a:lnTo>
                    <a:pt x="41262" y="392569"/>
                  </a:lnTo>
                  <a:lnTo>
                    <a:pt x="41262" y="348945"/>
                  </a:lnTo>
                  <a:close/>
                </a:path>
                <a:path w="288925" h="1090929">
                  <a:moveTo>
                    <a:pt x="82524" y="479818"/>
                  </a:moveTo>
                  <a:lnTo>
                    <a:pt x="41262" y="479818"/>
                  </a:lnTo>
                  <a:lnTo>
                    <a:pt x="41262" y="436181"/>
                  </a:lnTo>
                  <a:lnTo>
                    <a:pt x="0" y="436181"/>
                  </a:lnTo>
                  <a:lnTo>
                    <a:pt x="0" y="479793"/>
                  </a:lnTo>
                  <a:lnTo>
                    <a:pt x="0" y="523430"/>
                  </a:lnTo>
                  <a:lnTo>
                    <a:pt x="41262" y="523430"/>
                  </a:lnTo>
                  <a:lnTo>
                    <a:pt x="82524" y="523443"/>
                  </a:lnTo>
                  <a:lnTo>
                    <a:pt x="82524" y="479818"/>
                  </a:lnTo>
                  <a:close/>
                </a:path>
                <a:path w="288925" h="1090929">
                  <a:moveTo>
                    <a:pt x="206324" y="872388"/>
                  </a:moveTo>
                  <a:lnTo>
                    <a:pt x="165061" y="872388"/>
                  </a:lnTo>
                  <a:lnTo>
                    <a:pt x="123799" y="872388"/>
                  </a:lnTo>
                  <a:lnTo>
                    <a:pt x="82537" y="872388"/>
                  </a:lnTo>
                  <a:lnTo>
                    <a:pt x="82537" y="1003261"/>
                  </a:lnTo>
                  <a:lnTo>
                    <a:pt x="123799" y="1003261"/>
                  </a:lnTo>
                  <a:lnTo>
                    <a:pt x="165061" y="1003261"/>
                  </a:lnTo>
                  <a:lnTo>
                    <a:pt x="206324" y="1003261"/>
                  </a:lnTo>
                  <a:lnTo>
                    <a:pt x="206324" y="872388"/>
                  </a:lnTo>
                  <a:close/>
                </a:path>
                <a:path w="288925" h="1090929">
                  <a:moveTo>
                    <a:pt x="206324" y="567042"/>
                  </a:moveTo>
                  <a:lnTo>
                    <a:pt x="165061" y="567042"/>
                  </a:lnTo>
                  <a:lnTo>
                    <a:pt x="165061" y="479818"/>
                  </a:lnTo>
                  <a:lnTo>
                    <a:pt x="123799" y="479818"/>
                  </a:lnTo>
                  <a:lnTo>
                    <a:pt x="123799" y="523430"/>
                  </a:lnTo>
                  <a:lnTo>
                    <a:pt x="82537" y="523430"/>
                  </a:lnTo>
                  <a:lnTo>
                    <a:pt x="82537" y="610666"/>
                  </a:lnTo>
                  <a:lnTo>
                    <a:pt x="123799" y="610666"/>
                  </a:lnTo>
                  <a:lnTo>
                    <a:pt x="123799" y="567055"/>
                  </a:lnTo>
                  <a:lnTo>
                    <a:pt x="165061" y="567055"/>
                  </a:lnTo>
                  <a:lnTo>
                    <a:pt x="165061" y="610666"/>
                  </a:lnTo>
                  <a:lnTo>
                    <a:pt x="206324" y="610666"/>
                  </a:lnTo>
                  <a:lnTo>
                    <a:pt x="206324" y="567042"/>
                  </a:lnTo>
                  <a:close/>
                </a:path>
                <a:path w="288925" h="1090929">
                  <a:moveTo>
                    <a:pt x="206324" y="87236"/>
                  </a:moveTo>
                  <a:lnTo>
                    <a:pt x="165061" y="87236"/>
                  </a:lnTo>
                  <a:lnTo>
                    <a:pt x="123799" y="87236"/>
                  </a:lnTo>
                  <a:lnTo>
                    <a:pt x="82537" y="87236"/>
                  </a:lnTo>
                  <a:lnTo>
                    <a:pt x="82537" y="218097"/>
                  </a:lnTo>
                  <a:lnTo>
                    <a:pt x="123799" y="218097"/>
                  </a:lnTo>
                  <a:lnTo>
                    <a:pt x="165061" y="218097"/>
                  </a:lnTo>
                  <a:lnTo>
                    <a:pt x="206324" y="218097"/>
                  </a:lnTo>
                  <a:lnTo>
                    <a:pt x="206324" y="87236"/>
                  </a:lnTo>
                  <a:close/>
                </a:path>
                <a:path w="288925" h="1090929">
                  <a:moveTo>
                    <a:pt x="247573" y="1046848"/>
                  </a:moveTo>
                  <a:lnTo>
                    <a:pt x="247573" y="1046848"/>
                  </a:lnTo>
                  <a:lnTo>
                    <a:pt x="41262" y="1046848"/>
                  </a:lnTo>
                  <a:lnTo>
                    <a:pt x="41262" y="1003249"/>
                  </a:lnTo>
                  <a:lnTo>
                    <a:pt x="41262" y="872388"/>
                  </a:lnTo>
                  <a:lnTo>
                    <a:pt x="41262" y="828776"/>
                  </a:lnTo>
                  <a:lnTo>
                    <a:pt x="82524" y="828776"/>
                  </a:lnTo>
                  <a:lnTo>
                    <a:pt x="82524" y="785152"/>
                  </a:lnTo>
                  <a:lnTo>
                    <a:pt x="41262" y="785152"/>
                  </a:lnTo>
                  <a:lnTo>
                    <a:pt x="0" y="785164"/>
                  </a:lnTo>
                  <a:lnTo>
                    <a:pt x="0" y="872388"/>
                  </a:lnTo>
                  <a:lnTo>
                    <a:pt x="0" y="1003236"/>
                  </a:lnTo>
                  <a:lnTo>
                    <a:pt x="0" y="1090472"/>
                  </a:lnTo>
                  <a:lnTo>
                    <a:pt x="41262" y="1090472"/>
                  </a:lnTo>
                  <a:lnTo>
                    <a:pt x="247573" y="1090472"/>
                  </a:lnTo>
                  <a:lnTo>
                    <a:pt x="247573" y="1046848"/>
                  </a:lnTo>
                  <a:close/>
                </a:path>
                <a:path w="288925" h="1090929">
                  <a:moveTo>
                    <a:pt x="247573" y="785152"/>
                  </a:moveTo>
                  <a:lnTo>
                    <a:pt x="247573" y="785152"/>
                  </a:lnTo>
                  <a:lnTo>
                    <a:pt x="82537" y="785152"/>
                  </a:lnTo>
                  <a:lnTo>
                    <a:pt x="82537" y="828776"/>
                  </a:lnTo>
                  <a:lnTo>
                    <a:pt x="247573" y="828776"/>
                  </a:lnTo>
                  <a:lnTo>
                    <a:pt x="247573" y="785152"/>
                  </a:lnTo>
                  <a:close/>
                </a:path>
                <a:path w="288925" h="1090929">
                  <a:moveTo>
                    <a:pt x="247573" y="654291"/>
                  </a:moveTo>
                  <a:lnTo>
                    <a:pt x="206324" y="654291"/>
                  </a:lnTo>
                  <a:lnTo>
                    <a:pt x="165061" y="654291"/>
                  </a:lnTo>
                  <a:lnTo>
                    <a:pt x="123799" y="654291"/>
                  </a:lnTo>
                  <a:lnTo>
                    <a:pt x="123799" y="697915"/>
                  </a:lnTo>
                  <a:lnTo>
                    <a:pt x="82537" y="697915"/>
                  </a:lnTo>
                  <a:lnTo>
                    <a:pt x="82537" y="741540"/>
                  </a:lnTo>
                  <a:lnTo>
                    <a:pt x="123799" y="741540"/>
                  </a:lnTo>
                  <a:lnTo>
                    <a:pt x="123799" y="697928"/>
                  </a:lnTo>
                  <a:lnTo>
                    <a:pt x="165061" y="697928"/>
                  </a:lnTo>
                  <a:lnTo>
                    <a:pt x="206298" y="697928"/>
                  </a:lnTo>
                  <a:lnTo>
                    <a:pt x="206298" y="741527"/>
                  </a:lnTo>
                  <a:lnTo>
                    <a:pt x="247573" y="741527"/>
                  </a:lnTo>
                  <a:lnTo>
                    <a:pt x="247573" y="654291"/>
                  </a:lnTo>
                  <a:close/>
                </a:path>
                <a:path w="288925" h="1090929">
                  <a:moveTo>
                    <a:pt x="247573" y="348945"/>
                  </a:moveTo>
                  <a:lnTo>
                    <a:pt x="247573" y="348945"/>
                  </a:lnTo>
                  <a:lnTo>
                    <a:pt x="82537" y="348945"/>
                  </a:lnTo>
                  <a:lnTo>
                    <a:pt x="82537" y="479818"/>
                  </a:lnTo>
                  <a:lnTo>
                    <a:pt x="123799" y="479818"/>
                  </a:lnTo>
                  <a:lnTo>
                    <a:pt x="123799" y="392569"/>
                  </a:lnTo>
                  <a:lnTo>
                    <a:pt x="165061" y="392569"/>
                  </a:lnTo>
                  <a:lnTo>
                    <a:pt x="165061" y="436181"/>
                  </a:lnTo>
                  <a:lnTo>
                    <a:pt x="206298" y="436181"/>
                  </a:lnTo>
                  <a:lnTo>
                    <a:pt x="206298" y="479818"/>
                  </a:lnTo>
                  <a:lnTo>
                    <a:pt x="247573" y="479818"/>
                  </a:lnTo>
                  <a:lnTo>
                    <a:pt x="247573" y="348945"/>
                  </a:lnTo>
                  <a:close/>
                </a:path>
                <a:path w="288925" h="1090929">
                  <a:moveTo>
                    <a:pt x="288836" y="0"/>
                  </a:moveTo>
                  <a:lnTo>
                    <a:pt x="288836" y="0"/>
                  </a:lnTo>
                  <a:lnTo>
                    <a:pt x="0" y="0"/>
                  </a:lnTo>
                  <a:lnTo>
                    <a:pt x="0" y="261696"/>
                  </a:lnTo>
                  <a:lnTo>
                    <a:pt x="0" y="305320"/>
                  </a:lnTo>
                  <a:lnTo>
                    <a:pt x="41262" y="305320"/>
                  </a:lnTo>
                  <a:lnTo>
                    <a:pt x="82524" y="305333"/>
                  </a:lnTo>
                  <a:lnTo>
                    <a:pt x="82524" y="261708"/>
                  </a:lnTo>
                  <a:lnTo>
                    <a:pt x="41262" y="261708"/>
                  </a:lnTo>
                  <a:lnTo>
                    <a:pt x="41262" y="43624"/>
                  </a:lnTo>
                  <a:lnTo>
                    <a:pt x="82537" y="43624"/>
                  </a:lnTo>
                  <a:lnTo>
                    <a:pt x="123799" y="43624"/>
                  </a:lnTo>
                  <a:lnTo>
                    <a:pt x="165061" y="43624"/>
                  </a:lnTo>
                  <a:lnTo>
                    <a:pt x="206298" y="43624"/>
                  </a:lnTo>
                  <a:lnTo>
                    <a:pt x="247573" y="43624"/>
                  </a:lnTo>
                  <a:lnTo>
                    <a:pt x="247573" y="261708"/>
                  </a:lnTo>
                  <a:lnTo>
                    <a:pt x="82537" y="261708"/>
                  </a:lnTo>
                  <a:lnTo>
                    <a:pt x="82537" y="305333"/>
                  </a:lnTo>
                  <a:lnTo>
                    <a:pt x="247573" y="305333"/>
                  </a:lnTo>
                  <a:lnTo>
                    <a:pt x="247573" y="261721"/>
                  </a:lnTo>
                  <a:lnTo>
                    <a:pt x="288836" y="261721"/>
                  </a:lnTo>
                  <a:lnTo>
                    <a:pt x="288836" y="0"/>
                  </a:lnTo>
                  <a:close/>
                </a:path>
              </a:pathLst>
            </a:custGeom>
            <a:solidFill>
              <a:srgbClr val="FFFFFF"/>
            </a:solidFill>
          </p:spPr>
          <p:txBody>
            <a:bodyPr wrap="square" lIns="0" tIns="0" rIns="0" bIns="0" rtlCol="0"/>
            <a:lstStyle/>
            <a:p>
              <a:endParaRPr/>
            </a:p>
          </p:txBody>
        </p:sp>
        <p:sp>
          <p:nvSpPr>
            <p:cNvPr id="9" name="object 9"/>
            <p:cNvSpPr/>
            <p:nvPr/>
          </p:nvSpPr>
          <p:spPr>
            <a:xfrm>
              <a:off x="6602660" y="6577888"/>
              <a:ext cx="0" cy="610870"/>
            </a:xfrm>
            <a:custGeom>
              <a:avLst/>
              <a:gdLst/>
              <a:ahLst/>
              <a:cxnLst/>
              <a:rect l="l" t="t" r="r" b="b"/>
              <a:pathLst>
                <a:path h="610870">
                  <a:moveTo>
                    <a:pt x="0" y="0"/>
                  </a:moveTo>
                  <a:lnTo>
                    <a:pt x="0" y="610679"/>
                  </a:lnTo>
                </a:path>
              </a:pathLst>
            </a:custGeom>
            <a:ln w="41262">
              <a:solidFill>
                <a:srgbClr val="FFFFFF"/>
              </a:solidFill>
              <a:prstDash val="sysDot"/>
            </a:ln>
          </p:spPr>
          <p:txBody>
            <a:bodyPr wrap="square" lIns="0" tIns="0" rIns="0" bIns="0" rtlCol="0"/>
            <a:lstStyle/>
            <a:p>
              <a:endParaRPr/>
            </a:p>
          </p:txBody>
        </p:sp>
        <p:sp>
          <p:nvSpPr>
            <p:cNvPr id="10" name="object 10"/>
            <p:cNvSpPr/>
            <p:nvPr/>
          </p:nvSpPr>
          <p:spPr>
            <a:xfrm>
              <a:off x="6582029" y="6316179"/>
              <a:ext cx="454025" cy="1090930"/>
            </a:xfrm>
            <a:custGeom>
              <a:avLst/>
              <a:gdLst/>
              <a:ahLst/>
              <a:cxnLst/>
              <a:rect l="l" t="t" r="r" b="b"/>
              <a:pathLst>
                <a:path w="454025" h="1090929">
                  <a:moveTo>
                    <a:pt x="41262" y="872388"/>
                  </a:moveTo>
                  <a:lnTo>
                    <a:pt x="0" y="872388"/>
                  </a:lnTo>
                  <a:lnTo>
                    <a:pt x="0" y="1003236"/>
                  </a:lnTo>
                  <a:lnTo>
                    <a:pt x="0" y="1090472"/>
                  </a:lnTo>
                  <a:lnTo>
                    <a:pt x="41262" y="1090472"/>
                  </a:lnTo>
                  <a:lnTo>
                    <a:pt x="41262" y="1003261"/>
                  </a:lnTo>
                  <a:lnTo>
                    <a:pt x="41262" y="872388"/>
                  </a:lnTo>
                  <a:close/>
                </a:path>
                <a:path w="454025" h="1090929">
                  <a:moveTo>
                    <a:pt x="123799" y="1046848"/>
                  </a:moveTo>
                  <a:lnTo>
                    <a:pt x="82537" y="1046848"/>
                  </a:lnTo>
                  <a:lnTo>
                    <a:pt x="82537" y="1090472"/>
                  </a:lnTo>
                  <a:lnTo>
                    <a:pt x="123799" y="1090472"/>
                  </a:lnTo>
                  <a:lnTo>
                    <a:pt x="123799" y="1046848"/>
                  </a:lnTo>
                  <a:close/>
                </a:path>
                <a:path w="454025" h="1090929">
                  <a:moveTo>
                    <a:pt x="206324" y="218084"/>
                  </a:moveTo>
                  <a:lnTo>
                    <a:pt x="165061" y="218084"/>
                  </a:lnTo>
                  <a:lnTo>
                    <a:pt x="165061" y="261708"/>
                  </a:lnTo>
                  <a:lnTo>
                    <a:pt x="165061" y="305333"/>
                  </a:lnTo>
                  <a:lnTo>
                    <a:pt x="206324" y="305333"/>
                  </a:lnTo>
                  <a:lnTo>
                    <a:pt x="206324" y="261708"/>
                  </a:lnTo>
                  <a:lnTo>
                    <a:pt x="206324" y="218084"/>
                  </a:lnTo>
                  <a:close/>
                </a:path>
                <a:path w="454025" h="1090929">
                  <a:moveTo>
                    <a:pt x="206336" y="1003236"/>
                  </a:moveTo>
                  <a:lnTo>
                    <a:pt x="165061" y="1003236"/>
                  </a:lnTo>
                  <a:lnTo>
                    <a:pt x="165061" y="1090472"/>
                  </a:lnTo>
                  <a:lnTo>
                    <a:pt x="206336" y="1090472"/>
                  </a:lnTo>
                  <a:lnTo>
                    <a:pt x="206336" y="1003236"/>
                  </a:lnTo>
                  <a:close/>
                </a:path>
                <a:path w="454025" h="1090929">
                  <a:moveTo>
                    <a:pt x="247586" y="785152"/>
                  </a:moveTo>
                  <a:lnTo>
                    <a:pt x="206324" y="785152"/>
                  </a:lnTo>
                  <a:lnTo>
                    <a:pt x="206324" y="741527"/>
                  </a:lnTo>
                  <a:lnTo>
                    <a:pt x="165061" y="741527"/>
                  </a:lnTo>
                  <a:lnTo>
                    <a:pt x="123799" y="741527"/>
                  </a:lnTo>
                  <a:lnTo>
                    <a:pt x="82537" y="741527"/>
                  </a:lnTo>
                  <a:lnTo>
                    <a:pt x="82537" y="697915"/>
                  </a:lnTo>
                  <a:lnTo>
                    <a:pt x="41275" y="697915"/>
                  </a:lnTo>
                  <a:lnTo>
                    <a:pt x="41275" y="741540"/>
                  </a:lnTo>
                  <a:lnTo>
                    <a:pt x="82537" y="741540"/>
                  </a:lnTo>
                  <a:lnTo>
                    <a:pt x="82537" y="785164"/>
                  </a:lnTo>
                  <a:lnTo>
                    <a:pt x="123799" y="785164"/>
                  </a:lnTo>
                  <a:lnTo>
                    <a:pt x="123799" y="828763"/>
                  </a:lnTo>
                  <a:lnTo>
                    <a:pt x="165061" y="828763"/>
                  </a:lnTo>
                  <a:lnTo>
                    <a:pt x="165061" y="785164"/>
                  </a:lnTo>
                  <a:lnTo>
                    <a:pt x="206324" y="785164"/>
                  </a:lnTo>
                  <a:lnTo>
                    <a:pt x="206324" y="828776"/>
                  </a:lnTo>
                  <a:lnTo>
                    <a:pt x="165061" y="828776"/>
                  </a:lnTo>
                  <a:lnTo>
                    <a:pt x="165061" y="872388"/>
                  </a:lnTo>
                  <a:lnTo>
                    <a:pt x="165061" y="916000"/>
                  </a:lnTo>
                  <a:lnTo>
                    <a:pt x="123799" y="916000"/>
                  </a:lnTo>
                  <a:lnTo>
                    <a:pt x="123799" y="872401"/>
                  </a:lnTo>
                  <a:lnTo>
                    <a:pt x="123799" y="828776"/>
                  </a:lnTo>
                  <a:lnTo>
                    <a:pt x="82537" y="828776"/>
                  </a:lnTo>
                  <a:lnTo>
                    <a:pt x="82537" y="872388"/>
                  </a:lnTo>
                  <a:lnTo>
                    <a:pt x="82537" y="1003261"/>
                  </a:lnTo>
                  <a:lnTo>
                    <a:pt x="123799" y="1003261"/>
                  </a:lnTo>
                  <a:lnTo>
                    <a:pt x="123799" y="959624"/>
                  </a:lnTo>
                  <a:lnTo>
                    <a:pt x="165061" y="959624"/>
                  </a:lnTo>
                  <a:lnTo>
                    <a:pt x="206324" y="959637"/>
                  </a:lnTo>
                  <a:lnTo>
                    <a:pt x="206324" y="916025"/>
                  </a:lnTo>
                  <a:lnTo>
                    <a:pt x="247586" y="916025"/>
                  </a:lnTo>
                  <a:lnTo>
                    <a:pt x="247586" y="872388"/>
                  </a:lnTo>
                  <a:lnTo>
                    <a:pt x="247586" y="785152"/>
                  </a:lnTo>
                  <a:close/>
                </a:path>
                <a:path w="454025" h="1090929">
                  <a:moveTo>
                    <a:pt x="247586" y="436181"/>
                  </a:moveTo>
                  <a:lnTo>
                    <a:pt x="206324" y="436181"/>
                  </a:lnTo>
                  <a:lnTo>
                    <a:pt x="206324" y="479818"/>
                  </a:lnTo>
                  <a:lnTo>
                    <a:pt x="206324" y="523430"/>
                  </a:lnTo>
                  <a:lnTo>
                    <a:pt x="165061" y="523430"/>
                  </a:lnTo>
                  <a:lnTo>
                    <a:pt x="165061" y="479818"/>
                  </a:lnTo>
                  <a:lnTo>
                    <a:pt x="165061" y="436181"/>
                  </a:lnTo>
                  <a:lnTo>
                    <a:pt x="123799" y="436181"/>
                  </a:lnTo>
                  <a:lnTo>
                    <a:pt x="82537" y="436181"/>
                  </a:lnTo>
                  <a:lnTo>
                    <a:pt x="82537" y="392569"/>
                  </a:lnTo>
                  <a:lnTo>
                    <a:pt x="41275" y="392569"/>
                  </a:lnTo>
                  <a:lnTo>
                    <a:pt x="41275" y="436194"/>
                  </a:lnTo>
                  <a:lnTo>
                    <a:pt x="82537" y="436194"/>
                  </a:lnTo>
                  <a:lnTo>
                    <a:pt x="82537" y="479818"/>
                  </a:lnTo>
                  <a:lnTo>
                    <a:pt x="82537" y="523430"/>
                  </a:lnTo>
                  <a:lnTo>
                    <a:pt x="41275" y="523430"/>
                  </a:lnTo>
                  <a:lnTo>
                    <a:pt x="41275" y="567055"/>
                  </a:lnTo>
                  <a:lnTo>
                    <a:pt x="82537" y="567055"/>
                  </a:lnTo>
                  <a:lnTo>
                    <a:pt x="82537" y="697915"/>
                  </a:lnTo>
                  <a:lnTo>
                    <a:pt x="123799" y="697915"/>
                  </a:lnTo>
                  <a:lnTo>
                    <a:pt x="123799" y="654291"/>
                  </a:lnTo>
                  <a:lnTo>
                    <a:pt x="165061" y="654291"/>
                  </a:lnTo>
                  <a:lnTo>
                    <a:pt x="165061" y="697903"/>
                  </a:lnTo>
                  <a:lnTo>
                    <a:pt x="206324" y="697903"/>
                  </a:lnTo>
                  <a:lnTo>
                    <a:pt x="206324" y="610666"/>
                  </a:lnTo>
                  <a:lnTo>
                    <a:pt x="165061" y="610666"/>
                  </a:lnTo>
                  <a:lnTo>
                    <a:pt x="123799" y="610666"/>
                  </a:lnTo>
                  <a:lnTo>
                    <a:pt x="123799" y="567055"/>
                  </a:lnTo>
                  <a:lnTo>
                    <a:pt x="165061" y="567055"/>
                  </a:lnTo>
                  <a:lnTo>
                    <a:pt x="206324" y="567055"/>
                  </a:lnTo>
                  <a:lnTo>
                    <a:pt x="247586" y="567055"/>
                  </a:lnTo>
                  <a:lnTo>
                    <a:pt x="247586" y="479818"/>
                  </a:lnTo>
                  <a:lnTo>
                    <a:pt x="247586" y="436181"/>
                  </a:lnTo>
                  <a:close/>
                </a:path>
                <a:path w="454025" h="1090929">
                  <a:moveTo>
                    <a:pt x="247586" y="348945"/>
                  </a:moveTo>
                  <a:lnTo>
                    <a:pt x="206324" y="348945"/>
                  </a:lnTo>
                  <a:lnTo>
                    <a:pt x="206324" y="392569"/>
                  </a:lnTo>
                  <a:lnTo>
                    <a:pt x="247586" y="392569"/>
                  </a:lnTo>
                  <a:lnTo>
                    <a:pt x="247586" y="348945"/>
                  </a:lnTo>
                  <a:close/>
                </a:path>
                <a:path w="454025" h="1090929">
                  <a:moveTo>
                    <a:pt x="247586" y="43624"/>
                  </a:moveTo>
                  <a:lnTo>
                    <a:pt x="206324" y="43624"/>
                  </a:lnTo>
                  <a:lnTo>
                    <a:pt x="206324" y="87236"/>
                  </a:lnTo>
                  <a:lnTo>
                    <a:pt x="165061" y="87236"/>
                  </a:lnTo>
                  <a:lnTo>
                    <a:pt x="165061" y="43624"/>
                  </a:lnTo>
                  <a:lnTo>
                    <a:pt x="123799" y="43624"/>
                  </a:lnTo>
                  <a:lnTo>
                    <a:pt x="123799" y="87236"/>
                  </a:lnTo>
                  <a:lnTo>
                    <a:pt x="82537" y="87236"/>
                  </a:lnTo>
                  <a:lnTo>
                    <a:pt x="82537" y="261708"/>
                  </a:lnTo>
                  <a:lnTo>
                    <a:pt x="82537" y="348945"/>
                  </a:lnTo>
                  <a:lnTo>
                    <a:pt x="123799" y="348945"/>
                  </a:lnTo>
                  <a:lnTo>
                    <a:pt x="123799" y="261734"/>
                  </a:lnTo>
                  <a:lnTo>
                    <a:pt x="123799" y="174498"/>
                  </a:lnTo>
                  <a:lnTo>
                    <a:pt x="165061" y="174498"/>
                  </a:lnTo>
                  <a:lnTo>
                    <a:pt x="206324" y="174472"/>
                  </a:lnTo>
                  <a:lnTo>
                    <a:pt x="206324" y="87261"/>
                  </a:lnTo>
                  <a:lnTo>
                    <a:pt x="247586" y="87261"/>
                  </a:lnTo>
                  <a:lnTo>
                    <a:pt x="247586" y="43624"/>
                  </a:lnTo>
                  <a:close/>
                </a:path>
                <a:path w="454025" h="1090929">
                  <a:moveTo>
                    <a:pt x="288861" y="654291"/>
                  </a:moveTo>
                  <a:lnTo>
                    <a:pt x="247599" y="654291"/>
                  </a:lnTo>
                  <a:lnTo>
                    <a:pt x="247599" y="741527"/>
                  </a:lnTo>
                  <a:lnTo>
                    <a:pt x="288861" y="741527"/>
                  </a:lnTo>
                  <a:lnTo>
                    <a:pt x="288861" y="654291"/>
                  </a:lnTo>
                  <a:close/>
                </a:path>
                <a:path w="454025" h="1090929">
                  <a:moveTo>
                    <a:pt x="288861" y="392569"/>
                  </a:moveTo>
                  <a:lnTo>
                    <a:pt x="247599" y="392569"/>
                  </a:lnTo>
                  <a:lnTo>
                    <a:pt x="247599" y="479818"/>
                  </a:lnTo>
                  <a:lnTo>
                    <a:pt x="288861" y="479818"/>
                  </a:lnTo>
                  <a:lnTo>
                    <a:pt x="288861" y="392569"/>
                  </a:lnTo>
                  <a:close/>
                </a:path>
                <a:path w="454025" h="1090929">
                  <a:moveTo>
                    <a:pt x="330123" y="174485"/>
                  </a:moveTo>
                  <a:lnTo>
                    <a:pt x="288861" y="174485"/>
                  </a:lnTo>
                  <a:lnTo>
                    <a:pt x="288861" y="130860"/>
                  </a:lnTo>
                  <a:lnTo>
                    <a:pt x="247599" y="130860"/>
                  </a:lnTo>
                  <a:lnTo>
                    <a:pt x="247599" y="261708"/>
                  </a:lnTo>
                  <a:lnTo>
                    <a:pt x="247599" y="305333"/>
                  </a:lnTo>
                  <a:lnTo>
                    <a:pt x="288861" y="305333"/>
                  </a:lnTo>
                  <a:lnTo>
                    <a:pt x="288861" y="261734"/>
                  </a:lnTo>
                  <a:lnTo>
                    <a:pt x="288861" y="218109"/>
                  </a:lnTo>
                  <a:lnTo>
                    <a:pt x="330123" y="218109"/>
                  </a:lnTo>
                  <a:lnTo>
                    <a:pt x="330123" y="174485"/>
                  </a:lnTo>
                  <a:close/>
                </a:path>
                <a:path w="454025" h="1090929">
                  <a:moveTo>
                    <a:pt x="330136" y="0"/>
                  </a:moveTo>
                  <a:lnTo>
                    <a:pt x="288861" y="0"/>
                  </a:lnTo>
                  <a:lnTo>
                    <a:pt x="247599" y="0"/>
                  </a:lnTo>
                  <a:lnTo>
                    <a:pt x="247599" y="43624"/>
                  </a:lnTo>
                  <a:lnTo>
                    <a:pt x="288861" y="43624"/>
                  </a:lnTo>
                  <a:lnTo>
                    <a:pt x="288861" y="87223"/>
                  </a:lnTo>
                  <a:lnTo>
                    <a:pt x="330136" y="87223"/>
                  </a:lnTo>
                  <a:lnTo>
                    <a:pt x="330136" y="0"/>
                  </a:lnTo>
                  <a:close/>
                </a:path>
                <a:path w="454025" h="1090929">
                  <a:moveTo>
                    <a:pt x="371386" y="697915"/>
                  </a:moveTo>
                  <a:lnTo>
                    <a:pt x="330123" y="697915"/>
                  </a:lnTo>
                  <a:lnTo>
                    <a:pt x="330123" y="741527"/>
                  </a:lnTo>
                  <a:lnTo>
                    <a:pt x="288861" y="741527"/>
                  </a:lnTo>
                  <a:lnTo>
                    <a:pt x="288861" y="785152"/>
                  </a:lnTo>
                  <a:lnTo>
                    <a:pt x="247599" y="785152"/>
                  </a:lnTo>
                  <a:lnTo>
                    <a:pt x="247599" y="828776"/>
                  </a:lnTo>
                  <a:lnTo>
                    <a:pt x="288861" y="828776"/>
                  </a:lnTo>
                  <a:lnTo>
                    <a:pt x="330123" y="828763"/>
                  </a:lnTo>
                  <a:lnTo>
                    <a:pt x="371386" y="828776"/>
                  </a:lnTo>
                  <a:lnTo>
                    <a:pt x="371386" y="785152"/>
                  </a:lnTo>
                  <a:lnTo>
                    <a:pt x="330123" y="785152"/>
                  </a:lnTo>
                  <a:lnTo>
                    <a:pt x="330123" y="741540"/>
                  </a:lnTo>
                  <a:lnTo>
                    <a:pt x="371386" y="741540"/>
                  </a:lnTo>
                  <a:lnTo>
                    <a:pt x="371386" y="697915"/>
                  </a:lnTo>
                  <a:close/>
                </a:path>
                <a:path w="454025" h="1090929">
                  <a:moveTo>
                    <a:pt x="371386" y="523430"/>
                  </a:moveTo>
                  <a:lnTo>
                    <a:pt x="330123" y="523430"/>
                  </a:lnTo>
                  <a:lnTo>
                    <a:pt x="288861" y="523430"/>
                  </a:lnTo>
                  <a:lnTo>
                    <a:pt x="288861" y="567042"/>
                  </a:lnTo>
                  <a:lnTo>
                    <a:pt x="247599" y="567042"/>
                  </a:lnTo>
                  <a:lnTo>
                    <a:pt x="247599" y="610666"/>
                  </a:lnTo>
                  <a:lnTo>
                    <a:pt x="288861" y="610666"/>
                  </a:lnTo>
                  <a:lnTo>
                    <a:pt x="288861" y="567055"/>
                  </a:lnTo>
                  <a:lnTo>
                    <a:pt x="330123" y="567055"/>
                  </a:lnTo>
                  <a:lnTo>
                    <a:pt x="371386" y="567055"/>
                  </a:lnTo>
                  <a:lnTo>
                    <a:pt x="371386" y="523430"/>
                  </a:lnTo>
                  <a:close/>
                </a:path>
                <a:path w="454025" h="1090929">
                  <a:moveTo>
                    <a:pt x="412648" y="872388"/>
                  </a:moveTo>
                  <a:lnTo>
                    <a:pt x="371386" y="872388"/>
                  </a:lnTo>
                  <a:lnTo>
                    <a:pt x="371386" y="959612"/>
                  </a:lnTo>
                  <a:lnTo>
                    <a:pt x="330123" y="959612"/>
                  </a:lnTo>
                  <a:lnTo>
                    <a:pt x="330123" y="916000"/>
                  </a:lnTo>
                  <a:lnTo>
                    <a:pt x="288861" y="916000"/>
                  </a:lnTo>
                  <a:lnTo>
                    <a:pt x="247599" y="916000"/>
                  </a:lnTo>
                  <a:lnTo>
                    <a:pt x="247599" y="959624"/>
                  </a:lnTo>
                  <a:lnTo>
                    <a:pt x="288861" y="959624"/>
                  </a:lnTo>
                  <a:lnTo>
                    <a:pt x="288861" y="1003236"/>
                  </a:lnTo>
                  <a:lnTo>
                    <a:pt x="247599" y="1003236"/>
                  </a:lnTo>
                  <a:lnTo>
                    <a:pt x="247599" y="1090472"/>
                  </a:lnTo>
                  <a:lnTo>
                    <a:pt x="288861" y="1090472"/>
                  </a:lnTo>
                  <a:lnTo>
                    <a:pt x="288861" y="1046861"/>
                  </a:lnTo>
                  <a:lnTo>
                    <a:pt x="330123" y="1046861"/>
                  </a:lnTo>
                  <a:lnTo>
                    <a:pt x="330123" y="1090472"/>
                  </a:lnTo>
                  <a:lnTo>
                    <a:pt x="371386" y="1090472"/>
                  </a:lnTo>
                  <a:lnTo>
                    <a:pt x="371386" y="1046861"/>
                  </a:lnTo>
                  <a:lnTo>
                    <a:pt x="412648" y="1046861"/>
                  </a:lnTo>
                  <a:lnTo>
                    <a:pt x="412648" y="1003236"/>
                  </a:lnTo>
                  <a:lnTo>
                    <a:pt x="371386" y="1003236"/>
                  </a:lnTo>
                  <a:lnTo>
                    <a:pt x="371386" y="1046848"/>
                  </a:lnTo>
                  <a:lnTo>
                    <a:pt x="330123" y="1046848"/>
                  </a:lnTo>
                  <a:lnTo>
                    <a:pt x="330123" y="1003236"/>
                  </a:lnTo>
                  <a:lnTo>
                    <a:pt x="371386" y="1003236"/>
                  </a:lnTo>
                  <a:lnTo>
                    <a:pt x="371386" y="959637"/>
                  </a:lnTo>
                  <a:lnTo>
                    <a:pt x="412648" y="959637"/>
                  </a:lnTo>
                  <a:lnTo>
                    <a:pt x="412648" y="872388"/>
                  </a:lnTo>
                  <a:close/>
                </a:path>
                <a:path w="454025" h="1090929">
                  <a:moveTo>
                    <a:pt x="412648" y="610666"/>
                  </a:moveTo>
                  <a:lnTo>
                    <a:pt x="371386" y="610666"/>
                  </a:lnTo>
                  <a:lnTo>
                    <a:pt x="330123" y="610666"/>
                  </a:lnTo>
                  <a:lnTo>
                    <a:pt x="288861" y="610666"/>
                  </a:lnTo>
                  <a:lnTo>
                    <a:pt x="288861" y="654291"/>
                  </a:lnTo>
                  <a:lnTo>
                    <a:pt x="330123" y="654291"/>
                  </a:lnTo>
                  <a:lnTo>
                    <a:pt x="371386" y="654291"/>
                  </a:lnTo>
                  <a:lnTo>
                    <a:pt x="371386" y="697903"/>
                  </a:lnTo>
                  <a:lnTo>
                    <a:pt x="412648" y="697903"/>
                  </a:lnTo>
                  <a:lnTo>
                    <a:pt x="412648" y="610666"/>
                  </a:lnTo>
                  <a:close/>
                </a:path>
                <a:path w="454025" h="1090929">
                  <a:moveTo>
                    <a:pt x="412648" y="436181"/>
                  </a:moveTo>
                  <a:lnTo>
                    <a:pt x="371386" y="436181"/>
                  </a:lnTo>
                  <a:lnTo>
                    <a:pt x="371386" y="479818"/>
                  </a:lnTo>
                  <a:lnTo>
                    <a:pt x="412648" y="479818"/>
                  </a:lnTo>
                  <a:lnTo>
                    <a:pt x="412648" y="436181"/>
                  </a:lnTo>
                  <a:close/>
                </a:path>
                <a:path w="454025" h="1090929">
                  <a:moveTo>
                    <a:pt x="412648" y="305320"/>
                  </a:moveTo>
                  <a:lnTo>
                    <a:pt x="371386" y="305320"/>
                  </a:lnTo>
                  <a:lnTo>
                    <a:pt x="371386" y="261708"/>
                  </a:lnTo>
                  <a:lnTo>
                    <a:pt x="330123" y="261708"/>
                  </a:lnTo>
                  <a:lnTo>
                    <a:pt x="330123" y="305333"/>
                  </a:lnTo>
                  <a:lnTo>
                    <a:pt x="371386" y="305333"/>
                  </a:lnTo>
                  <a:lnTo>
                    <a:pt x="371386" y="348945"/>
                  </a:lnTo>
                  <a:lnTo>
                    <a:pt x="330123" y="348945"/>
                  </a:lnTo>
                  <a:lnTo>
                    <a:pt x="288861" y="348945"/>
                  </a:lnTo>
                  <a:lnTo>
                    <a:pt x="288861" y="392569"/>
                  </a:lnTo>
                  <a:lnTo>
                    <a:pt x="330123" y="392569"/>
                  </a:lnTo>
                  <a:lnTo>
                    <a:pt x="330123" y="436181"/>
                  </a:lnTo>
                  <a:lnTo>
                    <a:pt x="371386" y="436181"/>
                  </a:lnTo>
                  <a:lnTo>
                    <a:pt x="371386" y="392557"/>
                  </a:lnTo>
                  <a:lnTo>
                    <a:pt x="412648" y="392557"/>
                  </a:lnTo>
                  <a:lnTo>
                    <a:pt x="412648" y="305320"/>
                  </a:lnTo>
                  <a:close/>
                </a:path>
                <a:path w="454025" h="1090929">
                  <a:moveTo>
                    <a:pt x="412648" y="218084"/>
                  </a:moveTo>
                  <a:lnTo>
                    <a:pt x="371386" y="218084"/>
                  </a:lnTo>
                  <a:lnTo>
                    <a:pt x="371386" y="261708"/>
                  </a:lnTo>
                  <a:lnTo>
                    <a:pt x="412648" y="261708"/>
                  </a:lnTo>
                  <a:lnTo>
                    <a:pt x="412648" y="218084"/>
                  </a:lnTo>
                  <a:close/>
                </a:path>
                <a:path w="454025" h="1090929">
                  <a:moveTo>
                    <a:pt x="412648" y="43624"/>
                  </a:moveTo>
                  <a:lnTo>
                    <a:pt x="371386" y="43624"/>
                  </a:lnTo>
                  <a:lnTo>
                    <a:pt x="371386" y="87236"/>
                  </a:lnTo>
                  <a:lnTo>
                    <a:pt x="330123" y="87236"/>
                  </a:lnTo>
                  <a:lnTo>
                    <a:pt x="330123" y="174472"/>
                  </a:lnTo>
                  <a:lnTo>
                    <a:pt x="371386" y="174472"/>
                  </a:lnTo>
                  <a:lnTo>
                    <a:pt x="371386" y="130860"/>
                  </a:lnTo>
                  <a:lnTo>
                    <a:pt x="412648" y="130860"/>
                  </a:lnTo>
                  <a:lnTo>
                    <a:pt x="412648" y="43624"/>
                  </a:lnTo>
                  <a:close/>
                </a:path>
                <a:path w="454025" h="1090929">
                  <a:moveTo>
                    <a:pt x="453923" y="261708"/>
                  </a:moveTo>
                  <a:lnTo>
                    <a:pt x="412661" y="261708"/>
                  </a:lnTo>
                  <a:lnTo>
                    <a:pt x="412661" y="392569"/>
                  </a:lnTo>
                  <a:lnTo>
                    <a:pt x="453923" y="392569"/>
                  </a:lnTo>
                  <a:lnTo>
                    <a:pt x="453923" y="261708"/>
                  </a:lnTo>
                  <a:close/>
                </a:path>
                <a:path w="454025" h="1090929">
                  <a:moveTo>
                    <a:pt x="453923" y="174485"/>
                  </a:moveTo>
                  <a:lnTo>
                    <a:pt x="412661" y="174485"/>
                  </a:lnTo>
                  <a:lnTo>
                    <a:pt x="412661" y="218109"/>
                  </a:lnTo>
                  <a:lnTo>
                    <a:pt x="453923" y="218109"/>
                  </a:lnTo>
                  <a:lnTo>
                    <a:pt x="453923" y="174485"/>
                  </a:lnTo>
                  <a:close/>
                </a:path>
                <a:path w="454025" h="1090929">
                  <a:moveTo>
                    <a:pt x="453923" y="87236"/>
                  </a:moveTo>
                  <a:lnTo>
                    <a:pt x="412661" y="87236"/>
                  </a:lnTo>
                  <a:lnTo>
                    <a:pt x="412661" y="130860"/>
                  </a:lnTo>
                  <a:lnTo>
                    <a:pt x="453923" y="130860"/>
                  </a:lnTo>
                  <a:lnTo>
                    <a:pt x="453923" y="87236"/>
                  </a:lnTo>
                  <a:close/>
                </a:path>
                <a:path w="454025" h="1090929">
                  <a:moveTo>
                    <a:pt x="453936" y="0"/>
                  </a:moveTo>
                  <a:lnTo>
                    <a:pt x="412661" y="0"/>
                  </a:lnTo>
                  <a:lnTo>
                    <a:pt x="412661" y="43624"/>
                  </a:lnTo>
                  <a:lnTo>
                    <a:pt x="453936" y="43624"/>
                  </a:lnTo>
                  <a:lnTo>
                    <a:pt x="453936" y="0"/>
                  </a:lnTo>
                  <a:close/>
                </a:path>
              </a:pathLst>
            </a:custGeom>
            <a:solidFill>
              <a:srgbClr val="FFFFFF"/>
            </a:solidFill>
          </p:spPr>
          <p:txBody>
            <a:bodyPr wrap="square" lIns="0" tIns="0" rIns="0" bIns="0" rtlCol="0"/>
            <a:lstStyle/>
            <a:p>
              <a:endParaRPr/>
            </a:p>
          </p:txBody>
        </p:sp>
        <p:sp>
          <p:nvSpPr>
            <p:cNvPr id="11" name="object 11"/>
            <p:cNvSpPr/>
            <p:nvPr/>
          </p:nvSpPr>
          <p:spPr>
            <a:xfrm>
              <a:off x="6994690" y="6316179"/>
              <a:ext cx="371475" cy="1090930"/>
            </a:xfrm>
            <a:custGeom>
              <a:avLst/>
              <a:gdLst/>
              <a:ahLst/>
              <a:cxnLst/>
              <a:rect l="l" t="t" r="r" b="b"/>
              <a:pathLst>
                <a:path w="371475" h="1090929">
                  <a:moveTo>
                    <a:pt x="41262" y="261708"/>
                  </a:moveTo>
                  <a:lnTo>
                    <a:pt x="0" y="261708"/>
                  </a:lnTo>
                  <a:lnTo>
                    <a:pt x="0" y="392569"/>
                  </a:lnTo>
                  <a:lnTo>
                    <a:pt x="41262" y="392569"/>
                  </a:lnTo>
                  <a:lnTo>
                    <a:pt x="41262" y="261708"/>
                  </a:lnTo>
                  <a:close/>
                </a:path>
                <a:path w="371475" h="1090929">
                  <a:moveTo>
                    <a:pt x="82524" y="1003236"/>
                  </a:moveTo>
                  <a:lnTo>
                    <a:pt x="41262" y="1003236"/>
                  </a:lnTo>
                  <a:lnTo>
                    <a:pt x="41262" y="959612"/>
                  </a:lnTo>
                  <a:lnTo>
                    <a:pt x="0" y="959612"/>
                  </a:lnTo>
                  <a:lnTo>
                    <a:pt x="0" y="1003236"/>
                  </a:lnTo>
                  <a:lnTo>
                    <a:pt x="0" y="1046861"/>
                  </a:lnTo>
                  <a:lnTo>
                    <a:pt x="41262" y="1046861"/>
                  </a:lnTo>
                  <a:lnTo>
                    <a:pt x="82524" y="1046861"/>
                  </a:lnTo>
                  <a:lnTo>
                    <a:pt x="82524" y="1003236"/>
                  </a:lnTo>
                  <a:close/>
                </a:path>
                <a:path w="371475" h="1090929">
                  <a:moveTo>
                    <a:pt x="123786" y="785152"/>
                  </a:moveTo>
                  <a:lnTo>
                    <a:pt x="82524" y="785152"/>
                  </a:lnTo>
                  <a:lnTo>
                    <a:pt x="82524" y="828776"/>
                  </a:lnTo>
                  <a:lnTo>
                    <a:pt x="123786" y="828776"/>
                  </a:lnTo>
                  <a:lnTo>
                    <a:pt x="123786" y="785152"/>
                  </a:lnTo>
                  <a:close/>
                </a:path>
                <a:path w="371475" h="1090929">
                  <a:moveTo>
                    <a:pt x="247561" y="567042"/>
                  </a:moveTo>
                  <a:lnTo>
                    <a:pt x="206311" y="567042"/>
                  </a:lnTo>
                  <a:lnTo>
                    <a:pt x="206311" y="523430"/>
                  </a:lnTo>
                  <a:lnTo>
                    <a:pt x="206298" y="567055"/>
                  </a:lnTo>
                  <a:lnTo>
                    <a:pt x="206298" y="610666"/>
                  </a:lnTo>
                  <a:lnTo>
                    <a:pt x="165049" y="610666"/>
                  </a:lnTo>
                  <a:lnTo>
                    <a:pt x="165049" y="741527"/>
                  </a:lnTo>
                  <a:lnTo>
                    <a:pt x="165049" y="872388"/>
                  </a:lnTo>
                  <a:lnTo>
                    <a:pt x="123786" y="872388"/>
                  </a:lnTo>
                  <a:lnTo>
                    <a:pt x="82524" y="872388"/>
                  </a:lnTo>
                  <a:lnTo>
                    <a:pt x="41262" y="872388"/>
                  </a:lnTo>
                  <a:lnTo>
                    <a:pt x="41262" y="741540"/>
                  </a:lnTo>
                  <a:lnTo>
                    <a:pt x="82524" y="741540"/>
                  </a:lnTo>
                  <a:lnTo>
                    <a:pt x="123786" y="741527"/>
                  </a:lnTo>
                  <a:lnTo>
                    <a:pt x="165049" y="741527"/>
                  </a:lnTo>
                  <a:lnTo>
                    <a:pt x="165049" y="610666"/>
                  </a:lnTo>
                  <a:lnTo>
                    <a:pt x="165049" y="567055"/>
                  </a:lnTo>
                  <a:lnTo>
                    <a:pt x="206298" y="567055"/>
                  </a:lnTo>
                  <a:lnTo>
                    <a:pt x="206298" y="523430"/>
                  </a:lnTo>
                  <a:lnTo>
                    <a:pt x="165049" y="523430"/>
                  </a:lnTo>
                  <a:lnTo>
                    <a:pt x="165049" y="567042"/>
                  </a:lnTo>
                  <a:lnTo>
                    <a:pt x="123786" y="567042"/>
                  </a:lnTo>
                  <a:lnTo>
                    <a:pt x="123786" y="610666"/>
                  </a:lnTo>
                  <a:lnTo>
                    <a:pt x="82524" y="610666"/>
                  </a:lnTo>
                  <a:lnTo>
                    <a:pt x="82524" y="567055"/>
                  </a:lnTo>
                  <a:lnTo>
                    <a:pt x="123786" y="567055"/>
                  </a:lnTo>
                  <a:lnTo>
                    <a:pt x="123786" y="479818"/>
                  </a:lnTo>
                  <a:lnTo>
                    <a:pt x="82524" y="479818"/>
                  </a:lnTo>
                  <a:lnTo>
                    <a:pt x="41262" y="479818"/>
                  </a:lnTo>
                  <a:lnTo>
                    <a:pt x="41262" y="436181"/>
                  </a:lnTo>
                  <a:lnTo>
                    <a:pt x="0" y="436181"/>
                  </a:lnTo>
                  <a:lnTo>
                    <a:pt x="0" y="479818"/>
                  </a:lnTo>
                  <a:lnTo>
                    <a:pt x="0" y="523443"/>
                  </a:lnTo>
                  <a:lnTo>
                    <a:pt x="41262" y="523443"/>
                  </a:lnTo>
                  <a:lnTo>
                    <a:pt x="41262" y="610666"/>
                  </a:lnTo>
                  <a:lnTo>
                    <a:pt x="0" y="610666"/>
                  </a:lnTo>
                  <a:lnTo>
                    <a:pt x="0" y="654291"/>
                  </a:lnTo>
                  <a:lnTo>
                    <a:pt x="41262" y="654291"/>
                  </a:lnTo>
                  <a:lnTo>
                    <a:pt x="82524" y="654304"/>
                  </a:lnTo>
                  <a:lnTo>
                    <a:pt x="82524" y="697915"/>
                  </a:lnTo>
                  <a:lnTo>
                    <a:pt x="41262" y="697915"/>
                  </a:lnTo>
                  <a:lnTo>
                    <a:pt x="0" y="697915"/>
                  </a:lnTo>
                  <a:lnTo>
                    <a:pt x="0" y="741527"/>
                  </a:lnTo>
                  <a:lnTo>
                    <a:pt x="0" y="872388"/>
                  </a:lnTo>
                  <a:lnTo>
                    <a:pt x="0" y="916025"/>
                  </a:lnTo>
                  <a:lnTo>
                    <a:pt x="41262" y="916025"/>
                  </a:lnTo>
                  <a:lnTo>
                    <a:pt x="82524" y="916025"/>
                  </a:lnTo>
                  <a:lnTo>
                    <a:pt x="82524" y="959637"/>
                  </a:lnTo>
                  <a:lnTo>
                    <a:pt x="123786" y="959637"/>
                  </a:lnTo>
                  <a:lnTo>
                    <a:pt x="123786" y="916025"/>
                  </a:lnTo>
                  <a:lnTo>
                    <a:pt x="165049" y="916025"/>
                  </a:lnTo>
                  <a:lnTo>
                    <a:pt x="165049" y="959637"/>
                  </a:lnTo>
                  <a:lnTo>
                    <a:pt x="206298" y="959637"/>
                  </a:lnTo>
                  <a:lnTo>
                    <a:pt x="206298" y="1003236"/>
                  </a:lnTo>
                  <a:lnTo>
                    <a:pt x="165061" y="1003236"/>
                  </a:lnTo>
                  <a:lnTo>
                    <a:pt x="123786" y="1003236"/>
                  </a:lnTo>
                  <a:lnTo>
                    <a:pt x="123786" y="1090472"/>
                  </a:lnTo>
                  <a:lnTo>
                    <a:pt x="165049" y="1090472"/>
                  </a:lnTo>
                  <a:lnTo>
                    <a:pt x="206298" y="1090472"/>
                  </a:lnTo>
                  <a:lnTo>
                    <a:pt x="247561" y="1090472"/>
                  </a:lnTo>
                  <a:lnTo>
                    <a:pt x="247561" y="1003236"/>
                  </a:lnTo>
                  <a:lnTo>
                    <a:pt x="247561" y="916000"/>
                  </a:lnTo>
                  <a:lnTo>
                    <a:pt x="206311" y="916000"/>
                  </a:lnTo>
                  <a:lnTo>
                    <a:pt x="206311" y="872401"/>
                  </a:lnTo>
                  <a:lnTo>
                    <a:pt x="247561" y="872401"/>
                  </a:lnTo>
                  <a:lnTo>
                    <a:pt x="247561" y="828776"/>
                  </a:lnTo>
                  <a:lnTo>
                    <a:pt x="206311" y="828776"/>
                  </a:lnTo>
                  <a:lnTo>
                    <a:pt x="206311" y="785164"/>
                  </a:lnTo>
                  <a:lnTo>
                    <a:pt x="247561" y="785164"/>
                  </a:lnTo>
                  <a:lnTo>
                    <a:pt x="247561" y="741527"/>
                  </a:lnTo>
                  <a:lnTo>
                    <a:pt x="206311" y="741527"/>
                  </a:lnTo>
                  <a:lnTo>
                    <a:pt x="206311" y="654278"/>
                  </a:lnTo>
                  <a:lnTo>
                    <a:pt x="247561" y="654278"/>
                  </a:lnTo>
                  <a:lnTo>
                    <a:pt x="247561" y="567042"/>
                  </a:lnTo>
                  <a:close/>
                </a:path>
                <a:path w="371475" h="1090929">
                  <a:moveTo>
                    <a:pt x="247561" y="436181"/>
                  </a:moveTo>
                  <a:lnTo>
                    <a:pt x="206311" y="436181"/>
                  </a:lnTo>
                  <a:lnTo>
                    <a:pt x="165049" y="436181"/>
                  </a:lnTo>
                  <a:lnTo>
                    <a:pt x="165049" y="479818"/>
                  </a:lnTo>
                  <a:lnTo>
                    <a:pt x="206298" y="479818"/>
                  </a:lnTo>
                  <a:lnTo>
                    <a:pt x="247561" y="479818"/>
                  </a:lnTo>
                  <a:lnTo>
                    <a:pt x="247561" y="436181"/>
                  </a:lnTo>
                  <a:close/>
                </a:path>
                <a:path w="371475" h="1090929">
                  <a:moveTo>
                    <a:pt x="247561" y="348945"/>
                  </a:moveTo>
                  <a:lnTo>
                    <a:pt x="247561" y="348945"/>
                  </a:lnTo>
                  <a:lnTo>
                    <a:pt x="82524" y="348945"/>
                  </a:lnTo>
                  <a:lnTo>
                    <a:pt x="82524" y="392569"/>
                  </a:lnTo>
                  <a:lnTo>
                    <a:pt x="123786" y="392569"/>
                  </a:lnTo>
                  <a:lnTo>
                    <a:pt x="123786" y="436181"/>
                  </a:lnTo>
                  <a:lnTo>
                    <a:pt x="165049" y="436181"/>
                  </a:lnTo>
                  <a:lnTo>
                    <a:pt x="165049" y="392569"/>
                  </a:lnTo>
                  <a:lnTo>
                    <a:pt x="206298" y="392569"/>
                  </a:lnTo>
                  <a:lnTo>
                    <a:pt x="247561" y="392569"/>
                  </a:lnTo>
                  <a:lnTo>
                    <a:pt x="247561" y="348945"/>
                  </a:lnTo>
                  <a:close/>
                </a:path>
                <a:path w="371475" h="1090929">
                  <a:moveTo>
                    <a:pt x="247561" y="87236"/>
                  </a:moveTo>
                  <a:lnTo>
                    <a:pt x="206311" y="87236"/>
                  </a:lnTo>
                  <a:lnTo>
                    <a:pt x="165049" y="87236"/>
                  </a:lnTo>
                  <a:lnTo>
                    <a:pt x="165049" y="218097"/>
                  </a:lnTo>
                  <a:lnTo>
                    <a:pt x="206298" y="218097"/>
                  </a:lnTo>
                  <a:lnTo>
                    <a:pt x="247561" y="218097"/>
                  </a:lnTo>
                  <a:lnTo>
                    <a:pt x="247561" y="87236"/>
                  </a:lnTo>
                  <a:close/>
                </a:path>
                <a:path w="371475" h="1090929">
                  <a:moveTo>
                    <a:pt x="247561" y="0"/>
                  </a:moveTo>
                  <a:lnTo>
                    <a:pt x="247561" y="0"/>
                  </a:lnTo>
                  <a:lnTo>
                    <a:pt x="82524" y="0"/>
                  </a:lnTo>
                  <a:lnTo>
                    <a:pt x="82524" y="261708"/>
                  </a:lnTo>
                  <a:lnTo>
                    <a:pt x="82524" y="305333"/>
                  </a:lnTo>
                  <a:lnTo>
                    <a:pt x="123786" y="305333"/>
                  </a:lnTo>
                  <a:lnTo>
                    <a:pt x="165049" y="305333"/>
                  </a:lnTo>
                  <a:lnTo>
                    <a:pt x="206298" y="305333"/>
                  </a:lnTo>
                  <a:lnTo>
                    <a:pt x="247561" y="305333"/>
                  </a:lnTo>
                  <a:lnTo>
                    <a:pt x="247561" y="261708"/>
                  </a:lnTo>
                  <a:lnTo>
                    <a:pt x="206311" y="261708"/>
                  </a:lnTo>
                  <a:lnTo>
                    <a:pt x="165049" y="261708"/>
                  </a:lnTo>
                  <a:lnTo>
                    <a:pt x="123786" y="261708"/>
                  </a:lnTo>
                  <a:lnTo>
                    <a:pt x="123786" y="43624"/>
                  </a:lnTo>
                  <a:lnTo>
                    <a:pt x="247561" y="43624"/>
                  </a:lnTo>
                  <a:lnTo>
                    <a:pt x="247561" y="0"/>
                  </a:lnTo>
                  <a:close/>
                </a:path>
                <a:path w="371475" h="1090929">
                  <a:moveTo>
                    <a:pt x="288836" y="697915"/>
                  </a:moveTo>
                  <a:lnTo>
                    <a:pt x="247573" y="697915"/>
                  </a:lnTo>
                  <a:lnTo>
                    <a:pt x="247573" y="741540"/>
                  </a:lnTo>
                  <a:lnTo>
                    <a:pt x="288836" y="741540"/>
                  </a:lnTo>
                  <a:lnTo>
                    <a:pt x="288836" y="697915"/>
                  </a:lnTo>
                  <a:close/>
                </a:path>
                <a:path w="371475" h="1090929">
                  <a:moveTo>
                    <a:pt x="288836" y="348945"/>
                  </a:moveTo>
                  <a:lnTo>
                    <a:pt x="247573" y="348945"/>
                  </a:lnTo>
                  <a:lnTo>
                    <a:pt x="247573" y="392569"/>
                  </a:lnTo>
                  <a:lnTo>
                    <a:pt x="288836" y="392569"/>
                  </a:lnTo>
                  <a:lnTo>
                    <a:pt x="288836" y="348945"/>
                  </a:lnTo>
                  <a:close/>
                </a:path>
                <a:path w="371475" h="1090929">
                  <a:moveTo>
                    <a:pt x="288836" y="87236"/>
                  </a:moveTo>
                  <a:lnTo>
                    <a:pt x="247573" y="87236"/>
                  </a:lnTo>
                  <a:lnTo>
                    <a:pt x="247573" y="218097"/>
                  </a:lnTo>
                  <a:lnTo>
                    <a:pt x="288836" y="218097"/>
                  </a:lnTo>
                  <a:lnTo>
                    <a:pt x="288836" y="87236"/>
                  </a:lnTo>
                  <a:close/>
                </a:path>
                <a:path w="371475" h="1090929">
                  <a:moveTo>
                    <a:pt x="371360" y="872388"/>
                  </a:moveTo>
                  <a:lnTo>
                    <a:pt x="330098" y="872388"/>
                  </a:lnTo>
                  <a:lnTo>
                    <a:pt x="288836" y="872388"/>
                  </a:lnTo>
                  <a:lnTo>
                    <a:pt x="247573" y="872388"/>
                  </a:lnTo>
                  <a:lnTo>
                    <a:pt x="247573" y="1003261"/>
                  </a:lnTo>
                  <a:lnTo>
                    <a:pt x="288836" y="1003261"/>
                  </a:lnTo>
                  <a:lnTo>
                    <a:pt x="288836" y="959637"/>
                  </a:lnTo>
                  <a:lnTo>
                    <a:pt x="330098" y="959637"/>
                  </a:lnTo>
                  <a:lnTo>
                    <a:pt x="330098" y="1003236"/>
                  </a:lnTo>
                  <a:lnTo>
                    <a:pt x="330098" y="1046848"/>
                  </a:lnTo>
                  <a:lnTo>
                    <a:pt x="288836" y="1046848"/>
                  </a:lnTo>
                  <a:lnTo>
                    <a:pt x="247573" y="1046848"/>
                  </a:lnTo>
                  <a:lnTo>
                    <a:pt x="247573" y="1090472"/>
                  </a:lnTo>
                  <a:lnTo>
                    <a:pt x="288836" y="1090472"/>
                  </a:lnTo>
                  <a:lnTo>
                    <a:pt x="330098" y="1090472"/>
                  </a:lnTo>
                  <a:lnTo>
                    <a:pt x="371360" y="1090472"/>
                  </a:lnTo>
                  <a:lnTo>
                    <a:pt x="371360" y="1003249"/>
                  </a:lnTo>
                  <a:lnTo>
                    <a:pt x="371360" y="872388"/>
                  </a:lnTo>
                  <a:close/>
                </a:path>
                <a:path w="371475" h="1090929">
                  <a:moveTo>
                    <a:pt x="371360" y="785152"/>
                  </a:moveTo>
                  <a:lnTo>
                    <a:pt x="330098" y="785152"/>
                  </a:lnTo>
                  <a:lnTo>
                    <a:pt x="288836" y="785152"/>
                  </a:lnTo>
                  <a:lnTo>
                    <a:pt x="247573" y="785152"/>
                  </a:lnTo>
                  <a:lnTo>
                    <a:pt x="247573" y="828776"/>
                  </a:lnTo>
                  <a:lnTo>
                    <a:pt x="288836" y="828776"/>
                  </a:lnTo>
                  <a:lnTo>
                    <a:pt x="330098" y="828776"/>
                  </a:lnTo>
                  <a:lnTo>
                    <a:pt x="371360" y="828776"/>
                  </a:lnTo>
                  <a:lnTo>
                    <a:pt x="371360" y="785152"/>
                  </a:lnTo>
                  <a:close/>
                </a:path>
                <a:path w="371475" h="1090929">
                  <a:moveTo>
                    <a:pt x="371360" y="436181"/>
                  </a:moveTo>
                  <a:lnTo>
                    <a:pt x="330098" y="436181"/>
                  </a:lnTo>
                  <a:lnTo>
                    <a:pt x="330098" y="392569"/>
                  </a:lnTo>
                  <a:lnTo>
                    <a:pt x="288836" y="392569"/>
                  </a:lnTo>
                  <a:lnTo>
                    <a:pt x="288836" y="479818"/>
                  </a:lnTo>
                  <a:lnTo>
                    <a:pt x="330098" y="479818"/>
                  </a:lnTo>
                  <a:lnTo>
                    <a:pt x="330098" y="523430"/>
                  </a:lnTo>
                  <a:lnTo>
                    <a:pt x="288836" y="523430"/>
                  </a:lnTo>
                  <a:lnTo>
                    <a:pt x="247573" y="523430"/>
                  </a:lnTo>
                  <a:lnTo>
                    <a:pt x="247573" y="567055"/>
                  </a:lnTo>
                  <a:lnTo>
                    <a:pt x="288836" y="567055"/>
                  </a:lnTo>
                  <a:lnTo>
                    <a:pt x="288836" y="654291"/>
                  </a:lnTo>
                  <a:lnTo>
                    <a:pt x="330098" y="654291"/>
                  </a:lnTo>
                  <a:lnTo>
                    <a:pt x="330098" y="697915"/>
                  </a:lnTo>
                  <a:lnTo>
                    <a:pt x="371360" y="697915"/>
                  </a:lnTo>
                  <a:lnTo>
                    <a:pt x="371360" y="610679"/>
                  </a:lnTo>
                  <a:lnTo>
                    <a:pt x="330098" y="610679"/>
                  </a:lnTo>
                  <a:lnTo>
                    <a:pt x="330098" y="567042"/>
                  </a:lnTo>
                  <a:lnTo>
                    <a:pt x="371360" y="567042"/>
                  </a:lnTo>
                  <a:lnTo>
                    <a:pt x="371360" y="479818"/>
                  </a:lnTo>
                  <a:lnTo>
                    <a:pt x="371360" y="436181"/>
                  </a:lnTo>
                  <a:close/>
                </a:path>
                <a:path w="371475" h="1090929">
                  <a:moveTo>
                    <a:pt x="371360" y="0"/>
                  </a:moveTo>
                  <a:lnTo>
                    <a:pt x="330111" y="0"/>
                  </a:lnTo>
                  <a:lnTo>
                    <a:pt x="288836" y="0"/>
                  </a:lnTo>
                  <a:lnTo>
                    <a:pt x="247573" y="0"/>
                  </a:lnTo>
                  <a:lnTo>
                    <a:pt x="247573" y="43624"/>
                  </a:lnTo>
                  <a:lnTo>
                    <a:pt x="288836" y="43624"/>
                  </a:lnTo>
                  <a:lnTo>
                    <a:pt x="330098" y="43624"/>
                  </a:lnTo>
                  <a:lnTo>
                    <a:pt x="330098" y="261696"/>
                  </a:lnTo>
                  <a:lnTo>
                    <a:pt x="288836" y="261708"/>
                  </a:lnTo>
                  <a:lnTo>
                    <a:pt x="247573" y="261708"/>
                  </a:lnTo>
                  <a:lnTo>
                    <a:pt x="247573" y="305333"/>
                  </a:lnTo>
                  <a:lnTo>
                    <a:pt x="288836" y="305333"/>
                  </a:lnTo>
                  <a:lnTo>
                    <a:pt x="330098" y="305333"/>
                  </a:lnTo>
                  <a:lnTo>
                    <a:pt x="371360" y="305320"/>
                  </a:lnTo>
                  <a:lnTo>
                    <a:pt x="371360" y="261721"/>
                  </a:lnTo>
                  <a:lnTo>
                    <a:pt x="371360" y="0"/>
                  </a:lnTo>
                  <a:close/>
                </a:path>
              </a:pathLst>
            </a:custGeom>
            <a:solidFill>
              <a:srgbClr val="FFFFFF"/>
            </a:solidFill>
          </p:spPr>
          <p:txBody>
            <a:bodyPr wrap="square" lIns="0" tIns="0" rIns="0" bIns="0" rtlCol="0"/>
            <a:lstStyle/>
            <a:p>
              <a:endParaRPr/>
            </a:p>
          </p:txBody>
        </p:sp>
      </p:grpSp>
      <p:sp>
        <p:nvSpPr>
          <p:cNvPr id="12" name="object 12"/>
          <p:cNvSpPr txBox="1">
            <a:spLocks noGrp="1"/>
          </p:cNvSpPr>
          <p:nvPr>
            <p:ph type="body" idx="1"/>
          </p:nvPr>
        </p:nvSpPr>
        <p:spPr>
          <a:xfrm>
            <a:off x="3276600" y="1234543"/>
            <a:ext cx="4648200" cy="1203535"/>
          </a:xfrm>
          <a:prstGeom prst="rect">
            <a:avLst/>
          </a:prstGeom>
        </p:spPr>
        <p:txBody>
          <a:bodyPr vert="horz" wrap="square" lIns="0" tIns="94615" rIns="0" bIns="0" rtlCol="0">
            <a:spAutoFit/>
          </a:bodyPr>
          <a:lstStyle/>
          <a:p>
            <a:pPr marL="12700" marR="424815">
              <a:lnSpc>
                <a:spcPct val="79800"/>
              </a:lnSpc>
              <a:spcBef>
                <a:spcPts val="745"/>
              </a:spcBef>
            </a:pPr>
            <a:r>
              <a:rPr sz="3000" b="1" spc="-90" dirty="0"/>
              <a:t>Lorem</a:t>
            </a:r>
            <a:r>
              <a:rPr sz="3000" b="1" spc="-195" dirty="0"/>
              <a:t> </a:t>
            </a:r>
            <a:r>
              <a:rPr sz="3000" b="1" spc="-90" dirty="0"/>
              <a:t>ipsum</a:t>
            </a:r>
            <a:r>
              <a:rPr sz="3000" b="1" spc="-190" dirty="0"/>
              <a:t> </a:t>
            </a:r>
            <a:r>
              <a:rPr sz="3000" b="1" spc="-90" dirty="0"/>
              <a:t>dolor</a:t>
            </a:r>
            <a:r>
              <a:rPr sz="3000" b="1" spc="-195" dirty="0"/>
              <a:t> </a:t>
            </a:r>
            <a:r>
              <a:rPr sz="3000" b="1" spc="-90" dirty="0" err="1"/>
              <a:t>amet</a:t>
            </a:r>
            <a:r>
              <a:rPr sz="3000" b="1" spc="-90" dirty="0"/>
              <a:t>, </a:t>
            </a:r>
            <a:r>
              <a:rPr sz="3000" b="1" spc="-105" dirty="0"/>
              <a:t>consectetur</a:t>
            </a:r>
            <a:r>
              <a:rPr sz="3000" b="1" spc="-145" dirty="0"/>
              <a:t> </a:t>
            </a:r>
            <a:r>
              <a:rPr sz="3000" b="1" spc="-105" dirty="0"/>
              <a:t>adipiscing</a:t>
            </a:r>
            <a:r>
              <a:rPr sz="3000" b="1" spc="-140" dirty="0"/>
              <a:t> </a:t>
            </a:r>
            <a:r>
              <a:rPr sz="3000" b="1" spc="-10" dirty="0" err="1"/>
              <a:t>elit</a:t>
            </a:r>
            <a:r>
              <a:rPr sz="3000" b="1" spc="-10" dirty="0"/>
              <a:t>.</a:t>
            </a:r>
            <a:endParaRPr lang="pt-BR" sz="3000" b="1" spc="-10" dirty="0"/>
          </a:p>
        </p:txBody>
      </p:sp>
      <p:sp>
        <p:nvSpPr>
          <p:cNvPr id="16" name="object 12">
            <a:extLst>
              <a:ext uri="{FF2B5EF4-FFF2-40B4-BE49-F238E27FC236}">
                <a16:creationId xmlns:a16="http://schemas.microsoft.com/office/drawing/2014/main" id="{68E29691-2B1D-D8E3-09B1-5C523C89F26B}"/>
              </a:ext>
            </a:extLst>
          </p:cNvPr>
          <p:cNvSpPr txBox="1">
            <a:spLocks/>
          </p:cNvSpPr>
          <p:nvPr/>
        </p:nvSpPr>
        <p:spPr>
          <a:xfrm>
            <a:off x="2098011" y="6183643"/>
            <a:ext cx="3810000" cy="587981"/>
          </a:xfrm>
          <a:prstGeom prst="rect">
            <a:avLst/>
          </a:prstGeom>
        </p:spPr>
        <p:txBody>
          <a:bodyPr vert="horz" wrap="square" lIns="0" tIns="94615" rIns="0" bIns="0" rtlCol="0">
            <a:spAutoFit/>
          </a:bodyPr>
          <a:lstStyle>
            <a:lvl1pPr marL="0">
              <a:defRPr sz="255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424815" algn="l">
              <a:lnSpc>
                <a:spcPct val="79800"/>
              </a:lnSpc>
              <a:spcBef>
                <a:spcPts val="745"/>
              </a:spcBef>
            </a:pPr>
            <a:r>
              <a:rPr lang="pt-BR" sz="2000" spc="-90" dirty="0" err="1"/>
              <a:t>Lorem</a:t>
            </a:r>
            <a:r>
              <a:rPr lang="pt-BR" sz="2000" spc="-195" dirty="0"/>
              <a:t> </a:t>
            </a:r>
            <a:r>
              <a:rPr lang="pt-BR" sz="2000" spc="-90" dirty="0"/>
              <a:t>ipsum</a:t>
            </a:r>
            <a:r>
              <a:rPr lang="pt-BR" sz="2000" spc="-190" dirty="0"/>
              <a:t> </a:t>
            </a:r>
            <a:r>
              <a:rPr lang="pt-BR" sz="2000" spc="-90" dirty="0" err="1"/>
              <a:t>dolor</a:t>
            </a:r>
            <a:r>
              <a:rPr lang="pt-BR" sz="2000" spc="-195" dirty="0"/>
              <a:t> </a:t>
            </a:r>
            <a:r>
              <a:rPr lang="pt-BR" sz="2000" spc="-90" dirty="0" err="1"/>
              <a:t>amet</a:t>
            </a:r>
            <a:r>
              <a:rPr lang="pt-BR" sz="2000" spc="-90" dirty="0"/>
              <a:t>, </a:t>
            </a:r>
            <a:r>
              <a:rPr lang="pt-BR" sz="2000" spc="-105" dirty="0" err="1"/>
              <a:t>consectetur</a:t>
            </a:r>
            <a:r>
              <a:rPr lang="pt-BR" sz="2000" spc="-145" dirty="0"/>
              <a:t> </a:t>
            </a:r>
            <a:r>
              <a:rPr lang="pt-BR" sz="2000" spc="-105" dirty="0" err="1"/>
              <a:t>adipiscing</a:t>
            </a:r>
            <a:r>
              <a:rPr lang="pt-BR" sz="2000" spc="-140" dirty="0"/>
              <a:t> </a:t>
            </a:r>
            <a:r>
              <a:rPr lang="pt-BR" sz="2000" spc="-10" dirty="0" err="1"/>
              <a:t>elit</a:t>
            </a:r>
            <a:r>
              <a:rPr lang="pt-BR" sz="2000" spc="-10" dirty="0"/>
              <a:t>.</a:t>
            </a:r>
          </a:p>
        </p:txBody>
      </p:sp>
      <p:pic>
        <p:nvPicPr>
          <p:cNvPr id="20" name="Imagem 19">
            <a:extLst>
              <a:ext uri="{FF2B5EF4-FFF2-40B4-BE49-F238E27FC236}">
                <a16:creationId xmlns:a16="http://schemas.microsoft.com/office/drawing/2014/main" id="{E108BF03-E398-B770-2515-7E0C8AB07D85}"/>
              </a:ext>
            </a:extLst>
          </p:cNvPr>
          <p:cNvPicPr>
            <a:picLocks noChangeAspect="1"/>
          </p:cNvPicPr>
          <p:nvPr/>
        </p:nvPicPr>
        <p:blipFill>
          <a:blip r:embed="rId5"/>
          <a:stretch>
            <a:fillRect/>
          </a:stretch>
        </p:blipFill>
        <p:spPr>
          <a:xfrm>
            <a:off x="6327699" y="2679976"/>
            <a:ext cx="939800" cy="406400"/>
          </a:xfrm>
          <a:prstGeom prst="rect">
            <a:avLst/>
          </a:prstGeom>
        </p:spPr>
      </p:pic>
      <p:sp>
        <p:nvSpPr>
          <p:cNvPr id="23" name="object 12">
            <a:extLst>
              <a:ext uri="{FF2B5EF4-FFF2-40B4-BE49-F238E27FC236}">
                <a16:creationId xmlns:a16="http://schemas.microsoft.com/office/drawing/2014/main" id="{9A64F901-4EB5-A785-C14A-2BF2FE697BBF}"/>
              </a:ext>
            </a:extLst>
          </p:cNvPr>
          <p:cNvSpPr txBox="1">
            <a:spLocks/>
          </p:cNvSpPr>
          <p:nvPr/>
        </p:nvSpPr>
        <p:spPr>
          <a:xfrm>
            <a:off x="646223" y="3320739"/>
            <a:ext cx="6858001" cy="1572866"/>
          </a:xfrm>
          <a:prstGeom prst="rect">
            <a:avLst/>
          </a:prstGeom>
        </p:spPr>
        <p:txBody>
          <a:bodyPr vert="horz" wrap="square" lIns="0" tIns="94615" rIns="0" bIns="0" rtlCol="0">
            <a:spAutoFit/>
          </a:bodyPr>
          <a:lstStyle>
            <a:lvl1pPr marL="0">
              <a:defRPr sz="255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424815">
              <a:lnSpc>
                <a:spcPct val="79800"/>
              </a:lnSpc>
              <a:spcBef>
                <a:spcPts val="745"/>
              </a:spcBef>
            </a:pPr>
            <a:r>
              <a:rPr lang="pt-BR" sz="2000" dirty="0" err="1"/>
              <a:t>Mauris</a:t>
            </a:r>
            <a:r>
              <a:rPr lang="pt-BR" sz="2000" dirty="0"/>
              <a:t> </a:t>
            </a:r>
            <a:r>
              <a:rPr lang="pt-BR" sz="2000" dirty="0" err="1"/>
              <a:t>at</a:t>
            </a:r>
            <a:r>
              <a:rPr lang="pt-BR" sz="2000" dirty="0"/>
              <a:t> </a:t>
            </a:r>
            <a:r>
              <a:rPr lang="pt-BR" sz="2000" dirty="0" err="1"/>
              <a:t>vehicula</a:t>
            </a:r>
            <a:r>
              <a:rPr lang="pt-BR" sz="2000" dirty="0"/>
              <a:t> </a:t>
            </a:r>
            <a:r>
              <a:rPr lang="pt-BR" sz="2000" dirty="0" err="1"/>
              <a:t>nulla</a:t>
            </a:r>
            <a:r>
              <a:rPr lang="pt-BR" sz="2000" dirty="0"/>
              <a:t>. </a:t>
            </a:r>
            <a:r>
              <a:rPr lang="pt-BR" sz="2000" dirty="0" err="1"/>
              <a:t>Nulla</a:t>
            </a:r>
            <a:r>
              <a:rPr lang="pt-BR" sz="2000" dirty="0"/>
              <a:t> </a:t>
            </a:r>
            <a:r>
              <a:rPr lang="pt-BR" sz="2000" dirty="0" err="1"/>
              <a:t>sed</a:t>
            </a:r>
            <a:r>
              <a:rPr lang="pt-BR" sz="2000" dirty="0"/>
              <a:t> </a:t>
            </a:r>
            <a:r>
              <a:rPr lang="pt-BR" sz="2000" dirty="0" err="1"/>
              <a:t>nisl</a:t>
            </a:r>
            <a:r>
              <a:rPr lang="pt-BR" sz="2000" dirty="0"/>
              <a:t> </a:t>
            </a:r>
            <a:r>
              <a:rPr lang="pt-BR" sz="2000" dirty="0" err="1"/>
              <a:t>nec</a:t>
            </a:r>
            <a:r>
              <a:rPr lang="pt-BR" sz="2000" dirty="0"/>
              <a:t> </a:t>
            </a:r>
            <a:r>
              <a:rPr lang="pt-BR" sz="2000" dirty="0" err="1"/>
              <a:t>elit</a:t>
            </a:r>
            <a:r>
              <a:rPr lang="pt-BR" sz="2000" dirty="0"/>
              <a:t> </a:t>
            </a:r>
            <a:r>
              <a:rPr lang="pt-BR" sz="2000" dirty="0" err="1"/>
              <a:t>malesuada</a:t>
            </a:r>
            <a:r>
              <a:rPr lang="pt-BR" sz="2000" dirty="0"/>
              <a:t> </a:t>
            </a:r>
            <a:r>
              <a:rPr lang="pt-BR" sz="2000" dirty="0" err="1"/>
              <a:t>feugiat</a:t>
            </a:r>
            <a:r>
              <a:rPr lang="pt-BR" sz="2000" dirty="0"/>
              <a:t>. </a:t>
            </a:r>
            <a:r>
              <a:rPr lang="pt-BR" sz="2000" dirty="0" err="1"/>
              <a:t>Quisque</a:t>
            </a:r>
            <a:r>
              <a:rPr lang="pt-BR" sz="2000" dirty="0"/>
              <a:t> magna </a:t>
            </a:r>
            <a:r>
              <a:rPr lang="pt-BR" sz="2000" dirty="0" err="1"/>
              <a:t>eros</a:t>
            </a:r>
            <a:r>
              <a:rPr lang="pt-BR" sz="2000" dirty="0"/>
              <a:t>, porta id </a:t>
            </a:r>
            <a:r>
              <a:rPr lang="pt-BR" sz="2000" dirty="0" err="1"/>
              <a:t>auctor</a:t>
            </a:r>
            <a:r>
              <a:rPr lang="pt-BR" sz="2000" dirty="0"/>
              <a:t> et, </a:t>
            </a:r>
            <a:r>
              <a:rPr lang="pt-BR" sz="2000" dirty="0" err="1"/>
              <a:t>vehicula</a:t>
            </a:r>
            <a:r>
              <a:rPr lang="pt-BR" sz="2000" dirty="0"/>
              <a:t> </a:t>
            </a:r>
            <a:r>
              <a:rPr lang="pt-BR" sz="2000" dirty="0" err="1"/>
              <a:t>eget</a:t>
            </a:r>
            <a:r>
              <a:rPr lang="pt-BR" sz="2000" dirty="0"/>
              <a:t> </a:t>
            </a:r>
            <a:r>
              <a:rPr lang="pt-BR" sz="2000" dirty="0" err="1"/>
              <a:t>tortor</a:t>
            </a:r>
            <a:r>
              <a:rPr lang="pt-BR" sz="2000" dirty="0"/>
              <a:t>. In </a:t>
            </a:r>
            <a:r>
              <a:rPr lang="pt-BR" sz="2000" dirty="0" err="1"/>
              <a:t>hac</a:t>
            </a:r>
            <a:r>
              <a:rPr lang="pt-BR" sz="2000" dirty="0"/>
              <a:t> habitasse </a:t>
            </a:r>
            <a:r>
              <a:rPr lang="pt-BR" sz="2000" dirty="0" err="1"/>
              <a:t>platea</a:t>
            </a:r>
            <a:r>
              <a:rPr lang="pt-BR" sz="2000" dirty="0"/>
              <a:t> </a:t>
            </a:r>
            <a:r>
              <a:rPr lang="pt-BR" sz="2000" dirty="0" err="1"/>
              <a:t>dictumst</a:t>
            </a:r>
            <a:r>
              <a:rPr lang="pt-BR" sz="2000" dirty="0"/>
              <a:t>. Nunc </a:t>
            </a:r>
            <a:r>
              <a:rPr lang="pt-BR" sz="2000" dirty="0" err="1"/>
              <a:t>dapibus</a:t>
            </a:r>
            <a:r>
              <a:rPr lang="pt-BR" sz="2000" dirty="0"/>
              <a:t> gravida </a:t>
            </a:r>
            <a:r>
              <a:rPr lang="pt-BR" sz="2000" dirty="0" err="1"/>
              <a:t>congue</a:t>
            </a:r>
            <a:r>
              <a:rPr lang="pt-BR" sz="2000" dirty="0"/>
              <a:t>. In </a:t>
            </a:r>
            <a:r>
              <a:rPr lang="pt-BR" sz="2000" dirty="0" err="1"/>
              <a:t>hac</a:t>
            </a:r>
            <a:r>
              <a:rPr lang="pt-BR" sz="2000" dirty="0"/>
              <a:t> habitasse </a:t>
            </a:r>
            <a:r>
              <a:rPr lang="pt-BR" sz="2000" dirty="0" err="1"/>
              <a:t>platea</a:t>
            </a:r>
            <a:r>
              <a:rPr lang="pt-BR" sz="2000" dirty="0"/>
              <a:t> </a:t>
            </a:r>
            <a:r>
              <a:rPr lang="pt-BR" sz="2000" dirty="0" err="1"/>
              <a:t>dictumst</a:t>
            </a:r>
            <a:r>
              <a:rPr lang="pt-BR" sz="2000" dirty="0"/>
              <a:t>. </a:t>
            </a:r>
            <a:r>
              <a:rPr lang="pt-BR" sz="2000" dirty="0" err="1"/>
              <a:t>Vivamus</a:t>
            </a:r>
            <a:r>
              <a:rPr lang="pt-BR" sz="2000" dirty="0"/>
              <a:t> id </a:t>
            </a:r>
            <a:r>
              <a:rPr lang="pt-BR" sz="2000" dirty="0" err="1"/>
              <a:t>lectus</a:t>
            </a:r>
            <a:r>
              <a:rPr lang="pt-BR" sz="2000" dirty="0"/>
              <a:t> gravida, </a:t>
            </a:r>
            <a:r>
              <a:rPr lang="pt-BR" sz="2000" dirty="0" err="1"/>
              <a:t>sagittis</a:t>
            </a:r>
            <a:r>
              <a:rPr lang="pt-BR" sz="2000" dirty="0"/>
              <a:t> </a:t>
            </a:r>
            <a:r>
              <a:rPr lang="pt-BR" sz="2000" dirty="0" err="1"/>
              <a:t>elit</a:t>
            </a:r>
            <a:r>
              <a:rPr lang="pt-BR" sz="2000" dirty="0"/>
              <a:t> </a:t>
            </a:r>
            <a:r>
              <a:rPr lang="pt-BR" sz="2000" dirty="0" err="1"/>
              <a:t>vel</a:t>
            </a:r>
            <a:r>
              <a:rPr lang="pt-BR" sz="2000" dirty="0"/>
              <a:t>, </a:t>
            </a:r>
            <a:r>
              <a:rPr lang="pt-BR" sz="2000" dirty="0" err="1"/>
              <a:t>molestie</a:t>
            </a:r>
            <a:r>
              <a:rPr lang="pt-BR" sz="2000" dirty="0"/>
              <a:t> mi.</a:t>
            </a:r>
            <a:endParaRPr lang="pt-BR" sz="2000" b="1" spc="-1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B4D434AD76C7842BC0C20F4715145DC" ma:contentTypeVersion="3" ma:contentTypeDescription="Crie um novo documento." ma:contentTypeScope="" ma:versionID="dae34f122e341c53267056ab103d0571">
  <xsd:schema xmlns:xsd="http://www.w3.org/2001/XMLSchema" xmlns:xs="http://www.w3.org/2001/XMLSchema" xmlns:p="http://schemas.microsoft.com/office/2006/metadata/properties" xmlns:ns2="085c33b8-b66a-4fc4-a4cb-6e6dde8a2717" targetNamespace="http://schemas.microsoft.com/office/2006/metadata/properties" ma:root="true" ma:fieldsID="00e80e0a8872a358e8d1537b7f65bcaa" ns2:_="">
    <xsd:import namespace="085c33b8-b66a-4fc4-a4cb-6e6dde8a271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c33b8-b66a-4fc4-a4cb-6e6dde8a27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B46D77-6C11-44DD-A998-81956F9DD558}">
  <ds:schemaRefs>
    <ds:schemaRef ds:uri="http://purl.org/dc/terms/"/>
    <ds:schemaRef ds:uri="http://schemas.microsoft.com/office/2006/documentManagement/types"/>
    <ds:schemaRef ds:uri="305cd47f-cf07-4a2a-91fc-b48a5372bee5"/>
    <ds:schemaRef ds:uri="http://schemas.microsoft.com/office/2006/metadata/properties"/>
    <ds:schemaRef ds:uri="http://purl.org/dc/elements/1.1/"/>
    <ds:schemaRef ds:uri="http://schemas.microsoft.com/sharepoint/v3"/>
    <ds:schemaRef ds:uri="http://schemas.microsoft.com/office/infopath/2007/PartnerControls"/>
    <ds:schemaRef ds:uri="http://schemas.openxmlformats.org/package/2006/metadata/core-properties"/>
    <ds:schemaRef ds:uri="df5a23b3-5d55-488d-85bb-af16d58fba18"/>
    <ds:schemaRef ds:uri="http://www.w3.org/XML/1998/namespace"/>
    <ds:schemaRef ds:uri="http://purl.org/dc/dcmitype/"/>
  </ds:schemaRefs>
</ds:datastoreItem>
</file>

<file path=customXml/itemProps2.xml><?xml version="1.0" encoding="utf-8"?>
<ds:datastoreItem xmlns:ds="http://schemas.openxmlformats.org/officeDocument/2006/customXml" ds:itemID="{06B92C69-4D51-4047-B2D2-F2A1488B4E3D}">
  <ds:schemaRefs>
    <ds:schemaRef ds:uri="http://schemas.microsoft.com/sharepoint/v3/contenttype/forms"/>
  </ds:schemaRefs>
</ds:datastoreItem>
</file>

<file path=customXml/itemProps3.xml><?xml version="1.0" encoding="utf-8"?>
<ds:datastoreItem xmlns:ds="http://schemas.openxmlformats.org/officeDocument/2006/customXml" ds:itemID="{37864D4D-5597-4E92-990D-5D6117DCDE5B}"/>
</file>

<file path=docMetadata/LabelInfo.xml><?xml version="1.0" encoding="utf-8"?>
<clbl:labelList xmlns:clbl="http://schemas.microsoft.com/office/2020/mipLabelMetadata">
  <clbl:label id="{ca0fe36a-3a81-4cd2-a2b1-1de809777ddf}" enabled="1" method="Privileged" siteId="{8f309b91-b060-4b60-bbb5-091c51b75cfd}" removed="0"/>
</clbl:labelList>
</file>

<file path=docProps/app.xml><?xml version="1.0" encoding="utf-8"?>
<Properties xmlns="http://schemas.openxmlformats.org/officeDocument/2006/extended-properties" xmlns:vt="http://schemas.openxmlformats.org/officeDocument/2006/docPropsVTypes">
  <Template/>
  <TotalTime>83</TotalTime>
  <Words>94</Words>
  <Application>Microsoft Macintosh PowerPoint</Application>
  <PresentationFormat>Personalizar</PresentationFormat>
  <Paragraphs>5</Paragraphs>
  <Slides>3</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vt:i4>
      </vt:variant>
    </vt:vector>
  </HeadingPairs>
  <TitlesOfParts>
    <vt:vector size="6" baseType="lpstr">
      <vt:lpstr>Arial</vt:lpstr>
      <vt:lpstr>Calibri</vt:lpstr>
      <vt:lpstr>Office Theme</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000-70821 Cardwhats Outubro Rosa 600x600</dc:title>
  <cp:lastModifiedBy>Andrew Back melo</cp:lastModifiedBy>
  <cp:revision>1</cp:revision>
  <dcterms:created xsi:type="dcterms:W3CDTF">2025-09-09T19:36:20Z</dcterms:created>
  <dcterms:modified xsi:type="dcterms:W3CDTF">2025-09-10T15:02:58Z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2025-09-09T00:00:00Z</vt:filetime>
  </property>
  <property fmtid="{D5CDD505-2E9C-101B-9397-08002B2CF9AE}" pid="3" name="Creator">
    <vt:lpwstr>Adobe Illustrator 29.7 (Macintosh)</vt:lpwstr>
  </property>
  <property fmtid="{D5CDD505-2E9C-101B-9397-08002B2CF9AE}" pid="4" name="CreatorVersion">
    <vt:lpwstr>21.0.0</vt:lpwstr>
  </property>
  <property fmtid="{D5CDD505-2E9C-101B-9397-08002B2CF9AE}" pid="5" name="LastSaved">
    <vt:filetime>2025-09-09T00:00:00Z</vt:filetime>
  </property>
  <property fmtid="{D5CDD505-2E9C-101B-9397-08002B2CF9AE}" pid="6" name="Producer">
    <vt:lpwstr>Adobe PDF library 17.00</vt:lpwstr>
  </property>
  <property fmtid="{D5CDD505-2E9C-101B-9397-08002B2CF9AE}" pid="7" name="ClassificationContentMarkingFooterLocations">
    <vt:lpwstr>Office Theme:8</vt:lpwstr>
  </property>
  <property fmtid="{D5CDD505-2E9C-101B-9397-08002B2CF9AE}" pid="8" name="ClassificationContentMarkingFooterText">
    <vt:lpwstr>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vt:lpwstr>
  </property>
  <property fmtid="{D5CDD505-2E9C-101B-9397-08002B2CF9AE}" pid="9" name="MediaServiceImageTags">
    <vt:lpwstr/>
  </property>
  <property fmtid="{D5CDD505-2E9C-101B-9397-08002B2CF9AE}" pid="10" name="ContentTypeId">
    <vt:lpwstr>0x010100EB4D434AD76C7842BC0C20F4715145DC</vt:lpwstr>
  </property>
</Properties>
</file>