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handoutMasterIdLst>
    <p:handoutMasterId r:id="rId12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7310" userDrawn="1">
          <p15:clr>
            <a:srgbClr val="A4A3A4"/>
          </p15:clr>
        </p15:guide>
        <p15:guide id="3" pos="370" userDrawn="1">
          <p15:clr>
            <a:srgbClr val="A4A3A4"/>
          </p15:clr>
        </p15:guide>
        <p15:guide id="4" orient="horz" pos="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5630"/>
    <a:srgbClr val="03673A"/>
    <a:srgbClr val="F7E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230" y="780"/>
      </p:cViewPr>
      <p:guideLst>
        <p:guide orient="horz" pos="3952"/>
        <p:guide pos="7310"/>
        <p:guide pos="370"/>
        <p:guide orient="horz" pos="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576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3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AF646C60-A149-1791-B3EB-5BEA16176E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D4FACA9-561F-98FE-AF15-834C99F0F3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6468B-5441-463F-A8B3-303BB2C0DC3A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48A09C6-7508-2AB9-CF5B-859F310FB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9C114C5-6A8F-BDB1-D53E-353CDCE027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67CC6-C049-4C5D-95E8-CE0A085912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985993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 descr="Uma imagem contendo pessoa, cortando, mulher, preparando&#10;&#10;Descrição gerada automaticamente">
            <a:extLst>
              <a:ext uri="{FF2B5EF4-FFF2-40B4-BE49-F238E27FC236}">
                <a16:creationId xmlns:a16="http://schemas.microsoft.com/office/drawing/2014/main" id="{E78C504B-5EF5-7F5E-87AC-6E34C4045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9" r="9672"/>
          <a:stretch/>
        </p:blipFill>
        <p:spPr>
          <a:xfrm>
            <a:off x="2913461" y="0"/>
            <a:ext cx="9278539" cy="5096202"/>
          </a:xfrm>
          <a:prstGeom prst="rect">
            <a:avLst/>
          </a:prstGeom>
        </p:spPr>
      </p:pic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80A92A87-2A96-BE4D-9949-8AEB68D22A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m 15" descr="Forma&#10;&#10;Descrição gerada automaticamente com confiança baixa">
            <a:extLst>
              <a:ext uri="{FF2B5EF4-FFF2-40B4-BE49-F238E27FC236}">
                <a16:creationId xmlns:a16="http://schemas.microsoft.com/office/drawing/2014/main" id="{28899E04-3A86-0463-9D76-64241E1411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24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Homem segurando uma caixa de papelão&#10;&#10;Descrição gerada automaticamente com confiança média">
            <a:extLst>
              <a:ext uri="{FF2B5EF4-FFF2-40B4-BE49-F238E27FC236}">
                <a16:creationId xmlns:a16="http://schemas.microsoft.com/office/drawing/2014/main" id="{E636AB70-BADB-8FC7-DE1B-9ED61AABF3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6" r="22417"/>
          <a:stretch/>
        </p:blipFill>
        <p:spPr>
          <a:xfrm>
            <a:off x="6874625" y="0"/>
            <a:ext cx="5317375" cy="5818909"/>
          </a:xfrm>
          <a:prstGeom prst="rect">
            <a:avLst/>
          </a:prstGeom>
        </p:spPr>
      </p:pic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FA45815C-3782-435D-C5B9-5DF14B2726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Uma imagem contendo Ícone&#10;&#10;Descrição gerada automaticamente">
            <a:extLst>
              <a:ext uri="{FF2B5EF4-FFF2-40B4-BE49-F238E27FC236}">
                <a16:creationId xmlns:a16="http://schemas.microsoft.com/office/drawing/2014/main" id="{3B72AC24-1174-5F4F-0AAA-1D4AA0AB57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9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2EAEBF00-F735-3384-614D-E96B05EC590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E4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656BD42-179D-317F-EA60-BE4AB7D13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DC615E8-C2EC-350F-5767-E1788E3C98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15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04D9413-FA81-8F64-9658-6B79654E2C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B379381-BA2E-7B09-03E7-7D1A7711B0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4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Homem segurando uma caixa de papelão&#10;&#10;Descrição gerada automaticamente com confiança média">
            <a:extLst>
              <a:ext uri="{FF2B5EF4-FFF2-40B4-BE49-F238E27FC236}">
                <a16:creationId xmlns:a16="http://schemas.microsoft.com/office/drawing/2014/main" id="{E636AB70-BADB-8FC7-DE1B-9ED61AABF3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1" r="22417" b="7093"/>
          <a:stretch/>
        </p:blipFill>
        <p:spPr>
          <a:xfrm>
            <a:off x="0" y="1451797"/>
            <a:ext cx="4644043" cy="540620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A45815C-3782-435D-C5B9-5DF14B2726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B72AC24-1174-5F4F-0AAA-1D4AA0AB57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50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A0CCC8C1-B8D7-D6BC-4DFC-2479F9E266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56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Forma, Ícone&#10;&#10;Descrição gerada automaticamente">
            <a:extLst>
              <a:ext uri="{FF2B5EF4-FFF2-40B4-BE49-F238E27FC236}">
                <a16:creationId xmlns:a16="http://schemas.microsoft.com/office/drawing/2014/main" id="{78FA0110-3C0D-3BF4-ABD6-6861FB0CB9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FE16BC2D-45CA-0E19-A7B4-4126907295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27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Forma&#10;&#10;Descrição gerada automaticamente">
            <a:extLst>
              <a:ext uri="{FF2B5EF4-FFF2-40B4-BE49-F238E27FC236}">
                <a16:creationId xmlns:a16="http://schemas.microsoft.com/office/drawing/2014/main" id="{CDD5C483-C549-1C03-0957-0C86102D25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m 12" descr="Fundo preto com letras brancas&#10;&#10;Descrição gerada automaticamente">
            <a:extLst>
              <a:ext uri="{FF2B5EF4-FFF2-40B4-BE49-F238E27FC236}">
                <a16:creationId xmlns:a16="http://schemas.microsoft.com/office/drawing/2014/main" id="{AD7E1024-A00B-6A2F-110E-6D055D41B4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7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8D519AF-C2ED-E507-7ECE-1425E69F83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91D00A4-1649-17DA-BB62-74C5E4BF53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95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35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1" r:id="rId4"/>
    <p:sldLayoutId id="2147483656" r:id="rId5"/>
    <p:sldLayoutId id="2147483652" r:id="rId6"/>
    <p:sldLayoutId id="2147483653" r:id="rId7"/>
    <p:sldLayoutId id="214748365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B09B25-4232-8239-D62D-146244100025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496109" y="2813596"/>
            <a:ext cx="5086811" cy="123080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>
                <a:latin typeface="Figtree" pitchFamily="2" charset="0"/>
              </a:rPr>
              <a:t>Clique aqui para adicionar um 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7DC3F4-4DA5-2137-6B46-F733DFCD7D8C}"/>
              </a:ext>
            </a:extLst>
          </p:cNvPr>
          <p:cNvSpPr>
            <a:spLocks noGrp="1"/>
          </p:cNvSpPr>
          <p:nvPr>
            <p:ph type="body" idx="4294967295" hasCustomPrompt="1"/>
          </p:nvPr>
        </p:nvSpPr>
        <p:spPr>
          <a:xfrm>
            <a:off x="508809" y="4374778"/>
            <a:ext cx="4800207" cy="4013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000" dirty="0">
                <a:latin typeface="Figtree" pitchFamily="2" charset="0"/>
              </a:rPr>
              <a:t>Clique aqui para adicionar um subtítulo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06B54B4-12DF-A020-7263-89B9D02F0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09" y="439330"/>
            <a:ext cx="1485091" cy="1485091"/>
          </a:xfrm>
          <a:prstGeom prst="rect">
            <a:avLst/>
          </a:prstGeom>
          <a:noFill/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117BDCE-1456-266F-1132-5DBA37DBE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77001" y="1143001"/>
            <a:ext cx="6857999" cy="4572000"/>
          </a:xfrm>
          <a:prstGeom prst="snip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75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17CF32-048C-520C-5A44-8300D5DA28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4188" y="2770188"/>
            <a:ext cx="5068887" cy="13176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3673A"/>
                </a:solidFill>
              </a:defRPr>
            </a:lvl1pPr>
          </a:lstStyle>
          <a:p>
            <a:r>
              <a:rPr lang="pt-BR" dirty="0">
                <a:solidFill>
                  <a:schemeClr val="accent1"/>
                </a:solidFill>
                <a:latin typeface="Figtree SemiBold" pitchFamily="2" charset="0"/>
              </a:rPr>
              <a:t>Clique aqui para adicionar um 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47CEB31-2CF4-CD3B-733F-3C906F614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75" y="5222656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39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Diagonais Arredondados 3">
            <a:extLst>
              <a:ext uri="{FF2B5EF4-FFF2-40B4-BE49-F238E27FC236}">
                <a16:creationId xmlns:a16="http://schemas.microsoft.com/office/drawing/2014/main" id="{3D9A6486-A071-7F2A-1EB3-65A62FBEC57E}"/>
              </a:ext>
            </a:extLst>
          </p:cNvPr>
          <p:cNvSpPr/>
          <p:nvPr/>
        </p:nvSpPr>
        <p:spPr>
          <a:xfrm>
            <a:off x="-142875" y="-262543"/>
            <a:ext cx="5987494" cy="2331857"/>
          </a:xfrm>
          <a:prstGeom prst="round2DiagRect">
            <a:avLst>
              <a:gd name="adj1" fmla="val 26627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F0053C61-7210-3818-680F-51FA3C2C4826}"/>
              </a:ext>
            </a:extLst>
          </p:cNvPr>
          <p:cNvSpPr txBox="1">
            <a:spLocks/>
          </p:cNvSpPr>
          <p:nvPr/>
        </p:nvSpPr>
        <p:spPr>
          <a:xfrm>
            <a:off x="501468" y="2621818"/>
            <a:ext cx="4800207" cy="19659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tx2"/>
                </a:solidFill>
                <a:latin typeface="Figtree" pitchFamily="2" charset="0"/>
              </a:rPr>
              <a:t>Clique aqui para adicionar texto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9D09C39-4EFA-0CBA-DB30-BFCFFACC4F68}"/>
              </a:ext>
            </a:extLst>
          </p:cNvPr>
          <p:cNvSpPr txBox="1">
            <a:spLocks/>
          </p:cNvSpPr>
          <p:nvPr/>
        </p:nvSpPr>
        <p:spPr>
          <a:xfrm>
            <a:off x="488768" y="486811"/>
            <a:ext cx="5068887" cy="13176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3673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2"/>
                </a:solidFill>
                <a:latin typeface="Figtree SemiBold" pitchFamily="2" charset="0"/>
              </a:rPr>
              <a:t>Clique aqui para adicionar um título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C85AFF2-034F-D17C-8342-48D43EB5D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353" y="5222656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5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7EDB2017-83DF-03AA-4566-353FDD4BD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653" y="5222876"/>
            <a:ext cx="1190624" cy="1190624"/>
          </a:xfrm>
          <a:prstGeom prst="rect">
            <a:avLst/>
          </a:prstGeom>
          <a:noFill/>
        </p:spPr>
      </p:pic>
      <p:sp>
        <p:nvSpPr>
          <p:cNvPr id="16" name="Retângulo: Cantos Diagonais Arredondados 15">
            <a:extLst>
              <a:ext uri="{FF2B5EF4-FFF2-40B4-BE49-F238E27FC236}">
                <a16:creationId xmlns:a16="http://schemas.microsoft.com/office/drawing/2014/main" id="{A6C1D942-2221-59CB-F29F-1BE852236F33}"/>
              </a:ext>
            </a:extLst>
          </p:cNvPr>
          <p:cNvSpPr/>
          <p:nvPr/>
        </p:nvSpPr>
        <p:spPr>
          <a:xfrm>
            <a:off x="-142875" y="-262543"/>
            <a:ext cx="5987494" cy="2331857"/>
          </a:xfrm>
          <a:prstGeom prst="round2DiagRect">
            <a:avLst>
              <a:gd name="adj1" fmla="val 26627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5B2110C8-12EF-AB79-C050-9163A6D685FE}"/>
              </a:ext>
            </a:extLst>
          </p:cNvPr>
          <p:cNvSpPr txBox="1">
            <a:spLocks/>
          </p:cNvSpPr>
          <p:nvPr/>
        </p:nvSpPr>
        <p:spPr>
          <a:xfrm>
            <a:off x="501468" y="2621818"/>
            <a:ext cx="4800207" cy="19659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/>
                </a:solidFill>
                <a:latin typeface="Figtree" pitchFamily="2" charset="0"/>
              </a:rPr>
              <a:t>Clique aqui para adicionar texto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92F44B07-A883-DAD7-BCE4-A23471090067}"/>
              </a:ext>
            </a:extLst>
          </p:cNvPr>
          <p:cNvSpPr txBox="1">
            <a:spLocks/>
          </p:cNvSpPr>
          <p:nvPr/>
        </p:nvSpPr>
        <p:spPr>
          <a:xfrm>
            <a:off x="488768" y="486811"/>
            <a:ext cx="5068887" cy="13176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3673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  <a:latin typeface="Figtree SemiBold" pitchFamily="2" charset="0"/>
              </a:rPr>
              <a:t>Clique aqui para adicionar um título</a:t>
            </a:r>
          </a:p>
        </p:txBody>
      </p:sp>
    </p:spTree>
    <p:extLst>
      <p:ext uri="{BB962C8B-B14F-4D97-AF65-F5344CB8AC3E}">
        <p14:creationId xmlns:p14="http://schemas.microsoft.com/office/powerpoint/2010/main" val="266324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969462C0-1AEC-DCD1-3856-E5661203E718}"/>
              </a:ext>
            </a:extLst>
          </p:cNvPr>
          <p:cNvSpPr txBox="1">
            <a:spLocks/>
          </p:cNvSpPr>
          <p:nvPr/>
        </p:nvSpPr>
        <p:spPr>
          <a:xfrm>
            <a:off x="6660890" y="2770188"/>
            <a:ext cx="5068887" cy="13176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3673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dirty="0">
                <a:solidFill>
                  <a:schemeClr val="tx2"/>
                </a:solidFill>
                <a:latin typeface="Figtree SemiBold" pitchFamily="2" charset="0"/>
              </a:rPr>
              <a:t>Clique aqui para adicionar um título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5994BEF-1A2E-1109-A064-985008203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653" y="5222876"/>
            <a:ext cx="1190624" cy="1190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9335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BA30ED40-01D2-C613-6480-B79263F4A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653" y="5222876"/>
            <a:ext cx="1190624" cy="1190624"/>
          </a:xfrm>
          <a:prstGeom prst="rect">
            <a:avLst/>
          </a:prstGeom>
          <a:noFill/>
        </p:spPr>
      </p:pic>
      <p:sp>
        <p:nvSpPr>
          <p:cNvPr id="28" name="Retângulo: Cantos Diagonais Arredondados 27">
            <a:extLst>
              <a:ext uri="{FF2B5EF4-FFF2-40B4-BE49-F238E27FC236}">
                <a16:creationId xmlns:a16="http://schemas.microsoft.com/office/drawing/2014/main" id="{548EAD75-25FF-CAD3-45D0-A5F6B6ABD361}"/>
              </a:ext>
            </a:extLst>
          </p:cNvPr>
          <p:cNvSpPr/>
          <p:nvPr/>
        </p:nvSpPr>
        <p:spPr>
          <a:xfrm>
            <a:off x="-142875" y="-262543"/>
            <a:ext cx="5987494" cy="2331857"/>
          </a:xfrm>
          <a:prstGeom prst="round2DiagRect">
            <a:avLst>
              <a:gd name="adj1" fmla="val 26627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id="{9F69BA21-8F39-201D-E87E-EFBABDAA301B}"/>
              </a:ext>
            </a:extLst>
          </p:cNvPr>
          <p:cNvSpPr txBox="1">
            <a:spLocks/>
          </p:cNvSpPr>
          <p:nvPr/>
        </p:nvSpPr>
        <p:spPr>
          <a:xfrm>
            <a:off x="501468" y="2621818"/>
            <a:ext cx="4800207" cy="19659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tx2"/>
                </a:solidFill>
                <a:latin typeface="Figtree" pitchFamily="2" charset="0"/>
              </a:rPr>
              <a:t>Clique aqui para adicionar texto</a:t>
            </a:r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CA1E8037-04EC-67CC-1F33-26AE36A9BB46}"/>
              </a:ext>
            </a:extLst>
          </p:cNvPr>
          <p:cNvSpPr txBox="1">
            <a:spLocks/>
          </p:cNvSpPr>
          <p:nvPr/>
        </p:nvSpPr>
        <p:spPr>
          <a:xfrm>
            <a:off x="488768" y="486811"/>
            <a:ext cx="5068887" cy="13176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3673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2"/>
                </a:solidFill>
                <a:latin typeface="Figtree SemiBold" pitchFamily="2" charset="0"/>
              </a:rPr>
              <a:t>Clique aqui para adicionar um título</a:t>
            </a:r>
          </a:p>
        </p:txBody>
      </p:sp>
    </p:spTree>
    <p:extLst>
      <p:ext uri="{BB962C8B-B14F-4D97-AF65-F5344CB8AC3E}">
        <p14:creationId xmlns:p14="http://schemas.microsoft.com/office/powerpoint/2010/main" val="3698392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A851D1A5-4A9E-DD80-7507-45E646963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653" y="5222876"/>
            <a:ext cx="1190624" cy="1190624"/>
          </a:xfrm>
          <a:prstGeom prst="rect">
            <a:avLst/>
          </a:prstGeom>
          <a:noFill/>
        </p:spPr>
      </p:pic>
      <p:sp>
        <p:nvSpPr>
          <p:cNvPr id="22" name="Retângulo: Cantos Diagonais Arredondados 21">
            <a:extLst>
              <a:ext uri="{FF2B5EF4-FFF2-40B4-BE49-F238E27FC236}">
                <a16:creationId xmlns:a16="http://schemas.microsoft.com/office/drawing/2014/main" id="{DA513829-A666-A10C-BE9A-AF9362DCA906}"/>
              </a:ext>
            </a:extLst>
          </p:cNvPr>
          <p:cNvSpPr/>
          <p:nvPr/>
        </p:nvSpPr>
        <p:spPr>
          <a:xfrm>
            <a:off x="-142875" y="-262543"/>
            <a:ext cx="5987494" cy="2331857"/>
          </a:xfrm>
          <a:prstGeom prst="round2DiagRect">
            <a:avLst>
              <a:gd name="adj1" fmla="val 26627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id="{BE42CD90-2661-5D47-49E0-73CA7CCC82F5}"/>
              </a:ext>
            </a:extLst>
          </p:cNvPr>
          <p:cNvSpPr txBox="1">
            <a:spLocks/>
          </p:cNvSpPr>
          <p:nvPr/>
        </p:nvSpPr>
        <p:spPr>
          <a:xfrm>
            <a:off x="501468" y="2621818"/>
            <a:ext cx="4800207" cy="19659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/>
                </a:solidFill>
                <a:latin typeface="Figtree" pitchFamily="2" charset="0"/>
              </a:rPr>
              <a:t>Clique aqui para adicionar texto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090C70DA-4836-E194-C96A-B70A487EC65D}"/>
              </a:ext>
            </a:extLst>
          </p:cNvPr>
          <p:cNvSpPr txBox="1">
            <a:spLocks/>
          </p:cNvSpPr>
          <p:nvPr/>
        </p:nvSpPr>
        <p:spPr>
          <a:xfrm>
            <a:off x="488768" y="486811"/>
            <a:ext cx="5068887" cy="13176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3673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  <a:latin typeface="Figtree SemiBold" pitchFamily="2" charset="0"/>
              </a:rPr>
              <a:t>Clique aqui para adicionar um título</a:t>
            </a:r>
          </a:p>
        </p:txBody>
      </p:sp>
    </p:spTree>
    <p:extLst>
      <p:ext uri="{BB962C8B-B14F-4D97-AF65-F5344CB8AC3E}">
        <p14:creationId xmlns:p14="http://schemas.microsoft.com/office/powerpoint/2010/main" val="316613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DCDF20-9F2C-5781-0449-A72AEBB8BE83}"/>
              </a:ext>
            </a:extLst>
          </p:cNvPr>
          <p:cNvSpPr txBox="1">
            <a:spLocks/>
          </p:cNvSpPr>
          <p:nvPr/>
        </p:nvSpPr>
        <p:spPr>
          <a:xfrm>
            <a:off x="835257" y="3082557"/>
            <a:ext cx="3787543" cy="69288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latin typeface="Figtree" pitchFamily="2" charset="0"/>
              </a:rPr>
              <a:t>Obrigado!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E1E3177-828C-3051-D4EA-8AE2F8687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743" y="1879600"/>
            <a:ext cx="3098800" cy="309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96555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Instituto SLC - Nova Marca">
      <a:dk1>
        <a:srgbClr val="0D5D3F"/>
      </a:dk1>
      <a:lt1>
        <a:srgbClr val="FFFFFF"/>
      </a:lt1>
      <a:dk2>
        <a:srgbClr val="183029"/>
      </a:dk2>
      <a:lt2>
        <a:srgbClr val="F2F2F2"/>
      </a:lt2>
      <a:accent1>
        <a:srgbClr val="009A44"/>
      </a:accent1>
      <a:accent2>
        <a:srgbClr val="00C65E"/>
      </a:accent2>
      <a:accent3>
        <a:srgbClr val="D7DF23"/>
      </a:accent3>
      <a:accent4>
        <a:srgbClr val="F7DC70"/>
      </a:accent4>
      <a:accent5>
        <a:srgbClr val="F15B5B"/>
      </a:accent5>
      <a:accent6>
        <a:srgbClr val="000000"/>
      </a:accent6>
      <a:hlink>
        <a:srgbClr val="7F7F7F"/>
      </a:hlink>
      <a:folHlink>
        <a:srgbClr val="5959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D2276AF3E3E11418FA0DD553C6ADBAB" ma:contentTypeVersion="16" ma:contentTypeDescription="Crie um novo documento." ma:contentTypeScope="" ma:versionID="7442f84c8b0e6f98fa206b45ab0168c7">
  <xsd:schema xmlns:xsd="http://www.w3.org/2001/XMLSchema" xmlns:xs="http://www.w3.org/2001/XMLSchema" xmlns:p="http://schemas.microsoft.com/office/2006/metadata/properties" xmlns:ns2="4493ab78-0af7-4484-80f8-ac49fd16ea09" xmlns:ns3="05cf3e34-48ea-49d0-84af-8f316b45dfe4" targetNamespace="http://schemas.microsoft.com/office/2006/metadata/properties" ma:root="true" ma:fieldsID="fe6202c7c4cf7d38b70553f273e873a8" ns2:_="" ns3:_="">
    <xsd:import namespace="4493ab78-0af7-4484-80f8-ac49fd16ea09"/>
    <xsd:import namespace="05cf3e34-48ea-49d0-84af-8f316b45d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93ab78-0af7-4484-80f8-ac49fd16ea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3db3cea5-0ee3-4113-b3a4-755b0456c0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cf3e34-48ea-49d0-84af-8f316b45dfe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d9616cd-a92c-474c-9053-805bd7bdae22}" ma:internalName="TaxCatchAll" ma:showField="CatchAllData" ma:web="05cf3e34-48ea-49d0-84af-8f316b45df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cf3e34-48ea-49d0-84af-8f316b45dfe4" xsi:nil="true"/>
    <lcf76f155ced4ddcb4097134ff3c332f xmlns="4493ab78-0af7-4484-80f8-ac49fd16ea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659BFCC-64C2-4765-9331-2745647FF8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0B597F-DBD9-46EA-A12B-36009DA8102E}"/>
</file>

<file path=customXml/itemProps3.xml><?xml version="1.0" encoding="utf-8"?>
<ds:datastoreItem xmlns:ds="http://schemas.openxmlformats.org/officeDocument/2006/customXml" ds:itemID="{875E7E60-EF10-4E8B-A989-4DBD9CC75DD9}"/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70</Words>
  <Application>Microsoft Office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Figtree</vt:lpstr>
      <vt:lpstr>Figtree SemiBold</vt:lpstr>
      <vt:lpstr>Tema do Office</vt:lpstr>
      <vt:lpstr>Clique aqui para adicionar um título</vt:lpstr>
      <vt:lpstr>Clique aqui para adicionar um título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iNOSS 01</dc:creator>
  <cp:lastModifiedBy>Vitor Assis - Instituto SLC</cp:lastModifiedBy>
  <cp:revision>5</cp:revision>
  <dcterms:created xsi:type="dcterms:W3CDTF">2023-07-18T19:08:02Z</dcterms:created>
  <dcterms:modified xsi:type="dcterms:W3CDTF">2026-08-05T17:04:00Z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0x0101009D2276AF3E3E11418FA0DD553C6ADBAB</vt:lpwstr>
  </property>
</Properties>
</file>