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Lst>
  <p:sldSz cx="15240000" cy="15240000"/>
  <p:notesSz cx="15240000" cy="15240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1D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1BB54F-0352-A749-BC28-A4CD70B92A0E}" v="7" dt="2026-05-20T19:46:20.45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p:cViewPr varScale="1">
        <p:scale>
          <a:sx n="54" d="100"/>
          <a:sy n="54" d="100"/>
        </p:scale>
        <p:origin x="2856" y="2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Back Melo" userId="7de71567-bc3a-4f5a-963d-edf753343c4a" providerId="ADAL" clId="{3B1BB54F-0352-A749-BC28-A4CD70B92A0E}"/>
    <pc:docChg chg="undo custSel modSld">
      <pc:chgData name="Andrew Back Melo" userId="7de71567-bc3a-4f5a-963d-edf753343c4a" providerId="ADAL" clId="{3B1BB54F-0352-A749-BC28-A4CD70B92A0E}" dt="2026-05-20T19:46:48.227" v="40" actId="14100"/>
      <pc:docMkLst>
        <pc:docMk/>
      </pc:docMkLst>
      <pc:sldChg chg="addSp delSp modSp mod setBg">
        <pc:chgData name="Andrew Back Melo" userId="7de71567-bc3a-4f5a-963d-edf753343c4a" providerId="ADAL" clId="{3B1BB54F-0352-A749-BC28-A4CD70B92A0E}" dt="2026-05-20T19:46:48.227" v="40" actId="14100"/>
        <pc:sldMkLst>
          <pc:docMk/>
          <pc:sldMk cId="0" sldId="256"/>
        </pc:sldMkLst>
        <pc:spChg chg="del mod">
          <ac:chgData name="Andrew Back Melo" userId="7de71567-bc3a-4f5a-963d-edf753343c4a" providerId="ADAL" clId="{3B1BB54F-0352-A749-BC28-A4CD70B92A0E}" dt="2026-05-20T19:42:54.717" v="2" actId="478"/>
          <ac:spMkLst>
            <pc:docMk/>
            <pc:sldMk cId="0" sldId="256"/>
            <ac:spMk id="2" creationId="{00000000-0000-0000-0000-000000000000}"/>
          </ac:spMkLst>
        </pc:spChg>
        <pc:spChg chg="mod">
          <ac:chgData name="Andrew Back Melo" userId="7de71567-bc3a-4f5a-963d-edf753343c4a" providerId="ADAL" clId="{3B1BB54F-0352-A749-BC28-A4CD70B92A0E}" dt="2026-05-20T19:46:48.227" v="40" actId="14100"/>
          <ac:spMkLst>
            <pc:docMk/>
            <pc:sldMk cId="0" sldId="256"/>
            <ac:spMk id="3" creationId="{00000000-0000-0000-0000-000000000000}"/>
          </ac:spMkLst>
        </pc:spChg>
        <pc:spChg chg="add del mod">
          <ac:chgData name="Andrew Back Melo" userId="7de71567-bc3a-4f5a-963d-edf753343c4a" providerId="ADAL" clId="{3B1BB54F-0352-A749-BC28-A4CD70B92A0E}" dt="2026-05-20T19:42:56.820" v="3" actId="478"/>
          <ac:spMkLst>
            <pc:docMk/>
            <pc:sldMk cId="0" sldId="256"/>
            <ac:spMk id="5" creationId="{11192C35-FF61-B39F-445E-FA2FE750E477}"/>
          </ac:spMkLst>
        </pc:spChg>
        <pc:spChg chg="add mod">
          <ac:chgData name="Andrew Back Melo" userId="7de71567-bc3a-4f5a-963d-edf753343c4a" providerId="ADAL" clId="{3B1BB54F-0352-A749-BC28-A4CD70B92A0E}" dt="2026-05-20T19:43:52.419" v="13" actId="255"/>
          <ac:spMkLst>
            <pc:docMk/>
            <pc:sldMk cId="0" sldId="256"/>
            <ac:spMk id="6" creationId="{E2EA618A-BAD7-E41F-5CEB-DA4DACB0934E}"/>
          </ac:spMkLst>
        </pc:spChg>
        <pc:spChg chg="add mod">
          <ac:chgData name="Andrew Back Melo" userId="7de71567-bc3a-4f5a-963d-edf753343c4a" providerId="ADAL" clId="{3B1BB54F-0352-A749-BC28-A4CD70B92A0E}" dt="2026-05-20T19:44:13.476" v="23" actId="1038"/>
          <ac:spMkLst>
            <pc:docMk/>
            <pc:sldMk cId="0" sldId="256"/>
            <ac:spMk id="7" creationId="{710C2D61-4446-0A73-E793-9E9FDB611898}"/>
          </ac:spMkLst>
        </pc:spChg>
        <pc:picChg chg="add mod">
          <ac:chgData name="Andrew Back Melo" userId="7de71567-bc3a-4f5a-963d-edf753343c4a" providerId="ADAL" clId="{3B1BB54F-0352-A749-BC28-A4CD70B92A0E}" dt="2026-05-20T19:44:48.945" v="33" actId="14100"/>
          <ac:picMkLst>
            <pc:docMk/>
            <pc:sldMk cId="0" sldId="256"/>
            <ac:picMk id="8" creationId="{399C3072-497F-AC7B-AF1E-D74356A0FA7C}"/>
          </ac:picMkLst>
        </pc:picChg>
        <pc:picChg chg="add mod">
          <ac:chgData name="Andrew Back Melo" userId="7de71567-bc3a-4f5a-963d-edf753343c4a" providerId="ADAL" clId="{3B1BB54F-0352-A749-BC28-A4CD70B92A0E}" dt="2026-05-20T19:44:36.118" v="28" actId="1076"/>
          <ac:picMkLst>
            <pc:docMk/>
            <pc:sldMk cId="0" sldId="256"/>
            <ac:picMk id="9" creationId="{672AD9CF-AD09-F2F0-A8A9-8C16CAA02766}"/>
          </ac:picMkLst>
        </pc:picChg>
        <pc:picChg chg="add mod">
          <ac:chgData name="Andrew Back Melo" userId="7de71567-bc3a-4f5a-963d-edf753343c4a" providerId="ADAL" clId="{3B1BB54F-0352-A749-BC28-A4CD70B92A0E}" dt="2026-05-20T19:46:22.863" v="38" actId="1076"/>
          <ac:picMkLst>
            <pc:docMk/>
            <pc:sldMk cId="0" sldId="256"/>
            <ac:picMk id="10" creationId="{1EEFA2CD-0E5A-3AEA-D389-D9BFE21896A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43000" y="4724400"/>
            <a:ext cx="12954000" cy="3200400"/>
          </a:xfrm>
          <a:prstGeom prst="rect">
            <a:avLst/>
          </a:prstGeom>
        </p:spPr>
        <p:txBody>
          <a:bodyPr wrap="square" lIns="0" tIns="0" rIns="0" bIns="0">
            <a:spAutoFit/>
          </a:bodyPr>
          <a:lstStyle>
            <a:lvl1pPr>
              <a:defRPr sz="6950" b="0" i="0">
                <a:solidFill>
                  <a:schemeClr val="tx1"/>
                </a:solidFill>
                <a:latin typeface="Helvetica"/>
                <a:cs typeface="Helvetica"/>
              </a:defRPr>
            </a:lvl1pPr>
          </a:lstStyle>
          <a:p>
            <a:endParaRPr/>
          </a:p>
        </p:txBody>
      </p:sp>
      <p:sp>
        <p:nvSpPr>
          <p:cNvPr id="3" name="Holder 3"/>
          <p:cNvSpPr>
            <a:spLocks noGrp="1"/>
          </p:cNvSpPr>
          <p:nvPr>
            <p:ph type="subTitle" idx="4"/>
          </p:nvPr>
        </p:nvSpPr>
        <p:spPr>
          <a:xfrm>
            <a:off x="2286000" y="8534400"/>
            <a:ext cx="10668000" cy="3810000"/>
          </a:xfrm>
          <a:prstGeom prst="rect">
            <a:avLst/>
          </a:prstGeom>
        </p:spPr>
        <p:txBody>
          <a:bodyPr wrap="square" lIns="0" tIns="0" rIns="0" bIns="0">
            <a:spAutoFit/>
          </a:bodyPr>
          <a:lstStyle>
            <a:lvl1pPr>
              <a:defRPr sz="7500" b="1" i="0">
                <a:solidFill>
                  <a:schemeClr val="tx1"/>
                </a:solidFill>
                <a:latin typeface="Helvetica Neue"/>
                <a:cs typeface="Helvetica Neu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950" b="0" i="0">
                <a:solidFill>
                  <a:schemeClr val="tx1"/>
                </a:solidFill>
                <a:latin typeface="Helvetica"/>
                <a:cs typeface="Helvetica"/>
              </a:defRPr>
            </a:lvl1pPr>
          </a:lstStyle>
          <a:p>
            <a:endParaRPr/>
          </a:p>
        </p:txBody>
      </p:sp>
      <p:sp>
        <p:nvSpPr>
          <p:cNvPr id="3" name="Holder 3"/>
          <p:cNvSpPr>
            <a:spLocks noGrp="1"/>
          </p:cNvSpPr>
          <p:nvPr>
            <p:ph type="body" idx="1"/>
          </p:nvPr>
        </p:nvSpPr>
        <p:spPr/>
        <p:txBody>
          <a:bodyPr lIns="0" tIns="0" rIns="0" bIns="0"/>
          <a:lstStyle>
            <a:lvl1pPr>
              <a:defRPr sz="7500" b="1" i="0">
                <a:solidFill>
                  <a:schemeClr val="tx1"/>
                </a:solidFill>
                <a:latin typeface="Helvetica Neue"/>
                <a:cs typeface="Helvetica Neu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950" b="0" i="0">
                <a:solidFill>
                  <a:schemeClr val="tx1"/>
                </a:solidFill>
                <a:latin typeface="Helvetica"/>
                <a:cs typeface="Helvetica"/>
              </a:defRPr>
            </a:lvl1pPr>
          </a:lstStyle>
          <a:p>
            <a:endParaRPr/>
          </a:p>
        </p:txBody>
      </p:sp>
      <p:sp>
        <p:nvSpPr>
          <p:cNvPr id="3" name="Holder 3"/>
          <p:cNvSpPr>
            <a:spLocks noGrp="1"/>
          </p:cNvSpPr>
          <p:nvPr>
            <p:ph sz="half" idx="2"/>
          </p:nvPr>
        </p:nvSpPr>
        <p:spPr>
          <a:xfrm>
            <a:off x="762000" y="3505200"/>
            <a:ext cx="6629400" cy="100584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848600" y="3505200"/>
            <a:ext cx="6629400" cy="100584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950" b="0" i="0">
                <a:solidFill>
                  <a:schemeClr val="tx1"/>
                </a:solidFill>
                <a:latin typeface="Helvetica"/>
                <a:cs typeface="Helvetic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5240000" cy="15240000"/>
          </a:xfrm>
          <a:prstGeom prst="rect">
            <a:avLst/>
          </a:prstGeom>
        </p:spPr>
      </p:pic>
      <p:pic>
        <p:nvPicPr>
          <p:cNvPr id="17" name="bg object 17"/>
          <p:cNvPicPr/>
          <p:nvPr/>
        </p:nvPicPr>
        <p:blipFill>
          <a:blip r:embed="rId8" cstate="print"/>
          <a:stretch>
            <a:fillRect/>
          </a:stretch>
        </p:blipFill>
        <p:spPr>
          <a:xfrm>
            <a:off x="14300206" y="14401795"/>
            <a:ext cx="939794" cy="838204"/>
          </a:xfrm>
          <a:prstGeom prst="rect">
            <a:avLst/>
          </a:prstGeom>
        </p:spPr>
      </p:pic>
      <p:sp>
        <p:nvSpPr>
          <p:cNvPr id="2" name="Holder 2"/>
          <p:cNvSpPr>
            <a:spLocks noGrp="1"/>
          </p:cNvSpPr>
          <p:nvPr>
            <p:ph type="title"/>
          </p:nvPr>
        </p:nvSpPr>
        <p:spPr>
          <a:xfrm>
            <a:off x="1276248" y="2385161"/>
            <a:ext cx="10911840" cy="3067685"/>
          </a:xfrm>
          <a:prstGeom prst="rect">
            <a:avLst/>
          </a:prstGeom>
        </p:spPr>
        <p:txBody>
          <a:bodyPr wrap="square" lIns="0" tIns="0" rIns="0" bIns="0">
            <a:spAutoFit/>
          </a:bodyPr>
          <a:lstStyle>
            <a:lvl1pPr>
              <a:defRPr sz="6950" b="0" i="0">
                <a:solidFill>
                  <a:schemeClr val="tx1"/>
                </a:solidFill>
                <a:latin typeface="Helvetica"/>
                <a:cs typeface="Helvetica"/>
              </a:defRPr>
            </a:lvl1pPr>
          </a:lstStyle>
          <a:p>
            <a:endParaRPr/>
          </a:p>
        </p:txBody>
      </p:sp>
      <p:sp>
        <p:nvSpPr>
          <p:cNvPr id="3" name="Holder 3"/>
          <p:cNvSpPr>
            <a:spLocks noGrp="1"/>
          </p:cNvSpPr>
          <p:nvPr>
            <p:ph type="body" idx="1"/>
          </p:nvPr>
        </p:nvSpPr>
        <p:spPr>
          <a:xfrm>
            <a:off x="1260906" y="6983374"/>
            <a:ext cx="9916795" cy="4876165"/>
          </a:xfrm>
          <a:prstGeom prst="rect">
            <a:avLst/>
          </a:prstGeom>
        </p:spPr>
        <p:txBody>
          <a:bodyPr wrap="square" lIns="0" tIns="0" rIns="0" bIns="0">
            <a:spAutoFit/>
          </a:bodyPr>
          <a:lstStyle>
            <a:lvl1pPr>
              <a:defRPr sz="7500" b="1" i="0">
                <a:solidFill>
                  <a:schemeClr val="tx1"/>
                </a:solidFill>
                <a:latin typeface="Helvetica Neue"/>
                <a:cs typeface="Helvetica Neue"/>
              </a:defRPr>
            </a:lvl1pPr>
          </a:lstStyle>
          <a:p>
            <a:endParaRPr/>
          </a:p>
        </p:txBody>
      </p:sp>
      <p:sp>
        <p:nvSpPr>
          <p:cNvPr id="4" name="Holder 4"/>
          <p:cNvSpPr>
            <a:spLocks noGrp="1"/>
          </p:cNvSpPr>
          <p:nvPr>
            <p:ph type="ftr" sz="quarter" idx="5"/>
          </p:nvPr>
        </p:nvSpPr>
        <p:spPr>
          <a:xfrm>
            <a:off x="5181600" y="14173200"/>
            <a:ext cx="4876800" cy="7620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62000" y="14173200"/>
            <a:ext cx="3505200" cy="7620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5/20/26</a:t>
            </a:fld>
            <a:endParaRPr lang="en-US"/>
          </a:p>
        </p:txBody>
      </p:sp>
      <p:sp>
        <p:nvSpPr>
          <p:cNvPr id="6" name="Holder 6"/>
          <p:cNvSpPr>
            <a:spLocks noGrp="1"/>
          </p:cNvSpPr>
          <p:nvPr>
            <p:ph type="sldNum" sz="quarter" idx="7"/>
          </p:nvPr>
        </p:nvSpPr>
        <p:spPr>
          <a:xfrm>
            <a:off x="10972800" y="14173200"/>
            <a:ext cx="3505200" cy="7620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
        <p:nvSpPr>
          <p:cNvPr id="8" name="CaixaDeTexto 7">
            <a:extLst>
              <a:ext uri="{FF2B5EF4-FFF2-40B4-BE49-F238E27FC236}">
                <a16:creationId xmlns:a16="http://schemas.microsoft.com/office/drawing/2014/main" id="{2E1026D0-1589-C4ED-17A6-120022669444}"/>
              </a:ext>
            </a:extLst>
          </p:cNvPr>
          <p:cNvSpPr txBox="1"/>
          <p:nvPr userDrawn="1">
            <p:extLst>
              <p:ext uri="{1162E1C5-73C7-4A58-AE30-91384D911F3F}">
                <p184:classification xmlns:p184="http://schemas.microsoft.com/office/powerpoint/2018/4/main" val="ftr"/>
              </p:ext>
            </p:extLst>
          </p:nvPr>
        </p:nvSpPr>
        <p:spPr>
          <a:xfrm>
            <a:off x="94425" y="14963140"/>
            <a:ext cx="15071725" cy="213360"/>
          </a:xfrm>
          <a:prstGeom prst="rect">
            <a:avLst/>
          </a:prstGeom>
        </p:spPr>
        <p:txBody>
          <a:bodyPr horzOverflow="overflow" lIns="0" tIns="0" rIns="0" bIns="0">
            <a:spAutoFit/>
          </a:bodyPr>
          <a:lstStyle/>
          <a:p>
            <a:pPr algn="l"/>
            <a:r>
              <a:rPr lang="pt-BR" sz="700">
                <a:solidFill>
                  <a:srgbClr val="000000">
                    <a:alpha val="50000"/>
                  </a:srgbClr>
                </a:solidFill>
                <a:latin typeface="Calibri" panose="020F0502020204030204" pitchFamily="34" charset="0"/>
                <a:cs typeface="Calibri" panose="020F0502020204030204" pitchFamily="34" charset="0"/>
              </a:rPr>
              <a:t>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bject 3"/>
          <p:cNvSpPr txBox="1">
            <a:spLocks noGrp="1"/>
          </p:cNvSpPr>
          <p:nvPr>
            <p:ph type="body" idx="1"/>
          </p:nvPr>
        </p:nvSpPr>
        <p:spPr>
          <a:xfrm>
            <a:off x="1260906" y="6983374"/>
            <a:ext cx="10016694" cy="4876165"/>
          </a:xfrm>
          <a:prstGeom prst="rect">
            <a:avLst/>
          </a:prstGeom>
        </p:spPr>
        <p:txBody>
          <a:bodyPr vert="horz" wrap="square" lIns="0" tIns="15875" rIns="0" bIns="0" rtlCol="0">
            <a:spAutoFit/>
          </a:bodyPr>
          <a:lstStyle/>
          <a:p>
            <a:pPr marL="12700">
              <a:lnSpc>
                <a:spcPts val="8370"/>
              </a:lnSpc>
              <a:spcBef>
                <a:spcPts val="125"/>
              </a:spcBef>
            </a:pPr>
            <a:r>
              <a:rPr spc="-160" dirty="0">
                <a:solidFill>
                  <a:srgbClr val="041D42"/>
                </a:solidFill>
                <a:latin typeface="Arial" panose="020B0604020202020204" pitchFamily="34" charset="0"/>
                <a:cs typeface="Arial" panose="020B0604020202020204" pitchFamily="34" charset="0"/>
              </a:rPr>
              <a:t>Juntos</a:t>
            </a:r>
            <a:r>
              <a:rPr spc="-340" dirty="0">
                <a:solidFill>
                  <a:srgbClr val="041D42"/>
                </a:solidFill>
                <a:latin typeface="Arial" panose="020B0604020202020204" pitchFamily="34" charset="0"/>
                <a:cs typeface="Arial" panose="020B0604020202020204" pitchFamily="34" charset="0"/>
              </a:rPr>
              <a:t> </a:t>
            </a:r>
            <a:r>
              <a:rPr spc="-10" dirty="0">
                <a:solidFill>
                  <a:srgbClr val="041D42"/>
                </a:solidFill>
                <a:latin typeface="Arial" panose="020B0604020202020204" pitchFamily="34" charset="0"/>
                <a:cs typeface="Arial" panose="020B0604020202020204" pitchFamily="34" charset="0"/>
              </a:rPr>
              <a:t>aquecemos</a:t>
            </a:r>
          </a:p>
          <a:p>
            <a:pPr marL="12700" marR="5080">
              <a:lnSpc>
                <a:spcPts val="7740"/>
              </a:lnSpc>
              <a:spcBef>
                <a:spcPts val="675"/>
              </a:spcBef>
            </a:pPr>
            <a:r>
              <a:rPr dirty="0">
                <a:solidFill>
                  <a:srgbClr val="041D42"/>
                </a:solidFill>
                <a:latin typeface="Arial" panose="020B0604020202020204" pitchFamily="34" charset="0"/>
                <a:cs typeface="Arial" panose="020B0604020202020204" pitchFamily="34" charset="0"/>
              </a:rPr>
              <a:t>o</a:t>
            </a:r>
            <a:r>
              <a:rPr spc="-355" dirty="0">
                <a:solidFill>
                  <a:srgbClr val="041D42"/>
                </a:solidFill>
                <a:latin typeface="Arial" panose="020B0604020202020204" pitchFamily="34" charset="0"/>
                <a:cs typeface="Arial" panose="020B0604020202020204" pitchFamily="34" charset="0"/>
              </a:rPr>
              <a:t> </a:t>
            </a:r>
            <a:r>
              <a:rPr spc="-130" dirty="0">
                <a:solidFill>
                  <a:srgbClr val="041D42"/>
                </a:solidFill>
                <a:latin typeface="Arial" panose="020B0604020202020204" pitchFamily="34" charset="0"/>
                <a:cs typeface="Arial" panose="020B0604020202020204" pitchFamily="34" charset="0"/>
              </a:rPr>
              <a:t>inverno</a:t>
            </a:r>
            <a:r>
              <a:rPr spc="-355" dirty="0">
                <a:solidFill>
                  <a:srgbClr val="041D42"/>
                </a:solidFill>
                <a:latin typeface="Arial" panose="020B0604020202020204" pitchFamily="34" charset="0"/>
                <a:cs typeface="Arial" panose="020B0604020202020204" pitchFamily="34" charset="0"/>
              </a:rPr>
              <a:t> </a:t>
            </a:r>
            <a:r>
              <a:rPr spc="-105" dirty="0">
                <a:solidFill>
                  <a:srgbClr val="041D42"/>
                </a:solidFill>
                <a:latin typeface="Arial" panose="020B0604020202020204" pitchFamily="34" charset="0"/>
                <a:cs typeface="Arial" panose="020B0604020202020204" pitchFamily="34" charset="0"/>
              </a:rPr>
              <a:t>com</a:t>
            </a:r>
            <a:r>
              <a:rPr spc="-350" dirty="0">
                <a:solidFill>
                  <a:srgbClr val="041D42"/>
                </a:solidFill>
                <a:latin typeface="Arial" panose="020B0604020202020204" pitchFamily="34" charset="0"/>
                <a:cs typeface="Arial" panose="020B0604020202020204" pitchFamily="34" charset="0"/>
              </a:rPr>
              <a:t> </a:t>
            </a:r>
            <a:r>
              <a:rPr dirty="0">
                <a:solidFill>
                  <a:srgbClr val="041D42"/>
                </a:solidFill>
                <a:latin typeface="Arial" panose="020B0604020202020204" pitchFamily="34" charset="0"/>
                <a:cs typeface="Arial" panose="020B0604020202020204" pitchFamily="34" charset="0"/>
              </a:rPr>
              <a:t>a</a:t>
            </a:r>
            <a:r>
              <a:rPr spc="-355" dirty="0">
                <a:solidFill>
                  <a:srgbClr val="041D42"/>
                </a:solidFill>
                <a:latin typeface="Arial" panose="020B0604020202020204" pitchFamily="34" charset="0"/>
                <a:cs typeface="Arial" panose="020B0604020202020204" pitchFamily="34" charset="0"/>
              </a:rPr>
              <a:t> </a:t>
            </a:r>
            <a:r>
              <a:rPr spc="-80" dirty="0">
                <a:solidFill>
                  <a:srgbClr val="041D42"/>
                </a:solidFill>
                <a:latin typeface="Arial" panose="020B0604020202020204" pitchFamily="34" charset="0"/>
                <a:cs typeface="Arial" panose="020B0604020202020204" pitchFamily="34" charset="0"/>
              </a:rPr>
              <a:t>nossa </a:t>
            </a:r>
            <a:r>
              <a:rPr spc="-70" dirty="0">
                <a:solidFill>
                  <a:schemeClr val="bg1"/>
                </a:solidFill>
                <a:latin typeface="Arial" panose="020B0604020202020204" pitchFamily="34" charset="0"/>
                <a:cs typeface="Arial" panose="020B0604020202020204" pitchFamily="34" charset="0"/>
              </a:rPr>
              <a:t>Consideração</a:t>
            </a:r>
          </a:p>
          <a:p>
            <a:pPr marR="790575" algn="ctr">
              <a:lnSpc>
                <a:spcPct val="100000"/>
              </a:lnSpc>
              <a:spcBef>
                <a:spcPts val="7459"/>
              </a:spcBef>
            </a:pPr>
            <a:r>
              <a:rPr sz="5150" b="0" dirty="0">
                <a:solidFill>
                  <a:srgbClr val="041D42"/>
                </a:solidFill>
                <a:latin typeface="Arial" panose="020B0604020202020204" pitchFamily="34" charset="0"/>
                <a:cs typeface="Arial" panose="020B0604020202020204" pitchFamily="34" charset="0"/>
              </a:rPr>
              <a:t>De</a:t>
            </a:r>
            <a:r>
              <a:rPr sz="5150" b="0" spc="-275" dirty="0">
                <a:solidFill>
                  <a:srgbClr val="041D42"/>
                </a:solidFill>
                <a:latin typeface="Arial" panose="020B0604020202020204" pitchFamily="34" charset="0"/>
                <a:cs typeface="Arial" panose="020B0604020202020204" pitchFamily="34" charset="0"/>
              </a:rPr>
              <a:t> </a:t>
            </a:r>
            <a:r>
              <a:rPr sz="5150" spc="-70" dirty="0">
                <a:solidFill>
                  <a:srgbClr val="041D42"/>
                </a:solidFill>
                <a:latin typeface="Arial" panose="020B0604020202020204" pitchFamily="34" charset="0"/>
                <a:cs typeface="Arial" panose="020B0604020202020204" pitchFamily="34" charset="0"/>
              </a:rPr>
              <a:t>25/05</a:t>
            </a:r>
            <a:r>
              <a:rPr sz="5150" spc="-265" dirty="0">
                <a:solidFill>
                  <a:srgbClr val="041D42"/>
                </a:solidFill>
                <a:latin typeface="Arial" panose="020B0604020202020204" pitchFamily="34" charset="0"/>
                <a:cs typeface="Arial" panose="020B0604020202020204" pitchFamily="34" charset="0"/>
              </a:rPr>
              <a:t> </a:t>
            </a:r>
            <a:r>
              <a:rPr sz="5150" b="0" dirty="0">
                <a:solidFill>
                  <a:srgbClr val="041D42"/>
                </a:solidFill>
                <a:latin typeface="Arial" panose="020B0604020202020204" pitchFamily="34" charset="0"/>
                <a:cs typeface="Arial" panose="020B0604020202020204" pitchFamily="34" charset="0"/>
              </a:rPr>
              <a:t>a</a:t>
            </a:r>
            <a:r>
              <a:rPr sz="5150" b="0" spc="-260" dirty="0">
                <a:solidFill>
                  <a:srgbClr val="041D42"/>
                </a:solidFill>
                <a:latin typeface="Arial" panose="020B0604020202020204" pitchFamily="34" charset="0"/>
                <a:cs typeface="Arial" panose="020B0604020202020204" pitchFamily="34" charset="0"/>
              </a:rPr>
              <a:t> </a:t>
            </a:r>
            <a:r>
              <a:rPr sz="5150" spc="-10" dirty="0">
                <a:solidFill>
                  <a:srgbClr val="041D42"/>
                </a:solidFill>
                <a:latin typeface="Arial" panose="020B0604020202020204" pitchFamily="34" charset="0"/>
                <a:cs typeface="Arial" panose="020B0604020202020204" pitchFamily="34" charset="0"/>
              </a:rPr>
              <a:t>26/06</a:t>
            </a:r>
            <a:endParaRPr sz="5150" dirty="0">
              <a:solidFill>
                <a:srgbClr val="041D42"/>
              </a:solidFill>
              <a:latin typeface="Arial" panose="020B0604020202020204" pitchFamily="34" charset="0"/>
              <a:cs typeface="Arial" panose="020B0604020202020204" pitchFamily="34" charset="0"/>
            </a:endParaRPr>
          </a:p>
        </p:txBody>
      </p:sp>
      <p:sp>
        <p:nvSpPr>
          <p:cNvPr id="6" name="object 2" descr="$PPTXTitle">
            <a:extLst>
              <a:ext uri="{FF2B5EF4-FFF2-40B4-BE49-F238E27FC236}">
                <a16:creationId xmlns:a16="http://schemas.microsoft.com/office/drawing/2014/main" id="{E2EA618A-BAD7-E41F-5CEB-DA4DACB0934E}"/>
              </a:ext>
            </a:extLst>
          </p:cNvPr>
          <p:cNvSpPr txBox="1">
            <a:spLocks noGrp="1"/>
          </p:cNvSpPr>
          <p:nvPr>
            <p:ph type="title"/>
          </p:nvPr>
        </p:nvSpPr>
        <p:spPr>
          <a:xfrm>
            <a:off x="1332678" y="4038600"/>
            <a:ext cx="11278020" cy="2938624"/>
          </a:xfrm>
          <a:prstGeom prst="rect">
            <a:avLst/>
          </a:prstGeom>
        </p:spPr>
        <p:txBody>
          <a:bodyPr vert="horz" wrap="square" lIns="0" tIns="14604" rIns="0" bIns="0" rtlCol="0">
            <a:spAutoFit/>
          </a:bodyPr>
          <a:lstStyle/>
          <a:p>
            <a:pPr marL="12700">
              <a:lnSpc>
                <a:spcPct val="100000"/>
              </a:lnSpc>
              <a:spcBef>
                <a:spcPts val="114"/>
              </a:spcBef>
            </a:pPr>
            <a:r>
              <a:rPr sz="19000" b="1" spc="180" dirty="0">
                <a:solidFill>
                  <a:srgbClr val="041D42"/>
                </a:solidFill>
                <a:latin typeface="Arial" panose="020B0604020202020204" pitchFamily="34" charset="0"/>
                <a:cs typeface="Arial" panose="020B0604020202020204" pitchFamily="34" charset="0"/>
              </a:rPr>
              <a:t>Agasalho</a:t>
            </a:r>
          </a:p>
        </p:txBody>
      </p:sp>
      <p:sp>
        <p:nvSpPr>
          <p:cNvPr id="7" name="object 3">
            <a:extLst>
              <a:ext uri="{FF2B5EF4-FFF2-40B4-BE49-F238E27FC236}">
                <a16:creationId xmlns:a16="http://schemas.microsoft.com/office/drawing/2014/main" id="{710C2D61-4446-0A73-E793-9E9FDB611898}"/>
              </a:ext>
            </a:extLst>
          </p:cNvPr>
          <p:cNvSpPr txBox="1"/>
          <p:nvPr/>
        </p:nvSpPr>
        <p:spPr>
          <a:xfrm>
            <a:off x="2793734" y="3886200"/>
            <a:ext cx="6807466" cy="1090042"/>
          </a:xfrm>
          <a:prstGeom prst="rect">
            <a:avLst/>
          </a:prstGeom>
        </p:spPr>
        <p:txBody>
          <a:bodyPr vert="horz" wrap="square" lIns="0" tIns="12700" rIns="0" bIns="0" rtlCol="0">
            <a:spAutoFit/>
          </a:bodyPr>
          <a:lstStyle/>
          <a:p>
            <a:pPr marL="12700">
              <a:lnSpc>
                <a:spcPct val="100000"/>
              </a:lnSpc>
              <a:spcBef>
                <a:spcPts val="100"/>
              </a:spcBef>
            </a:pPr>
            <a:r>
              <a:rPr sz="7000" dirty="0">
                <a:solidFill>
                  <a:srgbClr val="041D42"/>
                </a:solidFill>
                <a:latin typeface="Arial" panose="020B0604020202020204" pitchFamily="34" charset="0"/>
                <a:cs typeface="Arial" panose="020B0604020202020204" pitchFamily="34" charset="0"/>
              </a:rPr>
              <a:t>Campanha</a:t>
            </a:r>
            <a:r>
              <a:rPr sz="7000" spc="-120" dirty="0">
                <a:solidFill>
                  <a:srgbClr val="041D42"/>
                </a:solidFill>
                <a:latin typeface="Arial" panose="020B0604020202020204" pitchFamily="34" charset="0"/>
                <a:cs typeface="Arial" panose="020B0604020202020204" pitchFamily="34" charset="0"/>
              </a:rPr>
              <a:t> </a:t>
            </a:r>
            <a:r>
              <a:rPr sz="7000" spc="175" dirty="0">
                <a:solidFill>
                  <a:srgbClr val="041D42"/>
                </a:solidFill>
                <a:latin typeface="Arial" panose="020B0604020202020204" pitchFamily="34" charset="0"/>
                <a:cs typeface="Arial" panose="020B0604020202020204" pitchFamily="34" charset="0"/>
              </a:rPr>
              <a:t>do</a:t>
            </a:r>
            <a:endParaRPr sz="7000" dirty="0">
              <a:solidFill>
                <a:srgbClr val="041D42"/>
              </a:solidFill>
              <a:latin typeface="Arial" panose="020B06040202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399C3072-497F-AC7B-AF1E-D74356A0FA7C}"/>
              </a:ext>
            </a:extLst>
          </p:cNvPr>
          <p:cNvPicPr>
            <a:picLocks noChangeAspect="1"/>
          </p:cNvPicPr>
          <p:nvPr/>
        </p:nvPicPr>
        <p:blipFill>
          <a:blip r:embed="rId3"/>
          <a:stretch>
            <a:fillRect/>
          </a:stretch>
        </p:blipFill>
        <p:spPr>
          <a:xfrm>
            <a:off x="990600" y="13277775"/>
            <a:ext cx="4267200" cy="1131631"/>
          </a:xfrm>
          <a:prstGeom prst="rect">
            <a:avLst/>
          </a:prstGeom>
        </p:spPr>
      </p:pic>
      <p:pic>
        <p:nvPicPr>
          <p:cNvPr id="9" name="Imagem 8">
            <a:extLst>
              <a:ext uri="{FF2B5EF4-FFF2-40B4-BE49-F238E27FC236}">
                <a16:creationId xmlns:a16="http://schemas.microsoft.com/office/drawing/2014/main" id="{672AD9CF-AD09-F2F0-A8A9-8C16CAA02766}"/>
              </a:ext>
            </a:extLst>
          </p:cNvPr>
          <p:cNvPicPr>
            <a:picLocks noChangeAspect="1"/>
          </p:cNvPicPr>
          <p:nvPr/>
        </p:nvPicPr>
        <p:blipFill>
          <a:blip r:embed="rId4"/>
          <a:stretch>
            <a:fillRect/>
          </a:stretch>
        </p:blipFill>
        <p:spPr>
          <a:xfrm>
            <a:off x="9296400" y="517147"/>
            <a:ext cx="4953000" cy="1620454"/>
          </a:xfrm>
          <a:prstGeom prst="rect">
            <a:avLst/>
          </a:prstGeom>
        </p:spPr>
      </p:pic>
      <p:pic>
        <p:nvPicPr>
          <p:cNvPr id="10" name="Imagem 9">
            <a:extLst>
              <a:ext uri="{FF2B5EF4-FFF2-40B4-BE49-F238E27FC236}">
                <a16:creationId xmlns:a16="http://schemas.microsoft.com/office/drawing/2014/main" id="{1EEFA2CD-0E5A-3AEA-D389-D9BFE21896AD}"/>
              </a:ext>
            </a:extLst>
          </p:cNvPr>
          <p:cNvPicPr>
            <a:picLocks noChangeAspect="1"/>
          </p:cNvPicPr>
          <p:nvPr/>
        </p:nvPicPr>
        <p:blipFill>
          <a:blip r:embed="rId5"/>
          <a:stretch>
            <a:fillRect/>
          </a:stretch>
        </p:blipFill>
        <p:spPr>
          <a:xfrm>
            <a:off x="1246318" y="10515600"/>
            <a:ext cx="1814382" cy="16199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24906a0-16c1-4997-b0fd-d5b002b55587">
      <Terms xmlns="http://schemas.microsoft.com/office/infopath/2007/PartnerControls"/>
    </lcf76f155ced4ddcb4097134ff3c332f>
    <TaxCatchAll xmlns="8ec53f78-eefa-4903-b6ba-a131a7acdb8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82B3F7068F12954097A26635E490BA4A" ma:contentTypeVersion="10" ma:contentTypeDescription="Crie um novo documento." ma:contentTypeScope="" ma:versionID="11bac1491241ca900770394909f043c5">
  <xsd:schema xmlns:xsd="http://www.w3.org/2001/XMLSchema" xmlns:xs="http://www.w3.org/2001/XMLSchema" xmlns:p="http://schemas.microsoft.com/office/2006/metadata/properties" xmlns:ns2="f24906a0-16c1-4997-b0fd-d5b002b55587" xmlns:ns3="8ec53f78-eefa-4903-b6ba-a131a7acdb8d" targetNamespace="http://schemas.microsoft.com/office/2006/metadata/properties" ma:root="true" ma:fieldsID="de44c9ebea054f373d3e484828d8b061" ns2:_="" ns3:_="">
    <xsd:import namespace="f24906a0-16c1-4997-b0fd-d5b002b55587"/>
    <xsd:import namespace="8ec53f78-eefa-4903-b6ba-a131a7acdb8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906a0-16c1-4997-b0fd-d5b002b555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Marcações de imagem" ma:readOnly="false" ma:fieldId="{5cf76f15-5ced-4ddc-b409-7134ff3c332f}" ma:taxonomyMulti="true" ma:sspId="543f74c0-c49a-404a-a8ea-df76b3d10e8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c53f78-eefa-4903-b6ba-a131a7acdb8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16d883-5e98-433e-9d77-223ea67d7f91}" ma:internalName="TaxCatchAll" ma:showField="CatchAllData" ma:web="8ec53f78-eefa-4903-b6ba-a131a7acdb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C5C83A-C01C-46CA-BF63-59FD5DB0B0F6}">
  <ds:schemaRefs>
    <ds:schemaRef ds:uri="http://schemas.microsoft.com/sharepoint/v3/contenttype/forms"/>
  </ds:schemaRefs>
</ds:datastoreItem>
</file>

<file path=customXml/itemProps2.xml><?xml version="1.0" encoding="utf-8"?>
<ds:datastoreItem xmlns:ds="http://schemas.openxmlformats.org/officeDocument/2006/customXml" ds:itemID="{4EFEA261-3F42-46EA-A569-A22B2BA02A7F}">
  <ds:schemaRefs>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df5a23b3-5d55-488d-85bb-af16d58fba18"/>
    <ds:schemaRef ds:uri="http://purl.org/dc/elements/1.1/"/>
    <ds:schemaRef ds:uri="305cd47f-cf07-4a2a-91fc-b48a5372bee5"/>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38A487D4-1688-46ED-8D4F-AC4DD7E5B156}"/>
</file>

<file path=docMetadata/LabelInfo.xml><?xml version="1.0" encoding="utf-8"?>
<clbl:labelList xmlns:clbl="http://schemas.microsoft.com/office/2020/mipLabelMetadata">
  <clbl:label id="{ca0fe36a-3a81-4cd2-a2b1-1de809777ddf}" enabled="1" method="Privileged" siteId="{8f309b91-b060-4b60-bbb5-091c51b75cfd}" removed="0"/>
</clbl:labelList>
</file>

<file path=docProps/app.xml><?xml version="1.0" encoding="utf-8"?>
<Properties xmlns="http://schemas.openxmlformats.org/officeDocument/2006/extended-properties" xmlns:vt="http://schemas.openxmlformats.org/officeDocument/2006/docPropsVTypes">
  <Template/>
  <TotalTime>3</TotalTime>
  <Words>15</Words>
  <Application>Microsoft Macintosh PowerPoint</Application>
  <PresentationFormat>Personalizar</PresentationFormat>
  <Paragraphs>5</Paragraphs>
  <Slides>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Calibri</vt:lpstr>
      <vt:lpstr>Helvetica</vt:lpstr>
      <vt:lpstr>Helvetica Neue</vt:lpstr>
      <vt:lpstr>Office Theme</vt:lpstr>
      <vt:lpstr>Agasalho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Andrew Back melo</cp:lastModifiedBy>
  <cp:revision>1</cp:revision>
  <dcterms:created xsi:type="dcterms:W3CDTF">2026-05-20T19:42:43Z</dcterms:created>
  <dcterms:modified xsi:type="dcterms:W3CDTF">2026-05-20T19:46:50Z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2026-04-09T00:00:00Z</vt:filetime>
  </property>
  <property fmtid="{D5CDD505-2E9C-101B-9397-08002B2CF9AE}" pid="3" name="Creator">
    <vt:lpwstr>Adobe Photoshop 27.5 (Macintosh)</vt:lpwstr>
  </property>
  <property fmtid="{D5CDD505-2E9C-101B-9397-08002B2CF9AE}" pid="4" name="LastSaved">
    <vt:filetime>2026-05-20T00:00:00Z</vt:filetime>
  </property>
  <property fmtid="{D5CDD505-2E9C-101B-9397-08002B2CF9AE}" pid="5" name="Producer">
    <vt:lpwstr>Adobe Photoshop for Macintosh -- Image Conversion Plug-in</vt:lpwstr>
  </property>
  <property fmtid="{D5CDD505-2E9C-101B-9397-08002B2CF9AE}" pid="6" name="ClassificationContentMarkingFooterLocations">
    <vt:lpwstr>Office Theme:8</vt:lpwstr>
  </property>
  <property fmtid="{D5CDD505-2E9C-101B-9397-08002B2CF9AE}" pid="7" name="ClassificationContentMarkingFooterText">
    <vt:lpwstr>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vt:lpwstr>
  </property>
  <property fmtid="{D5CDD505-2E9C-101B-9397-08002B2CF9AE}" pid="8" name="ContentTypeId">
    <vt:lpwstr>0x01010082B3F7068F12954097A26635E490BA4A</vt:lpwstr>
  </property>
  <property fmtid="{D5CDD505-2E9C-101B-9397-08002B2CF9AE}" pid="9" name="MediaServiceImageTags">
    <vt:lpwstr/>
  </property>
</Properties>
</file>