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11303000" cy="20104100"/>
  <p:notesSz cx="113030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B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DEF966-6A26-4AE4-85B1-E3F4A7E65F28}" v="1" dt="2026-01-16T14:43:30.933"/>
    <p1510:client id="{E6C7C9CA-7743-314B-AE3C-90BC0C47E0F4}" v="15" dt="2026-01-14T20:21:15.6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4682"/>
  </p:normalViewPr>
  <p:slideViewPr>
    <p:cSldViewPr>
      <p:cViewPr varScale="1">
        <p:scale>
          <a:sx n="22" d="100"/>
          <a:sy n="22" d="100"/>
        </p:scale>
        <p:origin x="273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8201" y="6232271"/>
            <a:ext cx="9612948" cy="4221861"/>
          </a:xfrm>
          <a:prstGeom prst="rect">
            <a:avLst/>
          </a:prstGeom>
        </p:spPr>
        <p:txBody>
          <a:bodyPr wrap="square" lIns="0" tIns="0" rIns="0" bIns="0">
            <a:spAutoFit/>
          </a:bodyPr>
          <a:lstStyle>
            <a:lvl1pPr>
              <a:defRPr sz="15650" b="0" i="0">
                <a:solidFill>
                  <a:schemeClr val="tx1"/>
                </a:solidFill>
                <a:latin typeface="Helvetica Neue"/>
                <a:cs typeface="Helvetica Neue"/>
              </a:defRPr>
            </a:lvl1pPr>
          </a:lstStyle>
          <a:p>
            <a:endParaRPr/>
          </a:p>
        </p:txBody>
      </p:sp>
      <p:sp>
        <p:nvSpPr>
          <p:cNvPr id="3" name="Holder 3"/>
          <p:cNvSpPr>
            <a:spLocks noGrp="1"/>
          </p:cNvSpPr>
          <p:nvPr>
            <p:ph type="subTitle" idx="4"/>
          </p:nvPr>
        </p:nvSpPr>
        <p:spPr>
          <a:xfrm>
            <a:off x="1696402" y="11258296"/>
            <a:ext cx="7916545" cy="50260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650" b="0" i="0">
                <a:solidFill>
                  <a:schemeClr val="tx1"/>
                </a:solidFill>
                <a:latin typeface="Helvetica Neue"/>
                <a:cs typeface="Helvetica Neu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650" b="0" i="0">
                <a:solidFill>
                  <a:schemeClr val="tx1"/>
                </a:solidFill>
                <a:latin typeface="Helvetica Neue"/>
                <a:cs typeface="Helvetica Neue"/>
              </a:defRPr>
            </a:lvl1pPr>
          </a:lstStyle>
          <a:p>
            <a:endParaRPr/>
          </a:p>
        </p:txBody>
      </p:sp>
      <p:sp>
        <p:nvSpPr>
          <p:cNvPr id="3" name="Holder 3"/>
          <p:cNvSpPr>
            <a:spLocks noGrp="1"/>
          </p:cNvSpPr>
          <p:nvPr>
            <p:ph sz="half" idx="2"/>
          </p:nvPr>
        </p:nvSpPr>
        <p:spPr>
          <a:xfrm>
            <a:off x="565467" y="4623943"/>
            <a:ext cx="4919567"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824315" y="4623943"/>
            <a:ext cx="4919567"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650" b="0" i="0">
                <a:solidFill>
                  <a:schemeClr val="tx1"/>
                </a:solidFill>
                <a:latin typeface="Helvetica Neue"/>
                <a:cs typeface="Helvetica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1308556" cy="20104100"/>
          </a:xfrm>
          <a:prstGeom prst="rect">
            <a:avLst/>
          </a:prstGeom>
        </p:spPr>
      </p:pic>
      <p:pic>
        <p:nvPicPr>
          <p:cNvPr id="17" name="bg object 17"/>
          <p:cNvPicPr/>
          <p:nvPr/>
        </p:nvPicPr>
        <p:blipFill>
          <a:blip r:embed="rId8" cstate="print"/>
          <a:stretch>
            <a:fillRect/>
          </a:stretch>
        </p:blipFill>
        <p:spPr>
          <a:xfrm>
            <a:off x="6638549" y="0"/>
            <a:ext cx="4670006" cy="20104100"/>
          </a:xfrm>
          <a:prstGeom prst="rect">
            <a:avLst/>
          </a:prstGeom>
        </p:spPr>
      </p:pic>
      <p:sp>
        <p:nvSpPr>
          <p:cNvPr id="2" name="Holder 2"/>
          <p:cNvSpPr>
            <a:spLocks noGrp="1"/>
          </p:cNvSpPr>
          <p:nvPr>
            <p:ph type="title"/>
          </p:nvPr>
        </p:nvSpPr>
        <p:spPr>
          <a:xfrm>
            <a:off x="1410142" y="4315109"/>
            <a:ext cx="8573770" cy="2637154"/>
          </a:xfrm>
          <a:prstGeom prst="rect">
            <a:avLst/>
          </a:prstGeom>
        </p:spPr>
        <p:txBody>
          <a:bodyPr wrap="square" lIns="0" tIns="0" rIns="0" bIns="0">
            <a:spAutoFit/>
          </a:bodyPr>
          <a:lstStyle>
            <a:lvl1pPr>
              <a:defRPr sz="15650" b="0" i="0">
                <a:solidFill>
                  <a:schemeClr val="tx1"/>
                </a:solidFill>
                <a:latin typeface="Helvetica Neue"/>
                <a:cs typeface="Helvetica Neue"/>
              </a:defRPr>
            </a:lvl1pPr>
          </a:lstStyle>
          <a:p>
            <a:endParaRPr/>
          </a:p>
        </p:txBody>
      </p:sp>
      <p:sp>
        <p:nvSpPr>
          <p:cNvPr id="3" name="Holder 3"/>
          <p:cNvSpPr>
            <a:spLocks noGrp="1"/>
          </p:cNvSpPr>
          <p:nvPr>
            <p:ph type="body" idx="1"/>
          </p:nvPr>
        </p:nvSpPr>
        <p:spPr>
          <a:xfrm>
            <a:off x="928737" y="4695345"/>
            <a:ext cx="9892665" cy="62191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845179" y="18696814"/>
            <a:ext cx="3618992"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65467" y="18696814"/>
            <a:ext cx="2601150"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a:xfrm>
            <a:off x="8142732" y="18696814"/>
            <a:ext cx="2601150"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D449D762-3141-7545-0F89-4B98663BEEE5}"/>
              </a:ext>
            </a:extLst>
          </p:cNvPr>
          <p:cNvSpPr txBox="1"/>
          <p:nvPr userDrawn="1">
            <p:extLst>
              <p:ext uri="{1162E1C5-73C7-4A58-AE30-91384D911F3F}">
                <p184:classification xmlns:p184="http://schemas.microsoft.com/office/powerpoint/2018/4/main" val="ftr"/>
              </p:ext>
            </p:extLst>
          </p:nvPr>
        </p:nvSpPr>
        <p:spPr>
          <a:xfrm>
            <a:off x="130175" y="19827240"/>
            <a:ext cx="11063288"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object 5"/>
          <p:cNvPicPr/>
          <p:nvPr/>
        </p:nvPicPr>
        <p:blipFill>
          <a:blip r:embed="rId3" cstate="print"/>
          <a:stretch>
            <a:fillRect/>
          </a:stretch>
        </p:blipFill>
        <p:spPr>
          <a:xfrm>
            <a:off x="0" y="12481188"/>
            <a:ext cx="11308526" cy="4628108"/>
          </a:xfrm>
          <a:prstGeom prst="rect">
            <a:avLst/>
          </a:prstGeom>
        </p:spPr>
      </p:pic>
      <p:sp>
        <p:nvSpPr>
          <p:cNvPr id="6" name="object 6"/>
          <p:cNvSpPr txBox="1"/>
          <p:nvPr/>
        </p:nvSpPr>
        <p:spPr>
          <a:xfrm>
            <a:off x="1092032" y="13393659"/>
            <a:ext cx="4716780" cy="2606040"/>
          </a:xfrm>
          <a:prstGeom prst="rect">
            <a:avLst/>
          </a:prstGeom>
        </p:spPr>
        <p:txBody>
          <a:bodyPr vert="horz" wrap="square" lIns="0" tIns="100965" rIns="0" bIns="0" rtlCol="0">
            <a:spAutoFit/>
          </a:bodyPr>
          <a:lstStyle/>
          <a:p>
            <a:pPr marL="12700" marR="5080">
              <a:lnSpc>
                <a:spcPts val="3929"/>
              </a:lnSpc>
              <a:spcBef>
                <a:spcPts val="795"/>
              </a:spcBef>
            </a:pPr>
            <a:r>
              <a:rPr sz="3850" dirty="0">
                <a:solidFill>
                  <a:srgbClr val="11B5EB"/>
                </a:solidFill>
                <a:latin typeface="Arial"/>
                <a:cs typeface="Arial"/>
              </a:rPr>
              <a:t>Sed</a:t>
            </a:r>
            <a:r>
              <a:rPr sz="3850" spc="-65" dirty="0">
                <a:solidFill>
                  <a:srgbClr val="11B5EB"/>
                </a:solidFill>
                <a:latin typeface="Arial"/>
                <a:cs typeface="Arial"/>
              </a:rPr>
              <a:t> </a:t>
            </a:r>
            <a:r>
              <a:rPr sz="3850" dirty="0">
                <a:solidFill>
                  <a:srgbClr val="11B5EB"/>
                </a:solidFill>
                <a:latin typeface="Arial"/>
                <a:cs typeface="Arial"/>
              </a:rPr>
              <a:t>tellus</a:t>
            </a:r>
            <a:r>
              <a:rPr sz="3850" spc="-65" dirty="0">
                <a:solidFill>
                  <a:srgbClr val="11B5EB"/>
                </a:solidFill>
                <a:latin typeface="Arial"/>
                <a:cs typeface="Arial"/>
              </a:rPr>
              <a:t> </a:t>
            </a:r>
            <a:r>
              <a:rPr sz="3850" spc="-10" dirty="0">
                <a:solidFill>
                  <a:srgbClr val="11B5EB"/>
                </a:solidFill>
                <a:latin typeface="Arial"/>
                <a:cs typeface="Arial"/>
              </a:rPr>
              <a:t>tortor, </a:t>
            </a:r>
            <a:r>
              <a:rPr sz="3850" dirty="0">
                <a:solidFill>
                  <a:srgbClr val="11B5EB"/>
                </a:solidFill>
                <a:latin typeface="Arial"/>
                <a:cs typeface="Arial"/>
              </a:rPr>
              <a:t>sagittis</a:t>
            </a:r>
            <a:r>
              <a:rPr sz="3850" spc="-80" dirty="0">
                <a:solidFill>
                  <a:srgbClr val="11B5EB"/>
                </a:solidFill>
                <a:latin typeface="Arial"/>
                <a:cs typeface="Arial"/>
              </a:rPr>
              <a:t> </a:t>
            </a:r>
            <a:r>
              <a:rPr sz="3850" dirty="0">
                <a:solidFill>
                  <a:srgbClr val="11B5EB"/>
                </a:solidFill>
                <a:latin typeface="Arial"/>
                <a:cs typeface="Arial"/>
              </a:rPr>
              <a:t>eu</a:t>
            </a:r>
            <a:r>
              <a:rPr sz="3850" spc="-80" dirty="0">
                <a:solidFill>
                  <a:srgbClr val="11B5EB"/>
                </a:solidFill>
                <a:latin typeface="Arial"/>
                <a:cs typeface="Arial"/>
              </a:rPr>
              <a:t> </a:t>
            </a:r>
            <a:r>
              <a:rPr sz="3850" spc="-10" dirty="0">
                <a:solidFill>
                  <a:srgbClr val="11B5EB"/>
                </a:solidFill>
                <a:latin typeface="Arial"/>
                <a:cs typeface="Arial"/>
              </a:rPr>
              <a:t>auctor </a:t>
            </a:r>
            <a:r>
              <a:rPr sz="3850" dirty="0">
                <a:solidFill>
                  <a:srgbClr val="11B5EB"/>
                </a:solidFill>
                <a:latin typeface="Arial"/>
                <a:cs typeface="Arial"/>
              </a:rPr>
              <a:t>facilisis,</a:t>
            </a:r>
            <a:r>
              <a:rPr sz="3850" spc="-110" dirty="0">
                <a:solidFill>
                  <a:srgbClr val="11B5EB"/>
                </a:solidFill>
                <a:latin typeface="Arial"/>
                <a:cs typeface="Arial"/>
              </a:rPr>
              <a:t> </a:t>
            </a:r>
            <a:r>
              <a:rPr sz="3850" dirty="0">
                <a:solidFill>
                  <a:srgbClr val="11B5EB"/>
                </a:solidFill>
                <a:latin typeface="Arial"/>
                <a:cs typeface="Arial"/>
              </a:rPr>
              <a:t>sagittis</a:t>
            </a:r>
            <a:r>
              <a:rPr sz="3850" spc="-105" dirty="0">
                <a:solidFill>
                  <a:srgbClr val="11B5EB"/>
                </a:solidFill>
                <a:latin typeface="Arial"/>
                <a:cs typeface="Arial"/>
              </a:rPr>
              <a:t> </a:t>
            </a:r>
            <a:r>
              <a:rPr sz="3850" spc="-25" dirty="0">
                <a:solidFill>
                  <a:srgbClr val="11B5EB"/>
                </a:solidFill>
                <a:latin typeface="Arial"/>
                <a:cs typeface="Arial"/>
              </a:rPr>
              <a:t>nec </a:t>
            </a:r>
            <a:r>
              <a:rPr sz="3850" dirty="0">
                <a:solidFill>
                  <a:srgbClr val="11B5EB"/>
                </a:solidFill>
                <a:latin typeface="Arial"/>
                <a:cs typeface="Arial"/>
              </a:rPr>
              <a:t>massa.</a:t>
            </a:r>
            <a:r>
              <a:rPr sz="3850" spc="-85" dirty="0">
                <a:solidFill>
                  <a:srgbClr val="11B5EB"/>
                </a:solidFill>
                <a:latin typeface="Arial"/>
                <a:cs typeface="Arial"/>
              </a:rPr>
              <a:t> </a:t>
            </a:r>
            <a:r>
              <a:rPr sz="3850" dirty="0">
                <a:solidFill>
                  <a:srgbClr val="11B5EB"/>
                </a:solidFill>
                <a:latin typeface="Arial"/>
                <a:cs typeface="Arial"/>
              </a:rPr>
              <a:t>Nunc</a:t>
            </a:r>
            <a:r>
              <a:rPr sz="3850" spc="-85" dirty="0">
                <a:solidFill>
                  <a:srgbClr val="11B5EB"/>
                </a:solidFill>
                <a:latin typeface="Arial"/>
                <a:cs typeface="Arial"/>
              </a:rPr>
              <a:t> </a:t>
            </a:r>
            <a:r>
              <a:rPr sz="3850" dirty="0">
                <a:solidFill>
                  <a:srgbClr val="11B5EB"/>
                </a:solidFill>
                <a:latin typeface="Arial"/>
                <a:cs typeface="Arial"/>
              </a:rPr>
              <a:t>est</a:t>
            </a:r>
            <a:r>
              <a:rPr sz="3850" spc="-85" dirty="0">
                <a:solidFill>
                  <a:srgbClr val="11B5EB"/>
                </a:solidFill>
                <a:latin typeface="Arial"/>
                <a:cs typeface="Arial"/>
              </a:rPr>
              <a:t> </a:t>
            </a:r>
            <a:r>
              <a:rPr sz="3850" spc="-20" dirty="0">
                <a:solidFill>
                  <a:srgbClr val="11B5EB"/>
                </a:solidFill>
                <a:latin typeface="Arial"/>
                <a:cs typeface="Arial"/>
              </a:rPr>
              <a:t>est, </a:t>
            </a:r>
            <a:r>
              <a:rPr sz="3850" dirty="0">
                <a:solidFill>
                  <a:srgbClr val="11B5EB"/>
                </a:solidFill>
                <a:latin typeface="Arial"/>
                <a:cs typeface="Arial"/>
              </a:rPr>
              <a:t>in</a:t>
            </a:r>
            <a:r>
              <a:rPr sz="3850" spc="-70" dirty="0">
                <a:solidFill>
                  <a:srgbClr val="11B5EB"/>
                </a:solidFill>
                <a:latin typeface="Arial"/>
                <a:cs typeface="Arial"/>
              </a:rPr>
              <a:t> </a:t>
            </a:r>
            <a:r>
              <a:rPr sz="3850" dirty="0">
                <a:solidFill>
                  <a:srgbClr val="11B5EB"/>
                </a:solidFill>
                <a:latin typeface="Arial"/>
                <a:cs typeface="Arial"/>
              </a:rPr>
              <a:t>viverra</a:t>
            </a:r>
            <a:r>
              <a:rPr sz="3850" spc="-65" dirty="0">
                <a:solidFill>
                  <a:srgbClr val="11B5EB"/>
                </a:solidFill>
                <a:latin typeface="Arial"/>
                <a:cs typeface="Arial"/>
              </a:rPr>
              <a:t> </a:t>
            </a:r>
            <a:r>
              <a:rPr sz="3850" dirty="0">
                <a:solidFill>
                  <a:srgbClr val="11B5EB"/>
                </a:solidFill>
                <a:latin typeface="Arial"/>
                <a:cs typeface="Arial"/>
              </a:rPr>
              <a:t>orci</a:t>
            </a:r>
            <a:r>
              <a:rPr sz="3850" spc="-65" dirty="0">
                <a:solidFill>
                  <a:srgbClr val="11B5EB"/>
                </a:solidFill>
                <a:latin typeface="Arial"/>
                <a:cs typeface="Arial"/>
              </a:rPr>
              <a:t> </a:t>
            </a:r>
            <a:r>
              <a:rPr sz="3850" spc="-10" dirty="0">
                <a:solidFill>
                  <a:srgbClr val="11B5EB"/>
                </a:solidFill>
                <a:latin typeface="Arial"/>
                <a:cs typeface="Arial"/>
              </a:rPr>
              <a:t>sagittis.</a:t>
            </a:r>
            <a:endParaRPr sz="3850" dirty="0">
              <a:solidFill>
                <a:srgbClr val="11B5EB"/>
              </a:solidFill>
              <a:latin typeface="Arial"/>
              <a:cs typeface="Arial"/>
            </a:endParaRPr>
          </a:p>
        </p:txBody>
      </p:sp>
      <p:sp>
        <p:nvSpPr>
          <p:cNvPr id="7" name="object 7"/>
          <p:cNvSpPr txBox="1"/>
          <p:nvPr/>
        </p:nvSpPr>
        <p:spPr>
          <a:xfrm>
            <a:off x="7311738" y="13362049"/>
            <a:ext cx="3303904" cy="1479251"/>
          </a:xfrm>
          <a:prstGeom prst="rect">
            <a:avLst/>
          </a:prstGeom>
        </p:spPr>
        <p:txBody>
          <a:bodyPr vert="horz" wrap="square" lIns="0" tIns="93345" rIns="0" bIns="0" rtlCol="0">
            <a:spAutoFit/>
          </a:bodyPr>
          <a:lstStyle/>
          <a:p>
            <a:pPr marL="12700" marR="5080">
              <a:lnSpc>
                <a:spcPts val="3570"/>
              </a:lnSpc>
              <a:spcBef>
                <a:spcPts val="735"/>
              </a:spcBef>
              <a:tabLst>
                <a:tab pos="1712595" algn="l"/>
              </a:tabLst>
            </a:pPr>
            <a:r>
              <a:rPr sz="3500" b="1" dirty="0">
                <a:solidFill>
                  <a:srgbClr val="11B5EB"/>
                </a:solidFill>
                <a:latin typeface="Arial"/>
                <a:cs typeface="Arial"/>
              </a:rPr>
              <a:t>Quisque</a:t>
            </a:r>
            <a:r>
              <a:rPr sz="3500" b="1" spc="-150" dirty="0">
                <a:solidFill>
                  <a:srgbClr val="11B5EB"/>
                </a:solidFill>
                <a:latin typeface="Arial"/>
                <a:cs typeface="Arial"/>
              </a:rPr>
              <a:t> </a:t>
            </a:r>
            <a:r>
              <a:rPr sz="3500" b="1" spc="-10" dirty="0">
                <a:solidFill>
                  <a:srgbClr val="11B5EB"/>
                </a:solidFill>
                <a:latin typeface="Arial"/>
                <a:cs typeface="Arial"/>
              </a:rPr>
              <a:t>ornare finibus</a:t>
            </a:r>
            <a:r>
              <a:rPr sz="3500" b="1" dirty="0">
                <a:solidFill>
                  <a:srgbClr val="11B5EB"/>
                </a:solidFill>
                <a:latin typeface="Arial"/>
                <a:cs typeface="Arial"/>
              </a:rPr>
              <a:t>	</a:t>
            </a:r>
            <a:r>
              <a:rPr sz="3500" b="1" spc="-10" dirty="0">
                <a:solidFill>
                  <a:srgbClr val="11B5EB"/>
                </a:solidFill>
                <a:latin typeface="Arial"/>
                <a:cs typeface="Arial"/>
              </a:rPr>
              <a:t>luctus </a:t>
            </a:r>
            <a:r>
              <a:rPr sz="3500" b="1" dirty="0">
                <a:solidFill>
                  <a:srgbClr val="11B5EB"/>
                </a:solidFill>
                <a:latin typeface="Arial"/>
                <a:cs typeface="Arial"/>
              </a:rPr>
              <a:t>massa</a:t>
            </a:r>
            <a:r>
              <a:rPr sz="3500" b="1" spc="-114" dirty="0">
                <a:solidFill>
                  <a:srgbClr val="11B5EB"/>
                </a:solidFill>
                <a:latin typeface="Arial"/>
                <a:cs typeface="Arial"/>
              </a:rPr>
              <a:t> </a:t>
            </a:r>
            <a:r>
              <a:rPr sz="3500" b="1" spc="-10" dirty="0">
                <a:solidFill>
                  <a:srgbClr val="11B5EB"/>
                </a:solidFill>
                <a:latin typeface="Arial"/>
                <a:cs typeface="Arial"/>
              </a:rPr>
              <a:t>dictum.</a:t>
            </a:r>
            <a:endParaRPr sz="3500" dirty="0">
              <a:solidFill>
                <a:srgbClr val="11B5EB"/>
              </a:solidFill>
              <a:latin typeface="Arial"/>
              <a:cs typeface="Arial"/>
            </a:endParaRPr>
          </a:p>
        </p:txBody>
      </p:sp>
      <p:sp>
        <p:nvSpPr>
          <p:cNvPr id="8" name="object 8"/>
          <p:cNvSpPr txBox="1"/>
          <p:nvPr/>
        </p:nvSpPr>
        <p:spPr>
          <a:xfrm>
            <a:off x="7263790" y="15371157"/>
            <a:ext cx="3483610" cy="704215"/>
          </a:xfrm>
          <a:prstGeom prst="rect">
            <a:avLst/>
          </a:prstGeom>
        </p:spPr>
        <p:txBody>
          <a:bodyPr vert="horz" wrap="square" lIns="0" tIns="12700" rIns="0" bIns="0" rtlCol="0">
            <a:spAutoFit/>
          </a:bodyPr>
          <a:lstStyle/>
          <a:p>
            <a:pPr marL="12700">
              <a:lnSpc>
                <a:spcPct val="100000"/>
              </a:lnSpc>
              <a:spcBef>
                <a:spcPts val="100"/>
              </a:spcBef>
            </a:pPr>
            <a:r>
              <a:rPr sz="4450" b="1" dirty="0">
                <a:solidFill>
                  <a:srgbClr val="11B5EB"/>
                </a:solidFill>
                <a:latin typeface="Arial"/>
                <a:cs typeface="Arial"/>
              </a:rPr>
              <a:t>19/01</a:t>
            </a:r>
            <a:r>
              <a:rPr sz="4450" b="1" spc="-10" dirty="0">
                <a:solidFill>
                  <a:srgbClr val="11B5EB"/>
                </a:solidFill>
                <a:latin typeface="Arial"/>
                <a:cs typeface="Arial"/>
              </a:rPr>
              <a:t> </a:t>
            </a:r>
            <a:r>
              <a:rPr sz="4450" b="1" dirty="0">
                <a:solidFill>
                  <a:srgbClr val="11B5EB"/>
                </a:solidFill>
                <a:latin typeface="Arial"/>
                <a:cs typeface="Arial"/>
              </a:rPr>
              <a:t>a</a:t>
            </a:r>
            <a:r>
              <a:rPr sz="4450" b="1" spc="-5" dirty="0">
                <a:solidFill>
                  <a:srgbClr val="11B5EB"/>
                </a:solidFill>
                <a:latin typeface="Arial"/>
                <a:cs typeface="Arial"/>
              </a:rPr>
              <a:t> </a:t>
            </a:r>
            <a:r>
              <a:rPr sz="4450" b="1" spc="-10" dirty="0">
                <a:solidFill>
                  <a:srgbClr val="11B5EB"/>
                </a:solidFill>
                <a:latin typeface="Arial"/>
                <a:cs typeface="Arial"/>
              </a:rPr>
              <a:t>12/02</a:t>
            </a:r>
            <a:endParaRPr sz="4450" dirty="0">
              <a:solidFill>
                <a:srgbClr val="11B5EB"/>
              </a:solidFill>
              <a:latin typeface="Arial"/>
              <a:cs typeface="Arial"/>
            </a:endParaRPr>
          </a:p>
        </p:txBody>
      </p:sp>
      <p:pic>
        <p:nvPicPr>
          <p:cNvPr id="9" name="Imagem 8" descr="Desenho de um círculo&#10;&#10;O conteúdo gerado por IA pode estar incorreto.">
            <a:extLst>
              <a:ext uri="{FF2B5EF4-FFF2-40B4-BE49-F238E27FC236}">
                <a16:creationId xmlns:a16="http://schemas.microsoft.com/office/drawing/2014/main" id="{EA67B1A0-E069-4AD0-3357-65EF6070C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00" y="18273089"/>
            <a:ext cx="3429000" cy="975322"/>
          </a:xfrm>
          <a:prstGeom prst="rect">
            <a:avLst/>
          </a:prstGeom>
        </p:spPr>
      </p:pic>
      <p:pic>
        <p:nvPicPr>
          <p:cNvPr id="10" name="Imagem 9" descr="Uma imagem contendo desenho&#10;&#10;O conteúdo gerado por IA pode estar incorreto.">
            <a:extLst>
              <a:ext uri="{FF2B5EF4-FFF2-40B4-BE49-F238E27FC236}">
                <a16:creationId xmlns:a16="http://schemas.microsoft.com/office/drawing/2014/main" id="{37A35F54-52DE-8A05-9A29-EC5EF9E10B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7513" y="18310824"/>
            <a:ext cx="3872354" cy="1022263"/>
          </a:xfrm>
          <a:prstGeom prst="rect">
            <a:avLst/>
          </a:prstGeom>
        </p:spPr>
      </p:pic>
      <p:pic>
        <p:nvPicPr>
          <p:cNvPr id="13" name="Imagem 12" descr="Uma imagem contendo Texto&#10;&#10;O conteúdo gerado por IA pode estar incorreto.">
            <a:extLst>
              <a:ext uri="{FF2B5EF4-FFF2-40B4-BE49-F238E27FC236}">
                <a16:creationId xmlns:a16="http://schemas.microsoft.com/office/drawing/2014/main" id="{2BD737E8-DAE3-8A05-9B40-6D64B7B482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469" y="4130708"/>
            <a:ext cx="9220061" cy="4628109"/>
          </a:xfrm>
          <a:prstGeom prst="rect">
            <a:avLst/>
          </a:prstGeom>
        </p:spPr>
      </p:pic>
      <p:pic>
        <p:nvPicPr>
          <p:cNvPr id="14" name="Imagem 13" descr="Uma imagem contendo Texto&#10;&#10;O conteúdo gerado por IA pode estar incorreto.">
            <a:extLst>
              <a:ext uri="{FF2B5EF4-FFF2-40B4-BE49-F238E27FC236}">
                <a16:creationId xmlns:a16="http://schemas.microsoft.com/office/drawing/2014/main" id="{9665C177-A5CA-9154-8914-702018F5F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0752" y="408337"/>
            <a:ext cx="1449780" cy="1463994"/>
          </a:xfrm>
          <a:prstGeom prst="rect">
            <a:avLst/>
          </a:prstGeom>
        </p:spPr>
      </p:pic>
      <p:pic>
        <p:nvPicPr>
          <p:cNvPr id="15" name="Imagem 14" descr="Imagem em branco e preto&#10;&#10;O conteúdo gerado por IA pode estar incorreto.">
            <a:extLst>
              <a:ext uri="{FF2B5EF4-FFF2-40B4-BE49-F238E27FC236}">
                <a16:creationId xmlns:a16="http://schemas.microsoft.com/office/drawing/2014/main" id="{F0DCA03D-1B74-3457-1E2D-04F111000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6209" y="3068663"/>
            <a:ext cx="1232162" cy="716894"/>
          </a:xfrm>
          <a:prstGeom prst="rect">
            <a:avLst/>
          </a:prstGeom>
        </p:spPr>
      </p:pic>
      <p:pic>
        <p:nvPicPr>
          <p:cNvPr id="16" name="Imagem 15" descr="Imagem em preto e branco&#10;&#10;O conteúdo gerado por IA pode estar incorreto.">
            <a:extLst>
              <a:ext uri="{FF2B5EF4-FFF2-40B4-BE49-F238E27FC236}">
                <a16:creationId xmlns:a16="http://schemas.microsoft.com/office/drawing/2014/main" id="{BA68CA60-6CCF-D4C8-FAF2-BD034D2D90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796296">
            <a:off x="9564423" y="5594509"/>
            <a:ext cx="2365952" cy="1061020"/>
          </a:xfrm>
          <a:prstGeom prst="rect">
            <a:avLst/>
          </a:prstGeom>
        </p:spPr>
      </p:pic>
      <p:pic>
        <p:nvPicPr>
          <p:cNvPr id="17" name="Imagem 16" descr="Uma imagem contendo Forma&#10;&#10;O conteúdo gerado por IA pode estar incorreto.">
            <a:extLst>
              <a:ext uri="{FF2B5EF4-FFF2-40B4-BE49-F238E27FC236}">
                <a16:creationId xmlns:a16="http://schemas.microsoft.com/office/drawing/2014/main" id="{3DF37026-B697-8AA0-6AE0-35718A9AEF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4015" y="310874"/>
            <a:ext cx="5083160" cy="3917298"/>
          </a:xfrm>
          <a:prstGeom prst="rect">
            <a:avLst/>
          </a:prstGeom>
        </p:spPr>
      </p:pic>
      <p:pic>
        <p:nvPicPr>
          <p:cNvPr id="18" name="Imagem 17" descr="Desenho de um pássaro&#10;&#10;O conteúdo gerado por IA pode estar incorreto.">
            <a:extLst>
              <a:ext uri="{FF2B5EF4-FFF2-40B4-BE49-F238E27FC236}">
                <a16:creationId xmlns:a16="http://schemas.microsoft.com/office/drawing/2014/main" id="{A8CDCDE8-8D1F-490C-5AAE-37507B3FE5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39672">
            <a:off x="1890649" y="1364374"/>
            <a:ext cx="3499924" cy="2141956"/>
          </a:xfrm>
          <a:prstGeom prst="rect">
            <a:avLst/>
          </a:prstGeom>
        </p:spPr>
      </p:pic>
      <p:pic>
        <p:nvPicPr>
          <p:cNvPr id="19" name="Imagem 18" descr="Tela de um aparelho celular&#10;&#10;O conteúdo gerado por IA pode estar incorreto.">
            <a:extLst>
              <a:ext uri="{FF2B5EF4-FFF2-40B4-BE49-F238E27FC236}">
                <a16:creationId xmlns:a16="http://schemas.microsoft.com/office/drawing/2014/main" id="{0FDC1E1C-0284-A504-DD60-77596790532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1458" y="4728435"/>
            <a:ext cx="1593489" cy="1483169"/>
          </a:xfrm>
          <a:prstGeom prst="rect">
            <a:avLst/>
          </a:prstGeom>
        </p:spPr>
      </p:pic>
      <p:pic>
        <p:nvPicPr>
          <p:cNvPr id="20" name="Imagem 19" descr="Forma, Seta&#10;&#10;O conteúdo gerado por IA pode estar incorreto.">
            <a:extLst>
              <a:ext uri="{FF2B5EF4-FFF2-40B4-BE49-F238E27FC236}">
                <a16:creationId xmlns:a16="http://schemas.microsoft.com/office/drawing/2014/main" id="{759C6BF0-5EDA-324E-AC6F-8C8AF5B3D8B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68421">
            <a:off x="1799243" y="8447791"/>
            <a:ext cx="3682737" cy="3641451"/>
          </a:xfrm>
          <a:prstGeom prst="rect">
            <a:avLst/>
          </a:prstGeom>
        </p:spPr>
      </p:pic>
      <p:sp>
        <p:nvSpPr>
          <p:cNvPr id="21" name="CaixaDeTexto 20">
            <a:extLst>
              <a:ext uri="{FF2B5EF4-FFF2-40B4-BE49-F238E27FC236}">
                <a16:creationId xmlns:a16="http://schemas.microsoft.com/office/drawing/2014/main" id="{88ECFF74-9F89-40B2-DCB1-3CEDB16B3BA2}"/>
              </a:ext>
            </a:extLst>
          </p:cNvPr>
          <p:cNvSpPr txBox="1"/>
          <p:nvPr/>
        </p:nvSpPr>
        <p:spPr>
          <a:xfrm>
            <a:off x="6989700" y="9523693"/>
            <a:ext cx="3833101" cy="1938992"/>
          </a:xfrm>
          <a:prstGeom prst="rect">
            <a:avLst/>
          </a:prstGeom>
          <a:noFill/>
        </p:spPr>
        <p:txBody>
          <a:bodyPr wrap="none" rtlCol="0">
            <a:spAutoFit/>
          </a:bodyPr>
          <a:lstStyle/>
          <a:p>
            <a:r>
              <a:rPr lang="pt-BR" sz="4000" b="1" dirty="0">
                <a:solidFill>
                  <a:schemeClr val="bg1"/>
                </a:solidFill>
                <a:latin typeface="Arial" panose="020B0604020202020204" pitchFamily="34" charset="0"/>
                <a:cs typeface="Arial" panose="020B0604020202020204" pitchFamily="34" charset="0"/>
              </a:rPr>
              <a:t>Sua ação </a:t>
            </a:r>
          </a:p>
          <a:p>
            <a:r>
              <a:rPr lang="pt-BR" sz="4000" b="1" dirty="0">
                <a:solidFill>
                  <a:schemeClr val="bg1"/>
                </a:solidFill>
                <a:latin typeface="Arial" panose="020B0604020202020204" pitchFamily="34" charset="0"/>
                <a:cs typeface="Arial" panose="020B0604020202020204" pitchFamily="34" charset="0"/>
              </a:rPr>
              <a:t>faz a educação</a:t>
            </a:r>
          </a:p>
          <a:p>
            <a:r>
              <a:rPr lang="pt-BR" sz="4000" b="1" dirty="0">
                <a:solidFill>
                  <a:schemeClr val="bg1"/>
                </a:solidFill>
                <a:latin typeface="Arial" panose="020B0604020202020204" pitchFamily="34" charset="0"/>
                <a:cs typeface="Arial" panose="020B0604020202020204" pitchFamily="34" charset="0"/>
              </a:rPr>
              <a:t>decolar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9908500BD864E9BFC42F469613359" ma:contentTypeVersion="21" ma:contentTypeDescription="Create a new document." ma:contentTypeScope="" ma:versionID="4b4afb81823361ea8dc7d414f52865ef">
  <xsd:schema xmlns:xsd="http://www.w3.org/2001/XMLSchema" xmlns:xs="http://www.w3.org/2001/XMLSchema" xmlns:p="http://schemas.microsoft.com/office/2006/metadata/properties" xmlns:ns1="http://schemas.microsoft.com/sharepoint/v3" xmlns:ns2="2db3d33c-b5cb-4b5f-b492-6f1dbae01f84" xmlns:ns3="acc3bdab-1b3f-4557-be3e-7a1d21c5770e" targetNamespace="http://schemas.microsoft.com/office/2006/metadata/properties" ma:root="true" ma:fieldsID="adeac641264b42616e8ca509967416c3" ns1:_="" ns2:_="" ns3:_="">
    <xsd:import namespace="http://schemas.microsoft.com/sharepoint/v3"/>
    <xsd:import namespace="2db3d33c-b5cb-4b5f-b492-6f1dbae01f84"/>
    <xsd:import namespace="acc3bdab-1b3f-4557-be3e-7a1d21c577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b3d33c-b5cb-4b5f-b492-6f1dbae01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3f74c0-c49a-404a-a8ea-df76b3d10e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c3bdab-1b3f-4557-be3e-7a1d21c577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e68049-ece0-49b0-8c37-1d5acfd95a29}" ma:internalName="TaxCatchAll" ma:showField="CatchAllData" ma:web="acc3bdab-1b3f-4557-be3e-7a1d21c577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db3d33c-b5cb-4b5f-b492-6f1dbae01f84">
      <Terms xmlns="http://schemas.microsoft.com/office/infopath/2007/PartnerControls"/>
    </lcf76f155ced4ddcb4097134ff3c332f>
    <TaxCatchAll xmlns="acc3bdab-1b3f-4557-be3e-7a1d21c5770e"/>
  </documentManagement>
</p:properties>
</file>

<file path=customXml/itemProps1.xml><?xml version="1.0" encoding="utf-8"?>
<ds:datastoreItem xmlns:ds="http://schemas.openxmlformats.org/officeDocument/2006/customXml" ds:itemID="{DAD85F62-7D99-43E5-B48F-6D1090E15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b3d33c-b5cb-4b5f-b492-6f1dbae01f84"/>
    <ds:schemaRef ds:uri="acc3bdab-1b3f-4557-be3e-7a1d21c57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0763E0-B202-4916-A74B-A993E947EFF4}">
  <ds:schemaRefs>
    <ds:schemaRef ds:uri="http://schemas.microsoft.com/sharepoint/v3/contenttype/forms"/>
  </ds:schemaRefs>
</ds:datastoreItem>
</file>

<file path=customXml/itemProps3.xml><?xml version="1.0" encoding="utf-8"?>
<ds:datastoreItem xmlns:ds="http://schemas.openxmlformats.org/officeDocument/2006/customXml" ds:itemID="{D3A7403C-9937-4F90-9E7B-A4B3C857847C}">
  <ds:schemaRefs>
    <ds:schemaRef ds:uri="http://schemas.microsoft.com/office/2006/documentManagement/types"/>
    <ds:schemaRef ds:uri="http://schemas.microsoft.com/office/2006/metadata/properties"/>
    <ds:schemaRef ds:uri="acc3bdab-1b3f-4557-be3e-7a1d21c5770e"/>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2db3d33c-b5cb-4b5f-b492-6f1dbae01f84"/>
    <ds:schemaRef ds:uri="http://schemas.microsoft.com/sharepoint/v3"/>
    <ds:schemaRef ds:uri="http://www.w3.org/XML/1998/namespace"/>
  </ds:schemaRefs>
</ds:datastoreItem>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21</TotalTime>
  <Words>39</Words>
  <Application>Microsoft Office PowerPoint</Application>
  <PresentationFormat>Personalizar</PresentationFormat>
  <Paragraphs>6</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Helvetica Neue</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Julia Marques de Oliveira Correa</dc:creator>
  <cp:lastModifiedBy>Anna Julia Marques de Oliveira Correa</cp:lastModifiedBy>
  <cp:revision>3</cp:revision>
  <dcterms:created xsi:type="dcterms:W3CDTF">2026-01-14T20:12:01Z</dcterms:created>
  <dcterms:modified xsi:type="dcterms:W3CDTF">2026-01-16T14:43:31Z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2025-12-17T00:00:00Z</vt:filetime>
  </property>
  <property fmtid="{D5CDD505-2E9C-101B-9397-08002B2CF9AE}" pid="3" name="Creator">
    <vt:lpwstr>Adobe Photoshop 27.1 (Macintosh)</vt:lpwstr>
  </property>
  <property fmtid="{D5CDD505-2E9C-101B-9397-08002B2CF9AE}" pid="4" name="LastSaved">
    <vt:filetime>2026-01-14T00:00:00Z</vt:filetime>
  </property>
  <property fmtid="{D5CDD505-2E9C-101B-9397-08002B2CF9AE}" pid="5" name="Producer">
    <vt:lpwstr>Adobe Photoshop for Macintosh -- Image Conversion Plug-in</vt:lpwstr>
  </property>
  <property fmtid="{D5CDD505-2E9C-101B-9397-08002B2CF9AE}" pid="6" name="ClassificationContentMarkingFooterLocations">
    <vt:lpwstr>Office Theme:8</vt:lpwstr>
  </property>
  <property fmtid="{D5CDD505-2E9C-101B-9397-08002B2CF9AE}" pid="7"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8" name="ContentTypeId">
    <vt:lpwstr>0x010100A889908500BD864E9BFC42F469613359</vt:lpwstr>
  </property>
  <property fmtid="{D5CDD505-2E9C-101B-9397-08002B2CF9AE}" pid="9" name="MediaServiceImageTags">
    <vt:lpwstr/>
  </property>
</Properties>
</file>