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8572500" cx="6667500"/>
  <p:notesSz cx="6858000" cy="9144000"/>
  <p:embeddedFontLst>
    <p:embeddedFont>
      <p:font typeface="Roboto Medium"/>
      <p:regular r:id="rId7"/>
      <p:bold r:id="rId8"/>
      <p:italic r:id="rId9"/>
      <p:boldItalic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700">
          <p15:clr>
            <a:srgbClr val="747775"/>
          </p15:clr>
        </p15:guide>
        <p15:guide id="2" pos="210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700" orient="horz"/>
        <p:guide pos="210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font" Target="fonts/RobotoMedium-boldItalic.fntdata"/><Relationship Id="rId9" Type="http://schemas.openxmlformats.org/officeDocument/2006/relationships/font" Target="fonts/RobotoMedium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RobotoMedium-regular.fntdata"/><Relationship Id="rId8" Type="http://schemas.openxmlformats.org/officeDocument/2006/relationships/font" Target="fonts/RobotoMedium-bold.fntdata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2095821" y="685800"/>
            <a:ext cx="2667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2095821" y="685800"/>
            <a:ext cx="2667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227287" y="1240958"/>
            <a:ext cx="6213000" cy="34209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227281" y="4723542"/>
            <a:ext cx="6213000" cy="1320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227281" y="1843542"/>
            <a:ext cx="6213000" cy="3272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227281" y="5253708"/>
            <a:ext cx="6213000" cy="2168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227281" y="3584750"/>
            <a:ext cx="6213000" cy="1403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227281" y="741708"/>
            <a:ext cx="62130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227281" y="1920792"/>
            <a:ext cx="6213000" cy="5694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227281" y="741708"/>
            <a:ext cx="62130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227281" y="1920792"/>
            <a:ext cx="2916600" cy="5694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3523625" y="1920792"/>
            <a:ext cx="2916600" cy="5694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227281" y="741708"/>
            <a:ext cx="62130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227281" y="926000"/>
            <a:ext cx="2047500" cy="1259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227281" y="2316000"/>
            <a:ext cx="2047500" cy="529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357474" y="750250"/>
            <a:ext cx="4643100" cy="6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3333750" y="-208"/>
            <a:ext cx="3333900" cy="8572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193594" y="2055292"/>
            <a:ext cx="2949600" cy="2470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193594" y="4671792"/>
            <a:ext cx="2949600" cy="2058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3601719" y="1206792"/>
            <a:ext cx="2797800" cy="61584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227281" y="7050958"/>
            <a:ext cx="4374000" cy="1008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227281" y="741708"/>
            <a:ext cx="6213000" cy="95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227281" y="1920792"/>
            <a:ext cx="6213000" cy="5694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6177834" y="7772028"/>
            <a:ext cx="400200" cy="656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Relationship Id="rId4" Type="http://schemas.openxmlformats.org/officeDocument/2006/relationships/hyperlink" Target="#" TargetMode="External"/><Relationship Id="rId5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" name="Google Shape;54;p13"/>
          <p:cNvGrpSpPr/>
          <p:nvPr/>
        </p:nvGrpSpPr>
        <p:grpSpPr>
          <a:xfrm>
            <a:off x="796300" y="4574323"/>
            <a:ext cx="2514177" cy="615002"/>
            <a:chOff x="796300" y="4574323"/>
            <a:chExt cx="2514177" cy="615002"/>
          </a:xfrm>
        </p:grpSpPr>
        <p:sp>
          <p:nvSpPr>
            <p:cNvPr id="55" name="Google Shape;55;p13"/>
            <p:cNvSpPr txBox="1"/>
            <p:nvPr/>
          </p:nvSpPr>
          <p:spPr>
            <a:xfrm>
              <a:off x="796300" y="4574325"/>
              <a:ext cx="891600" cy="6150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spAutoFit/>
            </a:bodyPr>
            <a:lstStyle/>
            <a:p>
              <a:pPr indent="0" lvl="0" marL="0" rtl="0" algn="r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300">
                  <a:solidFill>
                    <a:srgbClr val="0AB1A7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Data:</a:t>
              </a:r>
              <a:endParaRPr sz="1300">
                <a:solidFill>
                  <a:srgbClr val="0AB1A7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indent="0" lvl="0" marL="0" rtl="0" algn="r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300">
                  <a:solidFill>
                    <a:srgbClr val="0AB1A7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Horário:</a:t>
              </a:r>
              <a:endParaRPr sz="1300">
                <a:solidFill>
                  <a:srgbClr val="0AB1A7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</p:txBody>
        </p:sp>
        <p:sp>
          <p:nvSpPr>
            <p:cNvPr id="56" name="Google Shape;56;p13"/>
            <p:cNvSpPr txBox="1"/>
            <p:nvPr/>
          </p:nvSpPr>
          <p:spPr>
            <a:xfrm>
              <a:off x="1587577" y="4574323"/>
              <a:ext cx="1722900" cy="6150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spAutoFit/>
            </a:bodyPr>
            <a:lstStyle/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300">
                  <a:solidFill>
                    <a:srgbClr val="292929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00 de dezembro</a:t>
              </a:r>
              <a:endParaRPr sz="13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300">
                  <a:solidFill>
                    <a:srgbClr val="292929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Das 00 às 00 horas</a:t>
              </a:r>
              <a:endParaRPr sz="13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</p:txBody>
        </p:sp>
      </p:grpSp>
      <p:grpSp>
        <p:nvGrpSpPr>
          <p:cNvPr id="57" name="Google Shape;57;p13"/>
          <p:cNvGrpSpPr/>
          <p:nvPr/>
        </p:nvGrpSpPr>
        <p:grpSpPr>
          <a:xfrm>
            <a:off x="3200396" y="4574325"/>
            <a:ext cx="3196503" cy="615000"/>
            <a:chOff x="1028681" y="4574325"/>
            <a:chExt cx="3196503" cy="615000"/>
          </a:xfrm>
        </p:grpSpPr>
        <p:sp>
          <p:nvSpPr>
            <p:cNvPr id="58" name="Google Shape;58;p13"/>
            <p:cNvSpPr txBox="1"/>
            <p:nvPr/>
          </p:nvSpPr>
          <p:spPr>
            <a:xfrm>
              <a:off x="1028681" y="4574325"/>
              <a:ext cx="659400" cy="3849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spAutoFit/>
            </a:bodyPr>
            <a:lstStyle/>
            <a:p>
              <a:pPr indent="0" lvl="0" marL="0" rtl="0" algn="r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300">
                  <a:solidFill>
                    <a:srgbClr val="0AB1A7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Local:</a:t>
              </a:r>
              <a:endParaRPr sz="1300">
                <a:solidFill>
                  <a:srgbClr val="0AB1A7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</p:txBody>
        </p:sp>
        <p:sp>
          <p:nvSpPr>
            <p:cNvPr id="59" name="Google Shape;59;p13"/>
            <p:cNvSpPr txBox="1"/>
            <p:nvPr/>
          </p:nvSpPr>
          <p:spPr>
            <a:xfrm>
              <a:off x="1587585" y="4574325"/>
              <a:ext cx="2637600" cy="6150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spAutoFit/>
            </a:bodyPr>
            <a:lstStyle/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300">
                  <a:solidFill>
                    <a:srgbClr val="292929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Parque Lorem Ipsum</a:t>
              </a:r>
              <a:endParaRPr sz="13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300">
                  <a:solidFill>
                    <a:srgbClr val="292929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R. Consequat, 123 - Nulla</a:t>
              </a:r>
              <a:endParaRPr sz="13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</p:txBody>
        </p:sp>
      </p:grpSp>
      <p:sp>
        <p:nvSpPr>
          <p:cNvPr id="60" name="Google Shape;60;p13"/>
          <p:cNvSpPr txBox="1"/>
          <p:nvPr/>
        </p:nvSpPr>
        <p:spPr>
          <a:xfrm>
            <a:off x="349050" y="5476846"/>
            <a:ext cx="5969400" cy="384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rPr>
              <a:t>[inserir descrição]</a:t>
            </a:r>
            <a:endParaRPr sz="1300">
              <a:solidFill>
                <a:srgbClr val="292929"/>
              </a:solidFill>
              <a:latin typeface="Roboto Medium"/>
              <a:ea typeface="Roboto Medium"/>
              <a:cs typeface="Roboto Medium"/>
              <a:sym typeface="Roboto Medium"/>
            </a:endParaRPr>
          </a:p>
        </p:txBody>
      </p:sp>
      <p:pic>
        <p:nvPicPr>
          <p:cNvPr id="61" name="Google Shape;61;p13">
            <a:hlinkClick r:id="rId4"/>
          </p:cNvPr>
          <p:cNvPicPr preferRelativeResize="0"/>
          <p:nvPr/>
        </p:nvPicPr>
        <p:blipFill>
          <a:blip r:embed="rId5">
            <a:alphaModFix/>
          </a:blip>
          <a:stretch>
            <a:fillRect/>
          </a:stretch>
        </p:blipFill>
        <p:spPr>
          <a:xfrm>
            <a:off x="1476375" y="6585331"/>
            <a:ext cx="3714750" cy="77152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