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embeddedFontLst>
    <p:embeddedFont>
      <p:font typeface="Roboto Medium"/>
      <p:regular r:id="rId7"/>
      <p:bold r:id="rId8"/>
      <p:italic r:id="rId9"/>
      <p:boldItalic r:id="rId1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0" Type="http://schemas.openxmlformats.org/officeDocument/2006/relationships/font" Target="fonts/RobotoMedium-boldItalic.fntdata"/><Relationship Id="rId9" Type="http://schemas.openxmlformats.org/officeDocument/2006/relationships/font" Target="fonts/RobotoMedium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RobotoMedium-regular.fntdata"/><Relationship Id="rId8" Type="http://schemas.openxmlformats.org/officeDocument/2006/relationships/font" Target="fonts/RobotoMedium-bold.fntdata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blipFill>
          <a:blip r:embed="rId3">
            <a:alphaModFix/>
          </a:blip>
          <a:stretch>
            <a:fillRect/>
          </a:stretch>
        </a:blip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4" name="Google Shape;54;p13"/>
          <p:cNvGrpSpPr/>
          <p:nvPr/>
        </p:nvGrpSpPr>
        <p:grpSpPr>
          <a:xfrm>
            <a:off x="886349" y="3584714"/>
            <a:ext cx="2514177" cy="548702"/>
            <a:chOff x="796300" y="4574323"/>
            <a:chExt cx="2514177" cy="548702"/>
          </a:xfrm>
        </p:grpSpPr>
        <p:sp>
          <p:nvSpPr>
            <p:cNvPr id="55" name="Google Shape;55;p13"/>
            <p:cNvSpPr txBox="1"/>
            <p:nvPr/>
          </p:nvSpPr>
          <p:spPr>
            <a:xfrm>
              <a:off x="796300" y="4574325"/>
              <a:ext cx="891600" cy="5487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spAutoFit/>
            </a:bodyPr>
            <a:lstStyle/>
            <a:p>
              <a:pPr indent="0" lvl="0" marL="0" rtl="0" algn="r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>
                  <a:solidFill>
                    <a:srgbClr val="0AB1A7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Data:</a:t>
              </a:r>
              <a:endParaRPr sz="1100">
                <a:solidFill>
                  <a:srgbClr val="0AB1A7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  <a:p>
              <a:pPr indent="0" lvl="0" marL="0" rtl="0" algn="r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>
                  <a:solidFill>
                    <a:srgbClr val="0AB1A7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Horário:</a:t>
              </a:r>
              <a:endParaRPr sz="1100">
                <a:solidFill>
                  <a:srgbClr val="0AB1A7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</p:txBody>
        </p:sp>
        <p:sp>
          <p:nvSpPr>
            <p:cNvPr id="56" name="Google Shape;56;p13"/>
            <p:cNvSpPr txBox="1"/>
            <p:nvPr/>
          </p:nvSpPr>
          <p:spPr>
            <a:xfrm>
              <a:off x="1587577" y="4574323"/>
              <a:ext cx="1722900" cy="5487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spAutoFit/>
            </a:bodyPr>
            <a:lstStyle/>
            <a:p>
              <a:pPr indent="0" lvl="0" marL="0" rtl="0" algn="l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>
                  <a:solidFill>
                    <a:srgbClr val="292929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00 de dezembro</a:t>
              </a:r>
              <a:endParaRPr sz="1100">
                <a:solidFill>
                  <a:srgbClr val="292929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  <a:p>
              <a:pPr indent="0" lvl="0" marL="0" rtl="0" algn="l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>
                  <a:solidFill>
                    <a:srgbClr val="292929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Das 00 às 00 horas</a:t>
              </a:r>
              <a:endParaRPr sz="1100">
                <a:solidFill>
                  <a:srgbClr val="292929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</p:txBody>
        </p:sp>
      </p:grpSp>
      <p:grpSp>
        <p:nvGrpSpPr>
          <p:cNvPr id="57" name="Google Shape;57;p13"/>
          <p:cNvGrpSpPr/>
          <p:nvPr/>
        </p:nvGrpSpPr>
        <p:grpSpPr>
          <a:xfrm>
            <a:off x="3290446" y="3584717"/>
            <a:ext cx="2784904" cy="548700"/>
            <a:chOff x="1028681" y="4574325"/>
            <a:chExt cx="2784904" cy="548700"/>
          </a:xfrm>
        </p:grpSpPr>
        <p:sp>
          <p:nvSpPr>
            <p:cNvPr id="58" name="Google Shape;58;p13"/>
            <p:cNvSpPr txBox="1"/>
            <p:nvPr/>
          </p:nvSpPr>
          <p:spPr>
            <a:xfrm>
              <a:off x="1028681" y="4574325"/>
              <a:ext cx="659400" cy="3540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spAutoFit/>
            </a:bodyPr>
            <a:lstStyle/>
            <a:p>
              <a:pPr indent="0" lvl="0" marL="0" rtl="0" algn="r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>
                  <a:solidFill>
                    <a:srgbClr val="0AB1A7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Local:</a:t>
              </a:r>
              <a:endParaRPr sz="1100">
                <a:solidFill>
                  <a:srgbClr val="0AB1A7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</p:txBody>
        </p:sp>
        <p:sp>
          <p:nvSpPr>
            <p:cNvPr id="59" name="Google Shape;59;p13"/>
            <p:cNvSpPr txBox="1"/>
            <p:nvPr/>
          </p:nvSpPr>
          <p:spPr>
            <a:xfrm>
              <a:off x="1587585" y="4574325"/>
              <a:ext cx="2226000" cy="5487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spAutoFit/>
            </a:bodyPr>
            <a:lstStyle/>
            <a:p>
              <a:pPr indent="0" lvl="0" marL="0" rtl="0" algn="l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>
                  <a:solidFill>
                    <a:srgbClr val="292929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Parque Lorem Ipsum</a:t>
              </a:r>
              <a:endParaRPr sz="1100">
                <a:solidFill>
                  <a:srgbClr val="292929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  <a:p>
              <a:pPr indent="0" lvl="0" marL="0" rtl="0" algn="l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>
                  <a:solidFill>
                    <a:srgbClr val="292929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R. Consequat, 123 - Nulla</a:t>
              </a:r>
              <a:endParaRPr sz="1100">
                <a:solidFill>
                  <a:srgbClr val="292929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