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4762500" cx="4762500"/>
  <p:notesSz cx="6858000" cy="9144000"/>
  <p:embeddedFontLst>
    <p:embeddedFont>
      <p:font typeface="Roboto Medium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500">
          <p15:clr>
            <a:srgbClr val="747775"/>
          </p15:clr>
        </p15:guide>
        <p15:guide id="2" pos="150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500" orient="horz"/>
        <p:guide pos="150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RobotoMedium-boldItalic.fntdata"/><Relationship Id="rId9" Type="http://schemas.openxmlformats.org/officeDocument/2006/relationships/font" Target="fonts/RobotoMedium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RobotoMedium-regular.fntdata"/><Relationship Id="rId8" Type="http://schemas.openxmlformats.org/officeDocument/2006/relationships/font" Target="fonts/RobotoMedium-bold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162348" y="689421"/>
            <a:ext cx="4437900" cy="1900500"/>
          </a:xfrm>
          <a:prstGeom prst="rect">
            <a:avLst/>
          </a:prstGeom>
        </p:spPr>
        <p:txBody>
          <a:bodyPr anchorCtr="0" anchor="b" bIns="59950" lIns="59950" spcFirstLastPara="1" rIns="59950" wrap="square" tIns="5995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1pPr>
            <a:lvl2pPr lvl="1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algn="ctr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162344" y="2624190"/>
            <a:ext cx="4437900" cy="7338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162344" y="1024190"/>
            <a:ext cx="4437900" cy="1818000"/>
          </a:xfrm>
          <a:prstGeom prst="rect">
            <a:avLst/>
          </a:prstGeom>
        </p:spPr>
        <p:txBody>
          <a:bodyPr anchorCtr="0" anchor="b" bIns="59950" lIns="59950" spcFirstLastPara="1" rIns="59950" wrap="square" tIns="5995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1pPr>
            <a:lvl2pPr lvl="1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2pPr>
            <a:lvl3pPr lvl="2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3pPr>
            <a:lvl4pPr lvl="3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4pPr>
            <a:lvl5pPr lvl="4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5pPr>
            <a:lvl6pPr lvl="5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6pPr>
            <a:lvl7pPr lvl="6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7pPr>
            <a:lvl8pPr lvl="7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8pPr>
            <a:lvl9pPr lvl="8" algn="ctr">
              <a:spcBef>
                <a:spcPts val="0"/>
              </a:spcBef>
              <a:spcAft>
                <a:spcPts val="0"/>
              </a:spcAft>
              <a:buSzPts val="7900"/>
              <a:buNone/>
              <a:defRPr sz="79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162344" y="2918727"/>
            <a:ext cx="4437900" cy="12045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indent="-304800" lvl="0" marL="457200" algn="ctr">
              <a:spcBef>
                <a:spcPts val="0"/>
              </a:spcBef>
              <a:spcAft>
                <a:spcPts val="0"/>
              </a:spcAft>
              <a:buSzPts val="1200"/>
              <a:buChar char="●"/>
              <a:defRPr/>
            </a:lvl1pPr>
            <a:lvl2pPr indent="-285750" lvl="1" marL="914400" algn="ctr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2pPr>
            <a:lvl3pPr indent="-285750" lvl="2" marL="1371600" algn="ctr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3pPr>
            <a:lvl4pPr indent="-285750" lvl="3" marL="1828800" algn="ctr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4pPr>
            <a:lvl5pPr indent="-285750" lvl="4" marL="2286000" algn="ctr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5pPr>
            <a:lvl6pPr indent="-285750" lvl="5" marL="2743200" algn="ctr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6pPr>
            <a:lvl7pPr indent="-285750" lvl="6" marL="3200400" algn="ctr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7pPr>
            <a:lvl8pPr indent="-285750" lvl="7" marL="3657600" algn="ctr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8pPr>
            <a:lvl9pPr indent="-285750" lvl="8" marL="4114800" algn="ctr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162344" y="1991528"/>
            <a:ext cx="4437900" cy="7794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162344" y="412060"/>
            <a:ext cx="4437900" cy="5304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162344" y="1067106"/>
            <a:ext cx="4437900" cy="31635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/>
            </a:lvl1pPr>
            <a:lvl2pPr indent="-285750" lvl="1" marL="9144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2pPr>
            <a:lvl3pPr indent="-285750" lvl="2" marL="13716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3pPr>
            <a:lvl4pPr indent="-285750" lvl="3" marL="1828800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4pPr>
            <a:lvl5pPr indent="-285750" lvl="4" marL="22860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5pPr>
            <a:lvl6pPr indent="-285750" lvl="5" marL="27432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6pPr>
            <a:lvl7pPr indent="-285750" lvl="6" marL="3200400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7pPr>
            <a:lvl8pPr indent="-285750" lvl="7" marL="36576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8pPr>
            <a:lvl9pPr indent="-285750" lvl="8" marL="41148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162344" y="412060"/>
            <a:ext cx="4437900" cy="5304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162344" y="1067106"/>
            <a:ext cx="2083200" cy="31635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indent="-285750" lvl="0" marL="457200">
              <a:spcBef>
                <a:spcPts val="0"/>
              </a:spcBef>
              <a:spcAft>
                <a:spcPts val="0"/>
              </a:spcAft>
              <a:buSzPts val="900"/>
              <a:buChar char="●"/>
              <a:defRPr sz="900"/>
            </a:lvl1pPr>
            <a:lvl2pPr indent="-279400" lvl="1" marL="9144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2pPr>
            <a:lvl3pPr indent="-279400" lvl="2" marL="13716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3pPr>
            <a:lvl4pPr indent="-279400" lvl="3" marL="18288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4pPr>
            <a:lvl5pPr indent="-279400" lvl="4" marL="22860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5pPr>
            <a:lvl6pPr indent="-279400" lvl="5" marL="27432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6pPr>
            <a:lvl7pPr indent="-279400" lvl="6" marL="32004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7pPr>
            <a:lvl8pPr indent="-279400" lvl="7" marL="36576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8pPr>
            <a:lvl9pPr indent="-279400" lvl="8" marL="41148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2516875" y="1067106"/>
            <a:ext cx="2083200" cy="31635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indent="-285750" lvl="0" marL="457200">
              <a:spcBef>
                <a:spcPts val="0"/>
              </a:spcBef>
              <a:spcAft>
                <a:spcPts val="0"/>
              </a:spcAft>
              <a:buSzPts val="900"/>
              <a:buChar char="●"/>
              <a:defRPr sz="900"/>
            </a:lvl1pPr>
            <a:lvl2pPr indent="-279400" lvl="1" marL="9144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2pPr>
            <a:lvl3pPr indent="-279400" lvl="2" marL="13716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3pPr>
            <a:lvl4pPr indent="-279400" lvl="3" marL="18288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4pPr>
            <a:lvl5pPr indent="-279400" lvl="4" marL="22860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5pPr>
            <a:lvl6pPr indent="-279400" lvl="5" marL="27432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6pPr>
            <a:lvl7pPr indent="-279400" lvl="6" marL="32004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7pPr>
            <a:lvl8pPr indent="-279400" lvl="7" marL="36576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8pPr>
            <a:lvl9pPr indent="-279400" lvl="8" marL="41148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162344" y="412060"/>
            <a:ext cx="4437900" cy="5304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162344" y="514444"/>
            <a:ext cx="1462500" cy="699900"/>
          </a:xfrm>
          <a:prstGeom prst="rect">
            <a:avLst/>
          </a:prstGeom>
        </p:spPr>
        <p:txBody>
          <a:bodyPr anchorCtr="0" anchor="b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162344" y="1286667"/>
            <a:ext cx="1462500" cy="29439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indent="-279400" lvl="0" marL="4572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1pPr>
            <a:lvl2pPr indent="-279400" lvl="1" marL="9144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2pPr>
            <a:lvl3pPr indent="-279400" lvl="2" marL="13716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3pPr>
            <a:lvl4pPr indent="-279400" lvl="3" marL="18288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4pPr>
            <a:lvl5pPr indent="-279400" lvl="4" marL="22860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5pPr>
            <a:lvl6pPr indent="-279400" lvl="5" marL="27432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6pPr>
            <a:lvl7pPr indent="-279400" lvl="6" marL="3200400">
              <a:spcBef>
                <a:spcPts val="0"/>
              </a:spcBef>
              <a:spcAft>
                <a:spcPts val="0"/>
              </a:spcAft>
              <a:buSzPts val="800"/>
              <a:buChar char="●"/>
              <a:defRPr sz="800"/>
            </a:lvl7pPr>
            <a:lvl8pPr indent="-279400" lvl="7" marL="3657600">
              <a:spcBef>
                <a:spcPts val="0"/>
              </a:spcBef>
              <a:spcAft>
                <a:spcPts val="0"/>
              </a:spcAft>
              <a:buSzPts val="800"/>
              <a:buChar char="○"/>
              <a:defRPr sz="800"/>
            </a:lvl8pPr>
            <a:lvl9pPr indent="-279400" lvl="8" marL="4114800">
              <a:spcBef>
                <a:spcPts val="0"/>
              </a:spcBef>
              <a:spcAft>
                <a:spcPts val="0"/>
              </a:spcAft>
              <a:buSzPts val="800"/>
              <a:buChar char="■"/>
              <a:defRPr sz="8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255339" y="416806"/>
            <a:ext cx="3316500" cy="37878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2381250" y="-116"/>
            <a:ext cx="2381400" cy="4762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59950" lIns="59950" spcFirstLastPara="1" rIns="59950" wrap="square" tIns="5995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138281" y="1141829"/>
            <a:ext cx="2106900" cy="1372500"/>
          </a:xfrm>
          <a:prstGeom prst="rect">
            <a:avLst/>
          </a:prstGeom>
        </p:spPr>
        <p:txBody>
          <a:bodyPr anchorCtr="0" anchor="b" bIns="59950" lIns="59950" spcFirstLastPara="1" rIns="59950" wrap="square" tIns="5995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138281" y="2595440"/>
            <a:ext cx="2106900" cy="1143600"/>
          </a:xfrm>
          <a:prstGeom prst="rect">
            <a:avLst/>
          </a:prstGeom>
        </p:spPr>
        <p:txBody>
          <a:bodyPr anchorCtr="0" anchor="t" bIns="59950" lIns="59950" spcFirstLastPara="1" rIns="59950" wrap="square" tIns="5995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2572656" y="670440"/>
            <a:ext cx="1998600" cy="3421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/>
            </a:lvl1pPr>
            <a:lvl2pPr indent="-285750" lvl="1" marL="9144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2pPr>
            <a:lvl3pPr indent="-285750" lvl="2" marL="13716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3pPr>
            <a:lvl4pPr indent="-285750" lvl="3" marL="1828800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4pPr>
            <a:lvl5pPr indent="-285750" lvl="4" marL="22860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5pPr>
            <a:lvl6pPr indent="-285750" lvl="5" marL="27432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6pPr>
            <a:lvl7pPr indent="-285750" lvl="6" marL="3200400">
              <a:spcBef>
                <a:spcPts val="0"/>
              </a:spcBef>
              <a:spcAft>
                <a:spcPts val="0"/>
              </a:spcAft>
              <a:buSzPts val="900"/>
              <a:buChar char="●"/>
              <a:defRPr/>
            </a:lvl7pPr>
            <a:lvl8pPr indent="-285750" lvl="7" marL="3657600">
              <a:spcBef>
                <a:spcPts val="0"/>
              </a:spcBef>
              <a:spcAft>
                <a:spcPts val="0"/>
              </a:spcAft>
              <a:buSzPts val="900"/>
              <a:buChar char="○"/>
              <a:defRPr/>
            </a:lvl8pPr>
            <a:lvl9pPr indent="-285750" lvl="8" marL="4114800">
              <a:spcBef>
                <a:spcPts val="0"/>
              </a:spcBef>
              <a:spcAft>
                <a:spcPts val="0"/>
              </a:spcAft>
              <a:buSzPts val="9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162344" y="3917199"/>
            <a:ext cx="3124500" cy="5604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</p:spPr>
        <p:txBody>
          <a:bodyPr anchorCtr="0" anchor="ctr" bIns="59950" lIns="59950" spcFirstLastPara="1" rIns="59950" wrap="square" tIns="5995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162344" y="412060"/>
            <a:ext cx="4437900" cy="530400"/>
          </a:xfrm>
          <a:prstGeom prst="rect">
            <a:avLst/>
          </a:prstGeom>
          <a:noFill/>
          <a:ln>
            <a:noFill/>
          </a:ln>
        </p:spPr>
        <p:txBody>
          <a:bodyPr anchorCtr="0" anchor="t" bIns="59950" lIns="59950" spcFirstLastPara="1" rIns="59950" wrap="square" tIns="5995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162344" y="1067106"/>
            <a:ext cx="4437900" cy="3163500"/>
          </a:xfrm>
          <a:prstGeom prst="rect">
            <a:avLst/>
          </a:prstGeom>
          <a:noFill/>
          <a:ln>
            <a:noFill/>
          </a:ln>
        </p:spPr>
        <p:txBody>
          <a:bodyPr anchorCtr="0" anchor="t" bIns="59950" lIns="59950" spcFirstLastPara="1" rIns="59950" wrap="square" tIns="59950">
            <a:normAutofit/>
          </a:bodyPr>
          <a:lstStyle>
            <a:lvl1pPr indent="-3048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1pPr>
            <a:lvl2pPr indent="-2857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○"/>
              <a:defRPr sz="900">
                <a:solidFill>
                  <a:schemeClr val="dk2"/>
                </a:solidFill>
              </a:defRPr>
            </a:lvl2pPr>
            <a:lvl3pPr indent="-2857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■"/>
              <a:defRPr sz="900">
                <a:solidFill>
                  <a:schemeClr val="dk2"/>
                </a:solidFill>
              </a:defRPr>
            </a:lvl3pPr>
            <a:lvl4pPr indent="-2857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●"/>
              <a:defRPr sz="900">
                <a:solidFill>
                  <a:schemeClr val="dk2"/>
                </a:solidFill>
              </a:defRPr>
            </a:lvl4pPr>
            <a:lvl5pPr indent="-2857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○"/>
              <a:defRPr sz="900">
                <a:solidFill>
                  <a:schemeClr val="dk2"/>
                </a:solidFill>
              </a:defRPr>
            </a:lvl5pPr>
            <a:lvl6pPr indent="-2857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■"/>
              <a:defRPr sz="900">
                <a:solidFill>
                  <a:schemeClr val="dk2"/>
                </a:solidFill>
              </a:defRPr>
            </a:lvl6pPr>
            <a:lvl7pPr indent="-2857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●"/>
              <a:defRPr sz="900">
                <a:solidFill>
                  <a:schemeClr val="dk2"/>
                </a:solidFill>
              </a:defRPr>
            </a:lvl7pPr>
            <a:lvl8pPr indent="-2857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○"/>
              <a:defRPr sz="900">
                <a:solidFill>
                  <a:schemeClr val="dk2"/>
                </a:solidFill>
              </a:defRPr>
            </a:lvl8pPr>
            <a:lvl9pPr indent="-2857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900"/>
              <a:buChar char="■"/>
              <a:defRPr sz="9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4412738" y="4317793"/>
            <a:ext cx="285900" cy="364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9950" lIns="59950" spcFirstLastPara="1" rIns="59950" wrap="square" tIns="59950">
            <a:normAutofit/>
          </a:bodyPr>
          <a:lstStyle>
            <a:lvl1pPr lvl="0" algn="r">
              <a:buNone/>
              <a:defRPr sz="700">
                <a:solidFill>
                  <a:schemeClr val="dk2"/>
                </a:solidFill>
              </a:defRPr>
            </a:lvl1pPr>
            <a:lvl2pPr lvl="1" algn="r">
              <a:buNone/>
              <a:defRPr sz="700">
                <a:solidFill>
                  <a:schemeClr val="dk2"/>
                </a:solidFill>
              </a:defRPr>
            </a:lvl2pPr>
            <a:lvl3pPr lvl="2" algn="r">
              <a:buNone/>
              <a:defRPr sz="700">
                <a:solidFill>
                  <a:schemeClr val="dk2"/>
                </a:solidFill>
              </a:defRPr>
            </a:lvl3pPr>
            <a:lvl4pPr lvl="3" algn="r">
              <a:buNone/>
              <a:defRPr sz="700">
                <a:solidFill>
                  <a:schemeClr val="dk2"/>
                </a:solidFill>
              </a:defRPr>
            </a:lvl4pPr>
            <a:lvl5pPr lvl="4" algn="r">
              <a:buNone/>
              <a:defRPr sz="700">
                <a:solidFill>
                  <a:schemeClr val="dk2"/>
                </a:solidFill>
              </a:defRPr>
            </a:lvl5pPr>
            <a:lvl6pPr lvl="5" algn="r">
              <a:buNone/>
              <a:defRPr sz="700">
                <a:solidFill>
                  <a:schemeClr val="dk2"/>
                </a:solidFill>
              </a:defRPr>
            </a:lvl6pPr>
            <a:lvl7pPr lvl="6" algn="r">
              <a:buNone/>
              <a:defRPr sz="700">
                <a:solidFill>
                  <a:schemeClr val="dk2"/>
                </a:solidFill>
              </a:defRPr>
            </a:lvl7pPr>
            <a:lvl8pPr lvl="7" algn="r">
              <a:buNone/>
              <a:defRPr sz="700">
                <a:solidFill>
                  <a:schemeClr val="dk2"/>
                </a:solidFill>
              </a:defRPr>
            </a:lvl8pPr>
            <a:lvl9pPr lvl="8" algn="r">
              <a:buNone/>
              <a:defRPr sz="7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300400" y="3042895"/>
            <a:ext cx="736200" cy="6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rPr>
              <a:t>Data:</a:t>
            </a:r>
            <a:endParaRPr sz="900">
              <a:solidFill>
                <a:srgbClr val="0AB1A7"/>
              </a:solidFill>
              <a:latin typeface="Roboto Medium"/>
              <a:ea typeface="Roboto Medium"/>
              <a:cs typeface="Roboto Medium"/>
              <a:sym typeface="Roboto Medium"/>
            </a:endParaRPr>
          </a:p>
          <a:p>
            <a:pPr indent="0" lvl="0" marL="0" rtl="0" algn="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rPr>
              <a:t>Horário:</a:t>
            </a:r>
            <a:endParaRPr sz="900">
              <a:solidFill>
                <a:srgbClr val="0AB1A7"/>
              </a:solidFill>
              <a:latin typeface="Roboto Medium"/>
              <a:ea typeface="Roboto Medium"/>
              <a:cs typeface="Roboto Medium"/>
              <a:sym typeface="Roboto Medium"/>
            </a:endParaRPr>
          </a:p>
          <a:p>
            <a:pPr indent="0" lvl="0" marL="0" rtl="0" algn="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0AB1A7"/>
                </a:solidFill>
                <a:latin typeface="Roboto Medium"/>
                <a:ea typeface="Roboto Medium"/>
                <a:cs typeface="Roboto Medium"/>
                <a:sym typeface="Roboto Medium"/>
              </a:rPr>
              <a:t>Local:</a:t>
            </a:r>
            <a:endParaRPr sz="900">
              <a:solidFill>
                <a:srgbClr val="0AB1A7"/>
              </a:solidFill>
              <a:latin typeface="Roboto Medium"/>
              <a:ea typeface="Roboto Medium"/>
              <a:cs typeface="Roboto Medium"/>
              <a:sym typeface="Roboto Medium"/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936100" y="3042900"/>
            <a:ext cx="1722900" cy="80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rPr>
              <a:t>00 de dezembro</a:t>
            </a:r>
            <a:endParaRPr sz="900">
              <a:solidFill>
                <a:srgbClr val="292929"/>
              </a:solidFill>
              <a:latin typeface="Roboto Medium"/>
              <a:ea typeface="Roboto Medium"/>
              <a:cs typeface="Roboto Medium"/>
              <a:sym typeface="Roboto Medium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rPr>
              <a:t>Das 00 às 00 horas</a:t>
            </a:r>
            <a:endParaRPr sz="900">
              <a:solidFill>
                <a:srgbClr val="292929"/>
              </a:solidFill>
              <a:latin typeface="Roboto Medium"/>
              <a:ea typeface="Roboto Medium"/>
              <a:cs typeface="Roboto Medium"/>
              <a:sym typeface="Roboto Medium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rPr>
              <a:t>Parque Lorem Ipsum</a:t>
            </a:r>
            <a:endParaRPr sz="900">
              <a:solidFill>
                <a:srgbClr val="292929"/>
              </a:solidFill>
              <a:latin typeface="Roboto Medium"/>
              <a:ea typeface="Roboto Medium"/>
              <a:cs typeface="Roboto Medium"/>
              <a:sym typeface="Roboto Medium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292929"/>
                </a:solidFill>
                <a:latin typeface="Roboto Medium"/>
                <a:ea typeface="Roboto Medium"/>
                <a:cs typeface="Roboto Medium"/>
                <a:sym typeface="Roboto Medium"/>
              </a:rPr>
              <a:t>R. Consequat, 123 - Nulla</a:t>
            </a:r>
            <a:endParaRPr sz="900">
              <a:solidFill>
                <a:srgbClr val="292929"/>
              </a:solidFill>
              <a:latin typeface="Roboto Medium"/>
              <a:ea typeface="Roboto Medium"/>
              <a:cs typeface="Roboto Medium"/>
              <a:sym typeface="Roboto Medium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