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9" r:id="rId6"/>
    <p:sldId id="258" r:id="rId7"/>
    <p:sldId id="260" r:id="rId8"/>
  </p:sldIdLst>
  <p:sldSz cx="15113000" cy="10693400"/>
  <p:notesSz cx="6858000" cy="9144000"/>
  <p:embeddedFontLst>
    <p:embeddedFont>
      <p:font typeface="ABeeZee Bold" panose="020B0604020202020204" charset="0"/>
      <p:regular r:id="rId9"/>
    </p:embeddedFont>
    <p:embeddedFont>
      <p:font typeface="Montserrat" pitchFamily="2" charset="0"/>
      <p:regular r:id="rId10"/>
      <p:bold r:id="rId11"/>
      <p:italic r:id="rId12"/>
      <p:boldItalic r:id="rId13"/>
    </p:embeddedFont>
    <p:embeddedFont>
      <p:font typeface="TT Interphases" panose="020B0604020202020204" charset="0"/>
      <p:regular r:id="rId14"/>
    </p:embeddedFont>
    <p:embeddedFont>
      <p:font typeface="TT Interphases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7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5570CB-6FA0-40A9-A4FC-5BA4C34B106A}" v="1" dt="2025-02-21T17:56:45.2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6" d="100"/>
          <a:sy n="36" d="100"/>
        </p:scale>
        <p:origin x="142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son Haetinger - Instituto SLC" userId="0116f65e-f91b-4bb6-ba35-931effc3c91b" providerId="ADAL" clId="{845570CB-6FA0-40A9-A4FC-5BA4C34B106A}"/>
    <pc:docChg chg="custSel modSld">
      <pc:chgData name="Edson Haetinger - Instituto SLC" userId="0116f65e-f91b-4bb6-ba35-931effc3c91b" providerId="ADAL" clId="{845570CB-6FA0-40A9-A4FC-5BA4C34B106A}" dt="2025-02-21T17:57:07.443" v="6" actId="167"/>
      <pc:docMkLst>
        <pc:docMk/>
      </pc:docMkLst>
      <pc:sldChg chg="addSp delSp modSp mod">
        <pc:chgData name="Edson Haetinger - Instituto SLC" userId="0116f65e-f91b-4bb6-ba35-931effc3c91b" providerId="ADAL" clId="{845570CB-6FA0-40A9-A4FC-5BA4C34B106A}" dt="2025-02-21T17:57:07.443" v="6" actId="167"/>
        <pc:sldMkLst>
          <pc:docMk/>
          <pc:sldMk cId="0" sldId="256"/>
        </pc:sldMkLst>
        <pc:spChg chg="ord">
          <ac:chgData name="Edson Haetinger - Instituto SLC" userId="0116f65e-f91b-4bb6-ba35-931effc3c91b" providerId="ADAL" clId="{845570CB-6FA0-40A9-A4FC-5BA4C34B106A}" dt="2025-02-21T17:57:07.443" v="6" actId="167"/>
          <ac:spMkLst>
            <pc:docMk/>
            <pc:sldMk cId="0" sldId="256"/>
            <ac:spMk id="2" creationId="{00000000-0000-0000-0000-000000000000}"/>
          </ac:spMkLst>
        </pc:spChg>
        <pc:spChg chg="mod">
          <ac:chgData name="Edson Haetinger - Instituto SLC" userId="0116f65e-f91b-4bb6-ba35-931effc3c91b" providerId="ADAL" clId="{845570CB-6FA0-40A9-A4FC-5BA4C34B106A}" dt="2025-02-21T17:56:45.207" v="1"/>
          <ac:spMkLst>
            <pc:docMk/>
            <pc:sldMk cId="0" sldId="256"/>
            <ac:spMk id="46" creationId="{EF9F0F19-184D-C645-6421-CE0D356EB5D2}"/>
          </ac:spMkLst>
        </pc:spChg>
        <pc:spChg chg="mod">
          <ac:chgData name="Edson Haetinger - Instituto SLC" userId="0116f65e-f91b-4bb6-ba35-931effc3c91b" providerId="ADAL" clId="{845570CB-6FA0-40A9-A4FC-5BA4C34B106A}" dt="2025-02-21T17:56:45.207" v="1"/>
          <ac:spMkLst>
            <pc:docMk/>
            <pc:sldMk cId="0" sldId="256"/>
            <ac:spMk id="47" creationId="{0DBF3A81-024D-5094-3CFA-349EDF87ABB9}"/>
          </ac:spMkLst>
        </pc:spChg>
        <pc:grpChg chg="del">
          <ac:chgData name="Edson Haetinger - Instituto SLC" userId="0116f65e-f91b-4bb6-ba35-931effc3c91b" providerId="ADAL" clId="{845570CB-6FA0-40A9-A4FC-5BA4C34B106A}" dt="2025-02-21T17:56:44.277" v="0" actId="478"/>
          <ac:grpSpMkLst>
            <pc:docMk/>
            <pc:sldMk cId="0" sldId="256"/>
            <ac:grpSpMk id="6" creationId="{00000000-0000-0000-0000-000000000000}"/>
          </ac:grpSpMkLst>
        </pc:grpChg>
        <pc:grpChg chg="add mod ord">
          <ac:chgData name="Edson Haetinger - Instituto SLC" userId="0116f65e-f91b-4bb6-ba35-931effc3c91b" providerId="ADAL" clId="{845570CB-6FA0-40A9-A4FC-5BA4C34B106A}" dt="2025-02-21T17:57:02.184" v="5" actId="167"/>
          <ac:grpSpMkLst>
            <pc:docMk/>
            <pc:sldMk cId="0" sldId="256"/>
            <ac:grpSpMk id="45" creationId="{02FC47D5-EF22-04E6-484B-5C142D3FD1AA}"/>
          </ac:grpSpMkLst>
        </pc:grpChg>
      </pc:sldChg>
    </pc:docChg>
  </pc:docChgLst>
  <pc:docChgLst>
    <pc:chgData name="Edson Haetinger - Instituto SLC" userId="0116f65e-f91b-4bb6-ba35-931effc3c91b" providerId="ADAL" clId="{D3928F3E-5865-4ECE-BF46-F9E128E735DB}"/>
    <pc:docChg chg="undo custSel addSld delSld modSld sldOrd">
      <pc:chgData name="Edson Haetinger - Instituto SLC" userId="0116f65e-f91b-4bb6-ba35-931effc3c91b" providerId="ADAL" clId="{D3928F3E-5865-4ECE-BF46-F9E128E735DB}" dt="2025-02-08T00:02:38.935" v="209" actId="478"/>
      <pc:docMkLst>
        <pc:docMk/>
      </pc:docMkLst>
      <pc:sldChg chg="modSp mod">
        <pc:chgData name="Edson Haetinger - Instituto SLC" userId="0116f65e-f91b-4bb6-ba35-931effc3c91b" providerId="ADAL" clId="{D3928F3E-5865-4ECE-BF46-F9E128E735DB}" dt="2025-02-07T23:58:21.474" v="79" actId="207"/>
        <pc:sldMkLst>
          <pc:docMk/>
          <pc:sldMk cId="0" sldId="256"/>
        </pc:sldMkLst>
        <pc:spChg chg="mod">
          <ac:chgData name="Edson Haetinger - Instituto SLC" userId="0116f65e-f91b-4bb6-ba35-931effc3c91b" providerId="ADAL" clId="{D3928F3E-5865-4ECE-BF46-F9E128E735DB}" dt="2025-02-07T23:58:21.474" v="79" actId="207"/>
          <ac:spMkLst>
            <pc:docMk/>
            <pc:sldMk cId="0" sldId="256"/>
            <ac:spMk id="7" creationId="{00000000-0000-0000-0000-000000000000}"/>
          </ac:spMkLst>
        </pc:spChg>
        <pc:spChg chg="mod">
          <ac:chgData name="Edson Haetinger - Instituto SLC" userId="0116f65e-f91b-4bb6-ba35-931effc3c91b" providerId="ADAL" clId="{D3928F3E-5865-4ECE-BF46-F9E128E735DB}" dt="2025-02-07T23:58:21.474" v="79" actId="207"/>
          <ac:spMkLst>
            <pc:docMk/>
            <pc:sldMk cId="0" sldId="256"/>
            <ac:spMk id="8" creationId="{00000000-0000-0000-0000-000000000000}"/>
          </ac:spMkLst>
        </pc:spChg>
      </pc:sldChg>
      <pc:sldChg chg="addSp modSp mod">
        <pc:chgData name="Edson Haetinger - Instituto SLC" userId="0116f65e-f91b-4bb6-ba35-931effc3c91b" providerId="ADAL" clId="{D3928F3E-5865-4ECE-BF46-F9E128E735DB}" dt="2025-02-04T17:47:02.446" v="21" actId="1076"/>
        <pc:sldMkLst>
          <pc:docMk/>
          <pc:sldMk cId="0" sldId="258"/>
        </pc:sldMkLst>
        <pc:spChg chg="ord">
          <ac:chgData name="Edson Haetinger - Instituto SLC" userId="0116f65e-f91b-4bb6-ba35-931effc3c91b" providerId="ADAL" clId="{D3928F3E-5865-4ECE-BF46-F9E128E735DB}" dt="2025-02-03T20:08:09.614" v="7" actId="171"/>
          <ac:spMkLst>
            <pc:docMk/>
            <pc:sldMk cId="0" sldId="258"/>
            <ac:spMk id="141" creationId="{00000000-0000-0000-0000-000000000000}"/>
          </ac:spMkLst>
        </pc:spChg>
        <pc:spChg chg="mod">
          <ac:chgData name="Edson Haetinger - Instituto SLC" userId="0116f65e-f91b-4bb6-ba35-931effc3c91b" providerId="ADAL" clId="{D3928F3E-5865-4ECE-BF46-F9E128E735DB}" dt="2025-02-03T20:08:25.241" v="16" actId="20577"/>
          <ac:spMkLst>
            <pc:docMk/>
            <pc:sldMk cId="0" sldId="258"/>
            <ac:spMk id="185" creationId="{00000000-0000-0000-0000-000000000000}"/>
          </ac:spMkLst>
        </pc:spChg>
        <pc:spChg chg="add mod">
          <ac:chgData name="Edson Haetinger - Instituto SLC" userId="0116f65e-f91b-4bb6-ba35-931effc3c91b" providerId="ADAL" clId="{D3928F3E-5865-4ECE-BF46-F9E128E735DB}" dt="2025-02-04T17:47:02.446" v="21" actId="1076"/>
          <ac:spMkLst>
            <pc:docMk/>
            <pc:sldMk cId="0" sldId="258"/>
            <ac:spMk id="221" creationId="{C5D9DC34-6DA1-ACA3-2B11-713D15FA5A23}"/>
          </ac:spMkLst>
        </pc:spChg>
      </pc:sldChg>
      <pc:sldChg chg="addSp delSp modSp mod">
        <pc:chgData name="Edson Haetinger - Instituto SLC" userId="0116f65e-f91b-4bb6-ba35-931effc3c91b" providerId="ADAL" clId="{D3928F3E-5865-4ECE-BF46-F9E128E735DB}" dt="2025-02-06T16:37:29.729" v="31" actId="1035"/>
        <pc:sldMkLst>
          <pc:docMk/>
          <pc:sldMk cId="2624286199" sldId="259"/>
        </pc:sldMkLst>
        <pc:picChg chg="add mod">
          <ac:chgData name="Edson Haetinger - Instituto SLC" userId="0116f65e-f91b-4bb6-ba35-931effc3c91b" providerId="ADAL" clId="{D3928F3E-5865-4ECE-BF46-F9E128E735DB}" dt="2025-02-06T16:37:29.729" v="31" actId="1035"/>
          <ac:picMkLst>
            <pc:docMk/>
            <pc:sldMk cId="2624286199" sldId="259"/>
            <ac:picMk id="3" creationId="{09BCAF81-F2B7-F010-7B51-46929EC7937A}"/>
          </ac:picMkLst>
        </pc:picChg>
      </pc:sldChg>
      <pc:sldChg chg="addSp delSp modSp new mod">
        <pc:chgData name="Edson Haetinger - Instituto SLC" userId="0116f65e-f91b-4bb6-ba35-931effc3c91b" providerId="ADAL" clId="{D3928F3E-5865-4ECE-BF46-F9E128E735DB}" dt="2025-02-04T17:47:16.815" v="23" actId="1076"/>
        <pc:sldMkLst>
          <pc:docMk/>
          <pc:sldMk cId="2682022651" sldId="260"/>
        </pc:sldMkLst>
        <pc:spChg chg="add mod">
          <ac:chgData name="Edson Haetinger - Instituto SLC" userId="0116f65e-f91b-4bb6-ba35-931effc3c91b" providerId="ADAL" clId="{D3928F3E-5865-4ECE-BF46-F9E128E735DB}" dt="2025-02-04T17:47:16.815" v="23" actId="1076"/>
          <ac:spMkLst>
            <pc:docMk/>
            <pc:sldMk cId="2682022651" sldId="260"/>
            <ac:spMk id="2" creationId="{300470AE-88CC-0B58-FDEE-9DA5D9FA9248}"/>
          </ac:spMkLst>
        </pc:spChg>
        <pc:spChg chg="add mod">
          <ac:chgData name="Edson Haetinger - Instituto SLC" userId="0116f65e-f91b-4bb6-ba35-931effc3c91b" providerId="ADAL" clId="{D3928F3E-5865-4ECE-BF46-F9E128E735DB}" dt="2025-02-03T20:06:44.637" v="3"/>
          <ac:spMkLst>
            <pc:docMk/>
            <pc:sldMk cId="2682022651" sldId="260"/>
            <ac:spMk id="4" creationId="{897585FD-EE5B-B31A-BB79-1ED209CB7155}"/>
          </ac:spMkLst>
        </pc:spChg>
        <pc:spChg chg="mod">
          <ac:chgData name="Edson Haetinger - Instituto SLC" userId="0116f65e-f91b-4bb6-ba35-931effc3c91b" providerId="ADAL" clId="{D3928F3E-5865-4ECE-BF46-F9E128E735DB}" dt="2025-02-03T20:06:44.637" v="3"/>
          <ac:spMkLst>
            <pc:docMk/>
            <pc:sldMk cId="2682022651" sldId="260"/>
            <ac:spMk id="6" creationId="{6AEE69A0-8CBC-2DF4-270C-3F66563779CA}"/>
          </ac:spMkLst>
        </pc:spChg>
        <pc:spChg chg="mod">
          <ac:chgData name="Edson Haetinger - Instituto SLC" userId="0116f65e-f91b-4bb6-ba35-931effc3c91b" providerId="ADAL" clId="{D3928F3E-5865-4ECE-BF46-F9E128E735DB}" dt="2025-02-03T20:06:44.637" v="3"/>
          <ac:spMkLst>
            <pc:docMk/>
            <pc:sldMk cId="2682022651" sldId="260"/>
            <ac:spMk id="7" creationId="{965DCD14-8DE4-E4F5-8D6A-6A58DF96254B}"/>
          </ac:spMkLst>
        </pc:spChg>
        <pc:spChg chg="mod">
          <ac:chgData name="Edson Haetinger - Instituto SLC" userId="0116f65e-f91b-4bb6-ba35-931effc3c91b" providerId="ADAL" clId="{D3928F3E-5865-4ECE-BF46-F9E128E735DB}" dt="2025-02-03T20:06:44.637" v="3"/>
          <ac:spMkLst>
            <pc:docMk/>
            <pc:sldMk cId="2682022651" sldId="260"/>
            <ac:spMk id="9" creationId="{F37005AD-D39C-E544-83BA-64FC4787CEB5}"/>
          </ac:spMkLst>
        </pc:spChg>
        <pc:spChg chg="mod">
          <ac:chgData name="Edson Haetinger - Instituto SLC" userId="0116f65e-f91b-4bb6-ba35-931effc3c91b" providerId="ADAL" clId="{D3928F3E-5865-4ECE-BF46-F9E128E735DB}" dt="2025-02-03T20:06:44.637" v="3"/>
          <ac:spMkLst>
            <pc:docMk/>
            <pc:sldMk cId="2682022651" sldId="260"/>
            <ac:spMk id="10" creationId="{8A720A59-22D5-7C7E-3761-2949D282CC57}"/>
          </ac:spMkLst>
        </pc:spChg>
        <pc:spChg chg="mod">
          <ac:chgData name="Edson Haetinger - Instituto SLC" userId="0116f65e-f91b-4bb6-ba35-931effc3c91b" providerId="ADAL" clId="{D3928F3E-5865-4ECE-BF46-F9E128E735DB}" dt="2025-02-03T20:06:44.637" v="3"/>
          <ac:spMkLst>
            <pc:docMk/>
            <pc:sldMk cId="2682022651" sldId="260"/>
            <ac:spMk id="12" creationId="{BCC5B4BF-A39A-1886-CE7B-D255FE3A27DA}"/>
          </ac:spMkLst>
        </pc:spChg>
        <pc:spChg chg="mod">
          <ac:chgData name="Edson Haetinger - Instituto SLC" userId="0116f65e-f91b-4bb6-ba35-931effc3c91b" providerId="ADAL" clId="{D3928F3E-5865-4ECE-BF46-F9E128E735DB}" dt="2025-02-03T20:06:44.637" v="3"/>
          <ac:spMkLst>
            <pc:docMk/>
            <pc:sldMk cId="2682022651" sldId="260"/>
            <ac:spMk id="13" creationId="{76901F53-D9E0-CC60-59AE-0A1ECEE87922}"/>
          </ac:spMkLst>
        </pc:spChg>
        <pc:spChg chg="mod">
          <ac:chgData name="Edson Haetinger - Instituto SLC" userId="0116f65e-f91b-4bb6-ba35-931effc3c91b" providerId="ADAL" clId="{D3928F3E-5865-4ECE-BF46-F9E128E735DB}" dt="2025-02-03T20:06:44.637" v="3"/>
          <ac:spMkLst>
            <pc:docMk/>
            <pc:sldMk cId="2682022651" sldId="260"/>
            <ac:spMk id="15" creationId="{76D873A2-CBB6-6F5B-7BE8-1F161521FB42}"/>
          </ac:spMkLst>
        </pc:spChg>
        <pc:spChg chg="mod">
          <ac:chgData name="Edson Haetinger - Instituto SLC" userId="0116f65e-f91b-4bb6-ba35-931effc3c91b" providerId="ADAL" clId="{D3928F3E-5865-4ECE-BF46-F9E128E735DB}" dt="2025-02-03T20:06:44.637" v="3"/>
          <ac:spMkLst>
            <pc:docMk/>
            <pc:sldMk cId="2682022651" sldId="260"/>
            <ac:spMk id="16" creationId="{0E667826-53AF-A69E-197A-E01C7B001066}"/>
          </ac:spMkLst>
        </pc:spChg>
        <pc:spChg chg="mod">
          <ac:chgData name="Edson Haetinger - Instituto SLC" userId="0116f65e-f91b-4bb6-ba35-931effc3c91b" providerId="ADAL" clId="{D3928F3E-5865-4ECE-BF46-F9E128E735DB}" dt="2025-02-03T20:06:44.637" v="3"/>
          <ac:spMkLst>
            <pc:docMk/>
            <pc:sldMk cId="2682022651" sldId="260"/>
            <ac:spMk id="18" creationId="{CA123315-E292-F239-A4EA-EF18A9B9C8D3}"/>
          </ac:spMkLst>
        </pc:spChg>
        <pc:spChg chg="mod">
          <ac:chgData name="Edson Haetinger - Instituto SLC" userId="0116f65e-f91b-4bb6-ba35-931effc3c91b" providerId="ADAL" clId="{D3928F3E-5865-4ECE-BF46-F9E128E735DB}" dt="2025-02-03T20:06:44.637" v="3"/>
          <ac:spMkLst>
            <pc:docMk/>
            <pc:sldMk cId="2682022651" sldId="260"/>
            <ac:spMk id="19" creationId="{EBDC39CC-11D6-A3F2-9029-89CA3144845A}"/>
          </ac:spMkLst>
        </pc:spChg>
        <pc:spChg chg="mod">
          <ac:chgData name="Edson Haetinger - Instituto SLC" userId="0116f65e-f91b-4bb6-ba35-931effc3c91b" providerId="ADAL" clId="{D3928F3E-5865-4ECE-BF46-F9E128E735DB}" dt="2025-02-03T20:06:44.637" v="3"/>
          <ac:spMkLst>
            <pc:docMk/>
            <pc:sldMk cId="2682022651" sldId="260"/>
            <ac:spMk id="21" creationId="{535B9772-D842-A12B-860A-772D22F746D9}"/>
          </ac:spMkLst>
        </pc:spChg>
        <pc:spChg chg="mod">
          <ac:chgData name="Edson Haetinger - Instituto SLC" userId="0116f65e-f91b-4bb6-ba35-931effc3c91b" providerId="ADAL" clId="{D3928F3E-5865-4ECE-BF46-F9E128E735DB}" dt="2025-02-03T20:06:44.637" v="3"/>
          <ac:spMkLst>
            <pc:docMk/>
            <pc:sldMk cId="2682022651" sldId="260"/>
            <ac:spMk id="22" creationId="{B0FC83FB-BE3D-A949-C1B0-D1B69326DA76}"/>
          </ac:spMkLst>
        </pc:spChg>
        <pc:spChg chg="mod">
          <ac:chgData name="Edson Haetinger - Instituto SLC" userId="0116f65e-f91b-4bb6-ba35-931effc3c91b" providerId="ADAL" clId="{D3928F3E-5865-4ECE-BF46-F9E128E735DB}" dt="2025-02-03T20:06:44.637" v="3"/>
          <ac:spMkLst>
            <pc:docMk/>
            <pc:sldMk cId="2682022651" sldId="260"/>
            <ac:spMk id="24" creationId="{8F24E3BD-DF4B-C1F8-3EC3-432D745A1128}"/>
          </ac:spMkLst>
        </pc:spChg>
        <pc:spChg chg="mod">
          <ac:chgData name="Edson Haetinger - Instituto SLC" userId="0116f65e-f91b-4bb6-ba35-931effc3c91b" providerId="ADAL" clId="{D3928F3E-5865-4ECE-BF46-F9E128E735DB}" dt="2025-02-03T20:06:44.637" v="3"/>
          <ac:spMkLst>
            <pc:docMk/>
            <pc:sldMk cId="2682022651" sldId="260"/>
            <ac:spMk id="25" creationId="{6196C020-758A-AB6A-7A62-2C776EE3050E}"/>
          </ac:spMkLst>
        </pc:spChg>
        <pc:spChg chg="mod">
          <ac:chgData name="Edson Haetinger - Instituto SLC" userId="0116f65e-f91b-4bb6-ba35-931effc3c91b" providerId="ADAL" clId="{D3928F3E-5865-4ECE-BF46-F9E128E735DB}" dt="2025-02-03T20:06:44.637" v="3"/>
          <ac:spMkLst>
            <pc:docMk/>
            <pc:sldMk cId="2682022651" sldId="260"/>
            <ac:spMk id="27" creationId="{45AAADAD-26D6-4AE9-359F-E8EB8DDCCF29}"/>
          </ac:spMkLst>
        </pc:spChg>
        <pc:spChg chg="mod">
          <ac:chgData name="Edson Haetinger - Instituto SLC" userId="0116f65e-f91b-4bb6-ba35-931effc3c91b" providerId="ADAL" clId="{D3928F3E-5865-4ECE-BF46-F9E128E735DB}" dt="2025-02-03T20:06:44.637" v="3"/>
          <ac:spMkLst>
            <pc:docMk/>
            <pc:sldMk cId="2682022651" sldId="260"/>
            <ac:spMk id="28" creationId="{8E146C68-28CC-D9BC-1FB1-8AADA0860451}"/>
          </ac:spMkLst>
        </pc:spChg>
        <pc:spChg chg="mod">
          <ac:chgData name="Edson Haetinger - Instituto SLC" userId="0116f65e-f91b-4bb6-ba35-931effc3c91b" providerId="ADAL" clId="{D3928F3E-5865-4ECE-BF46-F9E128E735DB}" dt="2025-02-03T20:06:44.637" v="3"/>
          <ac:spMkLst>
            <pc:docMk/>
            <pc:sldMk cId="2682022651" sldId="260"/>
            <ac:spMk id="30" creationId="{84A42F96-95F6-EBCC-066C-03ED70D39D83}"/>
          </ac:spMkLst>
        </pc:spChg>
        <pc:spChg chg="mod">
          <ac:chgData name="Edson Haetinger - Instituto SLC" userId="0116f65e-f91b-4bb6-ba35-931effc3c91b" providerId="ADAL" clId="{D3928F3E-5865-4ECE-BF46-F9E128E735DB}" dt="2025-02-03T20:06:44.637" v="3"/>
          <ac:spMkLst>
            <pc:docMk/>
            <pc:sldMk cId="2682022651" sldId="260"/>
            <ac:spMk id="31" creationId="{3F6159DF-910E-7B5F-9A16-091CCCC00670}"/>
          </ac:spMkLst>
        </pc:spChg>
        <pc:spChg chg="mod">
          <ac:chgData name="Edson Haetinger - Instituto SLC" userId="0116f65e-f91b-4bb6-ba35-931effc3c91b" providerId="ADAL" clId="{D3928F3E-5865-4ECE-BF46-F9E128E735DB}" dt="2025-02-03T20:06:44.637" v="3"/>
          <ac:spMkLst>
            <pc:docMk/>
            <pc:sldMk cId="2682022651" sldId="260"/>
            <ac:spMk id="33" creationId="{5E6C34BF-51F1-57BE-E36C-CA5ACCD7A493}"/>
          </ac:spMkLst>
        </pc:spChg>
        <pc:spChg chg="mod">
          <ac:chgData name="Edson Haetinger - Instituto SLC" userId="0116f65e-f91b-4bb6-ba35-931effc3c91b" providerId="ADAL" clId="{D3928F3E-5865-4ECE-BF46-F9E128E735DB}" dt="2025-02-03T20:06:44.637" v="3"/>
          <ac:spMkLst>
            <pc:docMk/>
            <pc:sldMk cId="2682022651" sldId="260"/>
            <ac:spMk id="34" creationId="{BE6896ED-8840-9AFA-C2A7-336AE5D8C344}"/>
          </ac:spMkLst>
        </pc:spChg>
        <pc:spChg chg="mod">
          <ac:chgData name="Edson Haetinger - Instituto SLC" userId="0116f65e-f91b-4bb6-ba35-931effc3c91b" providerId="ADAL" clId="{D3928F3E-5865-4ECE-BF46-F9E128E735DB}" dt="2025-02-03T20:06:44.637" v="3"/>
          <ac:spMkLst>
            <pc:docMk/>
            <pc:sldMk cId="2682022651" sldId="260"/>
            <ac:spMk id="36" creationId="{F6C93E1F-8508-B8C7-48DB-DC99CF10E6E2}"/>
          </ac:spMkLst>
        </pc:spChg>
        <pc:spChg chg="mod">
          <ac:chgData name="Edson Haetinger - Instituto SLC" userId="0116f65e-f91b-4bb6-ba35-931effc3c91b" providerId="ADAL" clId="{D3928F3E-5865-4ECE-BF46-F9E128E735DB}" dt="2025-02-03T20:06:44.637" v="3"/>
          <ac:spMkLst>
            <pc:docMk/>
            <pc:sldMk cId="2682022651" sldId="260"/>
            <ac:spMk id="37" creationId="{B26E0735-F687-8589-734E-7A5C32688177}"/>
          </ac:spMkLst>
        </pc:spChg>
        <pc:spChg chg="mod">
          <ac:chgData name="Edson Haetinger - Instituto SLC" userId="0116f65e-f91b-4bb6-ba35-931effc3c91b" providerId="ADAL" clId="{D3928F3E-5865-4ECE-BF46-F9E128E735DB}" dt="2025-02-03T20:06:44.637" v="3"/>
          <ac:spMkLst>
            <pc:docMk/>
            <pc:sldMk cId="2682022651" sldId="260"/>
            <ac:spMk id="39" creationId="{4DDA7C9A-CE5D-760E-5375-1034855DA079}"/>
          </ac:spMkLst>
        </pc:spChg>
        <pc:spChg chg="mod">
          <ac:chgData name="Edson Haetinger - Instituto SLC" userId="0116f65e-f91b-4bb6-ba35-931effc3c91b" providerId="ADAL" clId="{D3928F3E-5865-4ECE-BF46-F9E128E735DB}" dt="2025-02-03T20:06:44.637" v="3"/>
          <ac:spMkLst>
            <pc:docMk/>
            <pc:sldMk cId="2682022651" sldId="260"/>
            <ac:spMk id="40" creationId="{01E5F34F-DE90-A4BD-B798-EC0764BF8183}"/>
          </ac:spMkLst>
        </pc:spChg>
        <pc:spChg chg="add mod">
          <ac:chgData name="Edson Haetinger - Instituto SLC" userId="0116f65e-f91b-4bb6-ba35-931effc3c91b" providerId="ADAL" clId="{D3928F3E-5865-4ECE-BF46-F9E128E735DB}" dt="2025-02-03T20:06:44.637" v="3"/>
          <ac:spMkLst>
            <pc:docMk/>
            <pc:sldMk cId="2682022651" sldId="260"/>
            <ac:spMk id="41" creationId="{8A5395C6-7032-603A-3A64-33C105C896A9}"/>
          </ac:spMkLst>
        </pc:spChg>
        <pc:spChg chg="add mod">
          <ac:chgData name="Edson Haetinger - Instituto SLC" userId="0116f65e-f91b-4bb6-ba35-931effc3c91b" providerId="ADAL" clId="{D3928F3E-5865-4ECE-BF46-F9E128E735DB}" dt="2025-02-03T20:06:44.637" v="3"/>
          <ac:spMkLst>
            <pc:docMk/>
            <pc:sldMk cId="2682022651" sldId="260"/>
            <ac:spMk id="42" creationId="{52A0D9A8-38FD-C49A-3487-C864E08896D2}"/>
          </ac:spMkLst>
        </pc:spChg>
        <pc:spChg chg="add mod">
          <ac:chgData name="Edson Haetinger - Instituto SLC" userId="0116f65e-f91b-4bb6-ba35-931effc3c91b" providerId="ADAL" clId="{D3928F3E-5865-4ECE-BF46-F9E128E735DB}" dt="2025-02-03T20:06:44.637" v="3"/>
          <ac:spMkLst>
            <pc:docMk/>
            <pc:sldMk cId="2682022651" sldId="260"/>
            <ac:spMk id="43" creationId="{9CDA25D3-2404-2F8E-0FBA-B0A5C1DB0F17}"/>
          </ac:spMkLst>
        </pc:spChg>
        <pc:spChg chg="add mod">
          <ac:chgData name="Edson Haetinger - Instituto SLC" userId="0116f65e-f91b-4bb6-ba35-931effc3c91b" providerId="ADAL" clId="{D3928F3E-5865-4ECE-BF46-F9E128E735DB}" dt="2025-02-03T20:06:44.637" v="3"/>
          <ac:spMkLst>
            <pc:docMk/>
            <pc:sldMk cId="2682022651" sldId="260"/>
            <ac:spMk id="44" creationId="{B81C5F46-5E1F-CE6C-40E9-148C793A3EF2}"/>
          </ac:spMkLst>
        </pc:spChg>
        <pc:spChg chg="add mod">
          <ac:chgData name="Edson Haetinger - Instituto SLC" userId="0116f65e-f91b-4bb6-ba35-931effc3c91b" providerId="ADAL" clId="{D3928F3E-5865-4ECE-BF46-F9E128E735DB}" dt="2025-02-03T20:06:44.637" v="3"/>
          <ac:spMkLst>
            <pc:docMk/>
            <pc:sldMk cId="2682022651" sldId="260"/>
            <ac:spMk id="45" creationId="{F536F5D0-C1E9-EF77-3691-D1A4C213986B}"/>
          </ac:spMkLst>
        </pc:spChg>
        <pc:spChg chg="add mod">
          <ac:chgData name="Edson Haetinger - Instituto SLC" userId="0116f65e-f91b-4bb6-ba35-931effc3c91b" providerId="ADAL" clId="{D3928F3E-5865-4ECE-BF46-F9E128E735DB}" dt="2025-02-03T20:06:44.637" v="3"/>
          <ac:spMkLst>
            <pc:docMk/>
            <pc:sldMk cId="2682022651" sldId="260"/>
            <ac:spMk id="46" creationId="{B67DEEF8-3C86-F68C-414C-43BB1060EAAF}"/>
          </ac:spMkLst>
        </pc:spChg>
        <pc:spChg chg="add mod">
          <ac:chgData name="Edson Haetinger - Instituto SLC" userId="0116f65e-f91b-4bb6-ba35-931effc3c91b" providerId="ADAL" clId="{D3928F3E-5865-4ECE-BF46-F9E128E735DB}" dt="2025-02-03T20:06:44.637" v="3"/>
          <ac:spMkLst>
            <pc:docMk/>
            <pc:sldMk cId="2682022651" sldId="260"/>
            <ac:spMk id="47" creationId="{44AC6D46-4CA4-C2F2-657F-3CCC71741672}"/>
          </ac:spMkLst>
        </pc:spChg>
        <pc:spChg chg="add mod">
          <ac:chgData name="Edson Haetinger - Instituto SLC" userId="0116f65e-f91b-4bb6-ba35-931effc3c91b" providerId="ADAL" clId="{D3928F3E-5865-4ECE-BF46-F9E128E735DB}" dt="2025-02-03T20:06:44.637" v="3"/>
          <ac:spMkLst>
            <pc:docMk/>
            <pc:sldMk cId="2682022651" sldId="260"/>
            <ac:spMk id="48" creationId="{E5624450-D33D-6092-E456-F78D6142C375}"/>
          </ac:spMkLst>
        </pc:spChg>
        <pc:spChg chg="add mod">
          <ac:chgData name="Edson Haetinger - Instituto SLC" userId="0116f65e-f91b-4bb6-ba35-931effc3c91b" providerId="ADAL" clId="{D3928F3E-5865-4ECE-BF46-F9E128E735DB}" dt="2025-02-03T20:06:44.637" v="3"/>
          <ac:spMkLst>
            <pc:docMk/>
            <pc:sldMk cId="2682022651" sldId="260"/>
            <ac:spMk id="49" creationId="{D48E23E4-A285-DB6E-159C-D03E81931DF0}"/>
          </ac:spMkLst>
        </pc:spChg>
        <pc:spChg chg="add mod">
          <ac:chgData name="Edson Haetinger - Instituto SLC" userId="0116f65e-f91b-4bb6-ba35-931effc3c91b" providerId="ADAL" clId="{D3928F3E-5865-4ECE-BF46-F9E128E735DB}" dt="2025-02-03T20:06:44.637" v="3"/>
          <ac:spMkLst>
            <pc:docMk/>
            <pc:sldMk cId="2682022651" sldId="260"/>
            <ac:spMk id="50" creationId="{22DEBBAC-0651-44AF-A893-D23EB025DF6E}"/>
          </ac:spMkLst>
        </pc:spChg>
        <pc:spChg chg="add mod">
          <ac:chgData name="Edson Haetinger - Instituto SLC" userId="0116f65e-f91b-4bb6-ba35-931effc3c91b" providerId="ADAL" clId="{D3928F3E-5865-4ECE-BF46-F9E128E735DB}" dt="2025-02-03T20:06:44.637" v="3"/>
          <ac:spMkLst>
            <pc:docMk/>
            <pc:sldMk cId="2682022651" sldId="260"/>
            <ac:spMk id="51" creationId="{BA6E6311-1EB5-3E90-6DCC-71ED73DBA2BA}"/>
          </ac:spMkLst>
        </pc:spChg>
        <pc:spChg chg="add mod">
          <ac:chgData name="Edson Haetinger - Instituto SLC" userId="0116f65e-f91b-4bb6-ba35-931effc3c91b" providerId="ADAL" clId="{D3928F3E-5865-4ECE-BF46-F9E128E735DB}" dt="2025-02-03T20:06:44.637" v="3"/>
          <ac:spMkLst>
            <pc:docMk/>
            <pc:sldMk cId="2682022651" sldId="260"/>
            <ac:spMk id="52" creationId="{926CD0FF-BCFC-CB04-B2A4-6E10359C88D3}"/>
          </ac:spMkLst>
        </pc:spChg>
        <pc:spChg chg="add mod">
          <ac:chgData name="Edson Haetinger - Instituto SLC" userId="0116f65e-f91b-4bb6-ba35-931effc3c91b" providerId="ADAL" clId="{D3928F3E-5865-4ECE-BF46-F9E128E735DB}" dt="2025-02-03T20:06:44.637" v="3"/>
          <ac:spMkLst>
            <pc:docMk/>
            <pc:sldMk cId="2682022651" sldId="260"/>
            <ac:spMk id="53" creationId="{E0B70D29-B4AA-CEA0-D0BA-AEA892278809}"/>
          </ac:spMkLst>
        </pc:spChg>
        <pc:grpChg chg="add mod">
          <ac:chgData name="Edson Haetinger - Instituto SLC" userId="0116f65e-f91b-4bb6-ba35-931effc3c91b" providerId="ADAL" clId="{D3928F3E-5865-4ECE-BF46-F9E128E735DB}" dt="2025-02-03T20:06:44.637" v="3"/>
          <ac:grpSpMkLst>
            <pc:docMk/>
            <pc:sldMk cId="2682022651" sldId="260"/>
            <ac:grpSpMk id="5" creationId="{E8B985D3-741D-FE34-6C9F-4384779C42DE}"/>
          </ac:grpSpMkLst>
        </pc:grpChg>
        <pc:grpChg chg="add mod">
          <ac:chgData name="Edson Haetinger - Instituto SLC" userId="0116f65e-f91b-4bb6-ba35-931effc3c91b" providerId="ADAL" clId="{D3928F3E-5865-4ECE-BF46-F9E128E735DB}" dt="2025-02-03T20:06:44.637" v="3"/>
          <ac:grpSpMkLst>
            <pc:docMk/>
            <pc:sldMk cId="2682022651" sldId="260"/>
            <ac:grpSpMk id="8" creationId="{62FAD228-5A51-2420-CA07-00F3D2B8EA1D}"/>
          </ac:grpSpMkLst>
        </pc:grpChg>
        <pc:grpChg chg="add mod">
          <ac:chgData name="Edson Haetinger - Instituto SLC" userId="0116f65e-f91b-4bb6-ba35-931effc3c91b" providerId="ADAL" clId="{D3928F3E-5865-4ECE-BF46-F9E128E735DB}" dt="2025-02-03T20:06:44.637" v="3"/>
          <ac:grpSpMkLst>
            <pc:docMk/>
            <pc:sldMk cId="2682022651" sldId="260"/>
            <ac:grpSpMk id="11" creationId="{CDFE5ADA-1EFB-B84B-363B-42A0A78C8855}"/>
          </ac:grpSpMkLst>
        </pc:grpChg>
        <pc:grpChg chg="add mod">
          <ac:chgData name="Edson Haetinger - Instituto SLC" userId="0116f65e-f91b-4bb6-ba35-931effc3c91b" providerId="ADAL" clId="{D3928F3E-5865-4ECE-BF46-F9E128E735DB}" dt="2025-02-03T20:06:44.637" v="3"/>
          <ac:grpSpMkLst>
            <pc:docMk/>
            <pc:sldMk cId="2682022651" sldId="260"/>
            <ac:grpSpMk id="14" creationId="{CC755452-F0F2-1C25-88A8-E2F935534D00}"/>
          </ac:grpSpMkLst>
        </pc:grpChg>
        <pc:grpChg chg="add mod">
          <ac:chgData name="Edson Haetinger - Instituto SLC" userId="0116f65e-f91b-4bb6-ba35-931effc3c91b" providerId="ADAL" clId="{D3928F3E-5865-4ECE-BF46-F9E128E735DB}" dt="2025-02-03T20:06:44.637" v="3"/>
          <ac:grpSpMkLst>
            <pc:docMk/>
            <pc:sldMk cId="2682022651" sldId="260"/>
            <ac:grpSpMk id="17" creationId="{51A84789-D10A-71A7-B6CB-00E166006517}"/>
          </ac:grpSpMkLst>
        </pc:grpChg>
        <pc:grpChg chg="add mod">
          <ac:chgData name="Edson Haetinger - Instituto SLC" userId="0116f65e-f91b-4bb6-ba35-931effc3c91b" providerId="ADAL" clId="{D3928F3E-5865-4ECE-BF46-F9E128E735DB}" dt="2025-02-03T20:06:44.637" v="3"/>
          <ac:grpSpMkLst>
            <pc:docMk/>
            <pc:sldMk cId="2682022651" sldId="260"/>
            <ac:grpSpMk id="20" creationId="{118FA6E1-1B33-DF80-86F7-31B16CEBCC7C}"/>
          </ac:grpSpMkLst>
        </pc:grpChg>
        <pc:grpChg chg="add mod">
          <ac:chgData name="Edson Haetinger - Instituto SLC" userId="0116f65e-f91b-4bb6-ba35-931effc3c91b" providerId="ADAL" clId="{D3928F3E-5865-4ECE-BF46-F9E128E735DB}" dt="2025-02-03T20:06:44.637" v="3"/>
          <ac:grpSpMkLst>
            <pc:docMk/>
            <pc:sldMk cId="2682022651" sldId="260"/>
            <ac:grpSpMk id="23" creationId="{5176FA8C-4C68-DED6-621F-7ECC800EB4CF}"/>
          </ac:grpSpMkLst>
        </pc:grpChg>
        <pc:grpChg chg="add mod">
          <ac:chgData name="Edson Haetinger - Instituto SLC" userId="0116f65e-f91b-4bb6-ba35-931effc3c91b" providerId="ADAL" clId="{D3928F3E-5865-4ECE-BF46-F9E128E735DB}" dt="2025-02-03T20:06:44.637" v="3"/>
          <ac:grpSpMkLst>
            <pc:docMk/>
            <pc:sldMk cId="2682022651" sldId="260"/>
            <ac:grpSpMk id="26" creationId="{335FE9C3-4BDB-CF73-804C-E9CAA81D7E7F}"/>
          </ac:grpSpMkLst>
        </pc:grpChg>
        <pc:grpChg chg="add mod">
          <ac:chgData name="Edson Haetinger - Instituto SLC" userId="0116f65e-f91b-4bb6-ba35-931effc3c91b" providerId="ADAL" clId="{D3928F3E-5865-4ECE-BF46-F9E128E735DB}" dt="2025-02-03T20:06:44.637" v="3"/>
          <ac:grpSpMkLst>
            <pc:docMk/>
            <pc:sldMk cId="2682022651" sldId="260"/>
            <ac:grpSpMk id="29" creationId="{72E24364-8D77-4F0E-3F4C-19C6F92C3D87}"/>
          </ac:grpSpMkLst>
        </pc:grpChg>
        <pc:grpChg chg="add mod">
          <ac:chgData name="Edson Haetinger - Instituto SLC" userId="0116f65e-f91b-4bb6-ba35-931effc3c91b" providerId="ADAL" clId="{D3928F3E-5865-4ECE-BF46-F9E128E735DB}" dt="2025-02-03T20:06:44.637" v="3"/>
          <ac:grpSpMkLst>
            <pc:docMk/>
            <pc:sldMk cId="2682022651" sldId="260"/>
            <ac:grpSpMk id="32" creationId="{3D1861D2-E210-F420-2849-19EB4731DB10}"/>
          </ac:grpSpMkLst>
        </pc:grpChg>
        <pc:grpChg chg="add mod">
          <ac:chgData name="Edson Haetinger - Instituto SLC" userId="0116f65e-f91b-4bb6-ba35-931effc3c91b" providerId="ADAL" clId="{D3928F3E-5865-4ECE-BF46-F9E128E735DB}" dt="2025-02-03T20:06:44.637" v="3"/>
          <ac:grpSpMkLst>
            <pc:docMk/>
            <pc:sldMk cId="2682022651" sldId="260"/>
            <ac:grpSpMk id="35" creationId="{522501B6-3FC0-AB54-E8B6-964E970C8999}"/>
          </ac:grpSpMkLst>
        </pc:grpChg>
        <pc:grpChg chg="add mod">
          <ac:chgData name="Edson Haetinger - Instituto SLC" userId="0116f65e-f91b-4bb6-ba35-931effc3c91b" providerId="ADAL" clId="{D3928F3E-5865-4ECE-BF46-F9E128E735DB}" dt="2025-02-03T20:06:44.637" v="3"/>
          <ac:grpSpMkLst>
            <pc:docMk/>
            <pc:sldMk cId="2682022651" sldId="260"/>
            <ac:grpSpMk id="38" creationId="{8945EA6D-7253-4A03-5968-1DF325416007}"/>
          </ac:grpSpMkLst>
        </pc:grpChg>
      </pc:sldChg>
      <pc:sldChg chg="addSp modSp new del mod ord">
        <pc:chgData name="Edson Haetinger - Instituto SLC" userId="0116f65e-f91b-4bb6-ba35-931effc3c91b" providerId="ADAL" clId="{D3928F3E-5865-4ECE-BF46-F9E128E735DB}" dt="2025-02-07T23:56:10.243" v="51" actId="47"/>
        <pc:sldMkLst>
          <pc:docMk/>
          <pc:sldMk cId="2853492995" sldId="261"/>
        </pc:sldMkLst>
      </pc:sldChg>
      <pc:sldChg chg="new del">
        <pc:chgData name="Edson Haetinger - Instituto SLC" userId="0116f65e-f91b-4bb6-ba35-931effc3c91b" providerId="ADAL" clId="{D3928F3E-5865-4ECE-BF46-F9E128E735DB}" dt="2025-02-07T23:54:27.123" v="43" actId="680"/>
        <pc:sldMkLst>
          <pc:docMk/>
          <pc:sldMk cId="2612181035" sldId="262"/>
        </pc:sldMkLst>
      </pc:sldChg>
      <pc:sldChg chg="new del">
        <pc:chgData name="Edson Haetinger - Instituto SLC" userId="0116f65e-f91b-4bb6-ba35-931effc3c91b" providerId="ADAL" clId="{D3928F3E-5865-4ECE-BF46-F9E128E735DB}" dt="2025-02-07T23:54:26.919" v="42" actId="680"/>
        <pc:sldMkLst>
          <pc:docMk/>
          <pc:sldMk cId="3777249797" sldId="263"/>
        </pc:sldMkLst>
      </pc:sldChg>
      <pc:sldChg chg="new del">
        <pc:chgData name="Edson Haetinger - Instituto SLC" userId="0116f65e-f91b-4bb6-ba35-931effc3c91b" providerId="ADAL" clId="{D3928F3E-5865-4ECE-BF46-F9E128E735DB}" dt="2025-02-07T23:54:26.323" v="41" actId="680"/>
        <pc:sldMkLst>
          <pc:docMk/>
          <pc:sldMk cId="2356429056" sldId="264"/>
        </pc:sldMkLst>
      </pc:sldChg>
      <pc:sldChg chg="new del">
        <pc:chgData name="Edson Haetinger - Instituto SLC" userId="0116f65e-f91b-4bb6-ba35-931effc3c91b" providerId="ADAL" clId="{D3928F3E-5865-4ECE-BF46-F9E128E735DB}" dt="2025-02-07T23:54:26.090" v="40" actId="680"/>
        <pc:sldMkLst>
          <pc:docMk/>
          <pc:sldMk cId="4216147994" sldId="265"/>
        </pc:sldMkLst>
      </pc:sldChg>
      <pc:sldChg chg="modSp add mod">
        <pc:chgData name="Edson Haetinger - Instituto SLC" userId="0116f65e-f91b-4bb6-ba35-931effc3c91b" providerId="ADAL" clId="{D3928F3E-5865-4ECE-BF46-F9E128E735DB}" dt="2025-02-07T23:56:36.574" v="70" actId="20577"/>
        <pc:sldMkLst>
          <pc:docMk/>
          <pc:sldMk cId="331720742" sldId="268"/>
        </pc:sldMkLst>
      </pc:sldChg>
      <pc:sldChg chg="new del">
        <pc:chgData name="Edson Haetinger - Instituto SLC" userId="0116f65e-f91b-4bb6-ba35-931effc3c91b" providerId="ADAL" clId="{D3928F3E-5865-4ECE-BF46-F9E128E735DB}" dt="2025-02-07T23:57:41.021" v="75" actId="47"/>
        <pc:sldMkLst>
          <pc:docMk/>
          <pc:sldMk cId="4259023949" sldId="269"/>
        </pc:sldMkLst>
      </pc:sldChg>
      <pc:sldChg chg="addSp delSp modSp new mod ord">
        <pc:chgData name="Edson Haetinger - Instituto SLC" userId="0116f65e-f91b-4bb6-ba35-931effc3c91b" providerId="ADAL" clId="{D3928F3E-5865-4ECE-BF46-F9E128E735DB}" dt="2025-02-08T00:02:38.935" v="209" actId="478"/>
        <pc:sldMkLst>
          <pc:docMk/>
          <pc:sldMk cId="773038952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5116175" cy="10696575"/>
          </a:xfrm>
          <a:custGeom>
            <a:avLst/>
            <a:gdLst/>
            <a:ahLst/>
            <a:cxnLst/>
            <a:rect l="l" t="t" r="r" b="b"/>
            <a:pathLst>
              <a:path w="15116175" h="10696575">
                <a:moveTo>
                  <a:pt x="0" y="0"/>
                </a:moveTo>
                <a:lnTo>
                  <a:pt x="15116175" y="0"/>
                </a:lnTo>
                <a:lnTo>
                  <a:pt x="15116175" y="10696575"/>
                </a:lnTo>
                <a:lnTo>
                  <a:pt x="0" y="106965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616" t="-1068" r="-13641" b="-1025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5" name="Group 12">
            <a:extLst>
              <a:ext uri="{FF2B5EF4-FFF2-40B4-BE49-F238E27FC236}">
                <a16:creationId xmlns:a16="http://schemas.microsoft.com/office/drawing/2014/main" id="{02FC47D5-EF22-04E6-484B-5C142D3FD1AA}"/>
              </a:ext>
            </a:extLst>
          </p:cNvPr>
          <p:cNvGrpSpPr/>
          <p:nvPr/>
        </p:nvGrpSpPr>
        <p:grpSpPr>
          <a:xfrm>
            <a:off x="764155" y="2306924"/>
            <a:ext cx="3103304" cy="2581448"/>
            <a:chOff x="0" y="0"/>
            <a:chExt cx="725477" cy="603479"/>
          </a:xfrm>
        </p:grpSpPr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EF9F0F19-184D-C645-6421-CE0D356EB5D2}"/>
                </a:ext>
              </a:extLst>
            </p:cNvPr>
            <p:cNvSpPr/>
            <p:nvPr/>
          </p:nvSpPr>
          <p:spPr>
            <a:xfrm>
              <a:off x="0" y="0"/>
              <a:ext cx="725477" cy="603479"/>
            </a:xfrm>
            <a:custGeom>
              <a:avLst/>
              <a:gdLst/>
              <a:ahLst/>
              <a:cxnLst/>
              <a:rect l="l" t="t" r="r" b="b"/>
              <a:pathLst>
                <a:path w="725477" h="603479">
                  <a:moveTo>
                    <a:pt x="37421" y="0"/>
                  </a:moveTo>
                  <a:lnTo>
                    <a:pt x="688056" y="0"/>
                  </a:lnTo>
                  <a:cubicBezTo>
                    <a:pt x="708723" y="0"/>
                    <a:pt x="725477" y="16754"/>
                    <a:pt x="725477" y="37421"/>
                  </a:cubicBezTo>
                  <a:lnTo>
                    <a:pt x="725477" y="566058"/>
                  </a:lnTo>
                  <a:cubicBezTo>
                    <a:pt x="725477" y="586725"/>
                    <a:pt x="708723" y="603479"/>
                    <a:pt x="688056" y="603479"/>
                  </a:cubicBezTo>
                  <a:lnTo>
                    <a:pt x="37421" y="603479"/>
                  </a:lnTo>
                  <a:cubicBezTo>
                    <a:pt x="16754" y="603479"/>
                    <a:pt x="0" y="586725"/>
                    <a:pt x="0" y="566058"/>
                  </a:cubicBezTo>
                  <a:lnTo>
                    <a:pt x="0" y="37421"/>
                  </a:lnTo>
                  <a:cubicBezTo>
                    <a:pt x="0" y="16754"/>
                    <a:pt x="16754" y="0"/>
                    <a:pt x="37421" y="0"/>
                  </a:cubicBezTo>
                  <a:close/>
                </a:path>
              </a:pathLst>
            </a:custGeom>
            <a:solidFill>
              <a:srgbClr val="1E723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TextBox 14">
              <a:extLst>
                <a:ext uri="{FF2B5EF4-FFF2-40B4-BE49-F238E27FC236}">
                  <a16:creationId xmlns:a16="http://schemas.microsoft.com/office/drawing/2014/main" id="{0DBF3A81-024D-5094-3CFA-349EDF87ABB9}"/>
                </a:ext>
              </a:extLst>
            </p:cNvPr>
            <p:cNvSpPr txBox="1"/>
            <p:nvPr/>
          </p:nvSpPr>
          <p:spPr>
            <a:xfrm>
              <a:off x="0" y="-38100"/>
              <a:ext cx="725477" cy="641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3" name="Group 3"/>
          <p:cNvGrpSpPr/>
          <p:nvPr/>
        </p:nvGrpSpPr>
        <p:grpSpPr>
          <a:xfrm>
            <a:off x="7894817" y="873200"/>
            <a:ext cx="4941332" cy="1030236"/>
            <a:chOff x="0" y="0"/>
            <a:chExt cx="1236561" cy="2578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36561" cy="257815"/>
            </a:xfrm>
            <a:custGeom>
              <a:avLst/>
              <a:gdLst/>
              <a:ahLst/>
              <a:cxnLst/>
              <a:rect l="l" t="t" r="r" b="b"/>
              <a:pathLst>
                <a:path w="1236561" h="257815">
                  <a:moveTo>
                    <a:pt x="23502" y="0"/>
                  </a:moveTo>
                  <a:lnTo>
                    <a:pt x="1213060" y="0"/>
                  </a:lnTo>
                  <a:cubicBezTo>
                    <a:pt x="1219293" y="0"/>
                    <a:pt x="1225270" y="2476"/>
                    <a:pt x="1229678" y="6883"/>
                  </a:cubicBezTo>
                  <a:cubicBezTo>
                    <a:pt x="1234085" y="11291"/>
                    <a:pt x="1236561" y="17269"/>
                    <a:pt x="1236561" y="23502"/>
                  </a:cubicBezTo>
                  <a:lnTo>
                    <a:pt x="1236561" y="234313"/>
                  </a:lnTo>
                  <a:cubicBezTo>
                    <a:pt x="1236561" y="240546"/>
                    <a:pt x="1234085" y="246524"/>
                    <a:pt x="1229678" y="250932"/>
                  </a:cubicBezTo>
                  <a:cubicBezTo>
                    <a:pt x="1225270" y="255339"/>
                    <a:pt x="1219293" y="257815"/>
                    <a:pt x="1213060" y="257815"/>
                  </a:cubicBezTo>
                  <a:lnTo>
                    <a:pt x="23502" y="257815"/>
                  </a:lnTo>
                  <a:cubicBezTo>
                    <a:pt x="17269" y="257815"/>
                    <a:pt x="11291" y="255339"/>
                    <a:pt x="6883" y="250932"/>
                  </a:cubicBezTo>
                  <a:cubicBezTo>
                    <a:pt x="2476" y="246524"/>
                    <a:pt x="0" y="240546"/>
                    <a:pt x="0" y="234313"/>
                  </a:cubicBezTo>
                  <a:lnTo>
                    <a:pt x="0" y="23502"/>
                  </a:lnTo>
                  <a:cubicBezTo>
                    <a:pt x="0" y="17269"/>
                    <a:pt x="2476" y="11291"/>
                    <a:pt x="6883" y="6883"/>
                  </a:cubicBezTo>
                  <a:cubicBezTo>
                    <a:pt x="11291" y="2476"/>
                    <a:pt x="17269" y="0"/>
                    <a:pt x="23502" y="0"/>
                  </a:cubicBezTo>
                  <a:close/>
                </a:path>
              </a:pathLst>
            </a:custGeom>
            <a:solidFill>
              <a:srgbClr val="8DC63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236561" cy="2959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148967" y="2295950"/>
            <a:ext cx="6491117" cy="2581448"/>
            <a:chOff x="0" y="0"/>
            <a:chExt cx="1517465" cy="60347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17465" cy="603479"/>
            </a:xfrm>
            <a:custGeom>
              <a:avLst/>
              <a:gdLst/>
              <a:ahLst/>
              <a:cxnLst/>
              <a:rect l="l" t="t" r="r" b="b"/>
              <a:pathLst>
                <a:path w="1517465" h="603479">
                  <a:moveTo>
                    <a:pt x="17890" y="0"/>
                  </a:moveTo>
                  <a:lnTo>
                    <a:pt x="1499574" y="0"/>
                  </a:lnTo>
                  <a:cubicBezTo>
                    <a:pt x="1509455" y="0"/>
                    <a:pt x="1517465" y="8010"/>
                    <a:pt x="1517465" y="17890"/>
                  </a:cubicBezTo>
                  <a:lnTo>
                    <a:pt x="1517465" y="585589"/>
                  </a:lnTo>
                  <a:cubicBezTo>
                    <a:pt x="1517465" y="595470"/>
                    <a:pt x="1509455" y="603479"/>
                    <a:pt x="1499574" y="603479"/>
                  </a:cubicBezTo>
                  <a:lnTo>
                    <a:pt x="17890" y="603479"/>
                  </a:lnTo>
                  <a:cubicBezTo>
                    <a:pt x="8010" y="603479"/>
                    <a:pt x="0" y="595470"/>
                    <a:pt x="0" y="585589"/>
                  </a:cubicBezTo>
                  <a:lnTo>
                    <a:pt x="0" y="17890"/>
                  </a:lnTo>
                  <a:cubicBezTo>
                    <a:pt x="0" y="8010"/>
                    <a:pt x="8010" y="0"/>
                    <a:pt x="17890" y="0"/>
                  </a:cubicBezTo>
                  <a:close/>
                </a:path>
              </a:pathLst>
            </a:custGeom>
            <a:solidFill>
              <a:srgbClr val="D7DF23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517465" cy="641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536780" y="5164458"/>
            <a:ext cx="3103304" cy="2581448"/>
            <a:chOff x="0" y="0"/>
            <a:chExt cx="725477" cy="60347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25477" cy="603479"/>
            </a:xfrm>
            <a:custGeom>
              <a:avLst/>
              <a:gdLst/>
              <a:ahLst/>
              <a:cxnLst/>
              <a:rect l="l" t="t" r="r" b="b"/>
              <a:pathLst>
                <a:path w="725477" h="603479">
                  <a:moveTo>
                    <a:pt x="37421" y="0"/>
                  </a:moveTo>
                  <a:lnTo>
                    <a:pt x="688056" y="0"/>
                  </a:lnTo>
                  <a:cubicBezTo>
                    <a:pt x="708723" y="0"/>
                    <a:pt x="725477" y="16754"/>
                    <a:pt x="725477" y="37421"/>
                  </a:cubicBezTo>
                  <a:lnTo>
                    <a:pt x="725477" y="566058"/>
                  </a:lnTo>
                  <a:cubicBezTo>
                    <a:pt x="725477" y="586725"/>
                    <a:pt x="708723" y="603479"/>
                    <a:pt x="688056" y="603479"/>
                  </a:cubicBezTo>
                  <a:lnTo>
                    <a:pt x="37421" y="603479"/>
                  </a:lnTo>
                  <a:cubicBezTo>
                    <a:pt x="16754" y="603479"/>
                    <a:pt x="0" y="586725"/>
                    <a:pt x="0" y="566058"/>
                  </a:cubicBezTo>
                  <a:lnTo>
                    <a:pt x="0" y="37421"/>
                  </a:lnTo>
                  <a:cubicBezTo>
                    <a:pt x="0" y="16754"/>
                    <a:pt x="16754" y="0"/>
                    <a:pt x="37421" y="0"/>
                  </a:cubicBezTo>
                  <a:close/>
                </a:path>
              </a:pathLst>
            </a:custGeom>
            <a:solidFill>
              <a:srgbClr val="1E723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725477" cy="641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924593" y="2295950"/>
            <a:ext cx="3432752" cy="5449956"/>
            <a:chOff x="0" y="0"/>
            <a:chExt cx="802494" cy="127406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02494" cy="1274067"/>
            </a:xfrm>
            <a:custGeom>
              <a:avLst/>
              <a:gdLst/>
              <a:ahLst/>
              <a:cxnLst/>
              <a:rect l="l" t="t" r="r" b="b"/>
              <a:pathLst>
                <a:path w="802494" h="1274067">
                  <a:moveTo>
                    <a:pt x="33830" y="0"/>
                  </a:moveTo>
                  <a:lnTo>
                    <a:pt x="768664" y="0"/>
                  </a:lnTo>
                  <a:cubicBezTo>
                    <a:pt x="787348" y="0"/>
                    <a:pt x="802494" y="15146"/>
                    <a:pt x="802494" y="33830"/>
                  </a:cubicBezTo>
                  <a:lnTo>
                    <a:pt x="802494" y="1240237"/>
                  </a:lnTo>
                  <a:cubicBezTo>
                    <a:pt x="802494" y="1258921"/>
                    <a:pt x="787348" y="1274067"/>
                    <a:pt x="768664" y="1274067"/>
                  </a:cubicBezTo>
                  <a:lnTo>
                    <a:pt x="33830" y="1274067"/>
                  </a:lnTo>
                  <a:cubicBezTo>
                    <a:pt x="15146" y="1274067"/>
                    <a:pt x="0" y="1258921"/>
                    <a:pt x="0" y="1240237"/>
                  </a:cubicBezTo>
                  <a:lnTo>
                    <a:pt x="0" y="33830"/>
                  </a:lnTo>
                  <a:cubicBezTo>
                    <a:pt x="0" y="15146"/>
                    <a:pt x="15146" y="0"/>
                    <a:pt x="33830" y="0"/>
                  </a:cubicBezTo>
                  <a:close/>
                </a:path>
              </a:pathLst>
            </a:custGeom>
            <a:solidFill>
              <a:srgbClr val="1E723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02494" cy="13121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64155" y="5164458"/>
            <a:ext cx="6488115" cy="2581448"/>
            <a:chOff x="0" y="0"/>
            <a:chExt cx="1516763" cy="60347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16763" cy="603479"/>
            </a:xfrm>
            <a:custGeom>
              <a:avLst/>
              <a:gdLst/>
              <a:ahLst/>
              <a:cxnLst/>
              <a:rect l="l" t="t" r="r" b="b"/>
              <a:pathLst>
                <a:path w="1516763" h="603479">
                  <a:moveTo>
                    <a:pt x="17899" y="0"/>
                  </a:moveTo>
                  <a:lnTo>
                    <a:pt x="1498864" y="0"/>
                  </a:lnTo>
                  <a:cubicBezTo>
                    <a:pt x="1508749" y="0"/>
                    <a:pt x="1516763" y="8014"/>
                    <a:pt x="1516763" y="17899"/>
                  </a:cubicBezTo>
                  <a:lnTo>
                    <a:pt x="1516763" y="585581"/>
                  </a:lnTo>
                  <a:cubicBezTo>
                    <a:pt x="1516763" y="595466"/>
                    <a:pt x="1508749" y="603479"/>
                    <a:pt x="1498864" y="603479"/>
                  </a:cubicBezTo>
                  <a:lnTo>
                    <a:pt x="17899" y="603479"/>
                  </a:lnTo>
                  <a:cubicBezTo>
                    <a:pt x="8014" y="603479"/>
                    <a:pt x="0" y="595466"/>
                    <a:pt x="0" y="585581"/>
                  </a:cubicBezTo>
                  <a:lnTo>
                    <a:pt x="0" y="17899"/>
                  </a:lnTo>
                  <a:cubicBezTo>
                    <a:pt x="0" y="8014"/>
                    <a:pt x="8014" y="0"/>
                    <a:pt x="17899" y="0"/>
                  </a:cubicBezTo>
                  <a:close/>
                </a:path>
              </a:pathLst>
            </a:custGeom>
            <a:solidFill>
              <a:srgbClr val="D7DF23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516763" cy="641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62654" y="8031656"/>
            <a:ext cx="8325778" cy="1934562"/>
            <a:chOff x="0" y="0"/>
            <a:chExt cx="1946363" cy="45225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946364" cy="452253"/>
            </a:xfrm>
            <a:custGeom>
              <a:avLst/>
              <a:gdLst/>
              <a:ahLst/>
              <a:cxnLst/>
              <a:rect l="l" t="t" r="r" b="b"/>
              <a:pathLst>
                <a:path w="1946364" h="452253">
                  <a:moveTo>
                    <a:pt x="13948" y="0"/>
                  </a:moveTo>
                  <a:lnTo>
                    <a:pt x="1932415" y="0"/>
                  </a:lnTo>
                  <a:cubicBezTo>
                    <a:pt x="1936115" y="0"/>
                    <a:pt x="1939662" y="1470"/>
                    <a:pt x="1942278" y="4085"/>
                  </a:cubicBezTo>
                  <a:cubicBezTo>
                    <a:pt x="1944894" y="6701"/>
                    <a:pt x="1946364" y="10249"/>
                    <a:pt x="1946364" y="13948"/>
                  </a:cubicBezTo>
                  <a:lnTo>
                    <a:pt x="1946364" y="438305"/>
                  </a:lnTo>
                  <a:cubicBezTo>
                    <a:pt x="1946364" y="442004"/>
                    <a:pt x="1944894" y="445552"/>
                    <a:pt x="1942278" y="448168"/>
                  </a:cubicBezTo>
                  <a:cubicBezTo>
                    <a:pt x="1939662" y="450784"/>
                    <a:pt x="1936115" y="452253"/>
                    <a:pt x="1932415" y="452253"/>
                  </a:cubicBezTo>
                  <a:lnTo>
                    <a:pt x="13948" y="452253"/>
                  </a:lnTo>
                  <a:cubicBezTo>
                    <a:pt x="10249" y="452253"/>
                    <a:pt x="6701" y="450784"/>
                    <a:pt x="4085" y="448168"/>
                  </a:cubicBezTo>
                  <a:cubicBezTo>
                    <a:pt x="1470" y="445552"/>
                    <a:pt x="0" y="442004"/>
                    <a:pt x="0" y="438305"/>
                  </a:cubicBezTo>
                  <a:lnTo>
                    <a:pt x="0" y="13948"/>
                  </a:lnTo>
                  <a:cubicBezTo>
                    <a:pt x="0" y="10249"/>
                    <a:pt x="1470" y="6701"/>
                    <a:pt x="4085" y="4085"/>
                  </a:cubicBezTo>
                  <a:cubicBezTo>
                    <a:pt x="6701" y="1470"/>
                    <a:pt x="10249" y="0"/>
                    <a:pt x="13948" y="0"/>
                  </a:cubicBezTo>
                  <a:close/>
                </a:path>
              </a:pathLst>
            </a:custGeom>
            <a:solidFill>
              <a:srgbClr val="1E723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1946363" cy="4903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354664" y="8031656"/>
            <a:ext cx="5002682" cy="1934562"/>
            <a:chOff x="0" y="0"/>
            <a:chExt cx="1169505" cy="45225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169505" cy="452253"/>
            </a:xfrm>
            <a:custGeom>
              <a:avLst/>
              <a:gdLst/>
              <a:ahLst/>
              <a:cxnLst/>
              <a:rect l="l" t="t" r="r" b="b"/>
              <a:pathLst>
                <a:path w="1169505" h="452253">
                  <a:moveTo>
                    <a:pt x="23213" y="0"/>
                  </a:moveTo>
                  <a:lnTo>
                    <a:pt x="1146292" y="0"/>
                  </a:lnTo>
                  <a:cubicBezTo>
                    <a:pt x="1152448" y="0"/>
                    <a:pt x="1158353" y="2446"/>
                    <a:pt x="1162706" y="6799"/>
                  </a:cubicBezTo>
                  <a:cubicBezTo>
                    <a:pt x="1167059" y="11152"/>
                    <a:pt x="1169505" y="17057"/>
                    <a:pt x="1169505" y="23213"/>
                  </a:cubicBezTo>
                  <a:lnTo>
                    <a:pt x="1169505" y="429040"/>
                  </a:lnTo>
                  <a:cubicBezTo>
                    <a:pt x="1169505" y="441860"/>
                    <a:pt x="1159112" y="452253"/>
                    <a:pt x="1146292" y="452253"/>
                  </a:cubicBezTo>
                  <a:lnTo>
                    <a:pt x="23213" y="452253"/>
                  </a:lnTo>
                  <a:cubicBezTo>
                    <a:pt x="10393" y="452253"/>
                    <a:pt x="0" y="441860"/>
                    <a:pt x="0" y="429040"/>
                  </a:cubicBezTo>
                  <a:lnTo>
                    <a:pt x="0" y="23213"/>
                  </a:lnTo>
                  <a:cubicBezTo>
                    <a:pt x="0" y="10393"/>
                    <a:pt x="10393" y="0"/>
                    <a:pt x="23213" y="0"/>
                  </a:cubicBezTo>
                  <a:close/>
                </a:path>
              </a:pathLst>
            </a:custGeom>
            <a:solidFill>
              <a:srgbClr val="D7DF23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169505" cy="4903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>
            <a:off x="13106270" y="873200"/>
            <a:ext cx="1251075" cy="1030236"/>
          </a:xfrm>
          <a:custGeom>
            <a:avLst/>
            <a:gdLst/>
            <a:ahLst/>
            <a:cxnLst/>
            <a:rect l="l" t="t" r="r" b="b"/>
            <a:pathLst>
              <a:path w="1251075" h="1030236">
                <a:moveTo>
                  <a:pt x="0" y="0"/>
                </a:moveTo>
                <a:lnTo>
                  <a:pt x="1251076" y="0"/>
                </a:lnTo>
                <a:lnTo>
                  <a:pt x="1251076" y="1030235"/>
                </a:lnTo>
                <a:lnTo>
                  <a:pt x="0" y="10302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8" name="TextBox 28"/>
          <p:cNvSpPr txBox="1"/>
          <p:nvPr/>
        </p:nvSpPr>
        <p:spPr>
          <a:xfrm>
            <a:off x="764155" y="374158"/>
            <a:ext cx="6184541" cy="969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73"/>
              </a:lnSpc>
            </a:pPr>
            <a:r>
              <a:rPr lang="en-US" sz="6188" dirty="0">
                <a:solidFill>
                  <a:srgbClr val="1E723F"/>
                </a:solidFill>
                <a:latin typeface="ABeeZee Bold"/>
                <a:ea typeface="ABeeZee Bold"/>
                <a:cs typeface="ABeeZee Bold"/>
                <a:sym typeface="ABeeZee Bold"/>
              </a:rPr>
              <a:t>ESTRUTURANDO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64155" y="1267432"/>
            <a:ext cx="6620942" cy="700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11"/>
              </a:lnSpc>
            </a:pPr>
            <a:r>
              <a:rPr lang="en-US" sz="4525">
                <a:solidFill>
                  <a:srgbClr val="8DC63F"/>
                </a:solidFill>
                <a:latin typeface="Montserrat"/>
                <a:ea typeface="Montserrat"/>
                <a:cs typeface="Montserrat"/>
                <a:sym typeface="Montserrat"/>
              </a:rPr>
              <a:t>AÇÕES VOLUNTÁRIAS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894817" y="495904"/>
            <a:ext cx="3589596" cy="341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17"/>
              </a:lnSpc>
            </a:pPr>
            <a:r>
              <a:rPr lang="en-US" sz="1940">
                <a:solidFill>
                  <a:srgbClr val="1E723F"/>
                </a:solidFill>
                <a:latin typeface="Montserrat"/>
                <a:ea typeface="Montserrat"/>
                <a:cs typeface="Montserrat"/>
                <a:sym typeface="Montserrat"/>
              </a:rPr>
              <a:t>NOME DA AÇÃO: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67730" y="2552747"/>
            <a:ext cx="2496155" cy="387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0"/>
              </a:lnSpc>
            </a:pPr>
            <a:r>
              <a:rPr lang="en-US" sz="2476">
                <a:solidFill>
                  <a:srgbClr val="FFFFFF"/>
                </a:solidFill>
                <a:latin typeface="ABeeZee Bold"/>
                <a:ea typeface="ABeeZee Bold"/>
                <a:cs typeface="ABeeZee Bold"/>
                <a:sym typeface="ABeeZee Bold"/>
              </a:rPr>
              <a:t>1. CAUSAS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452541" y="2552747"/>
            <a:ext cx="3634250" cy="387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0"/>
              </a:lnSpc>
            </a:pPr>
            <a:r>
              <a:rPr lang="en-US" sz="2476">
                <a:solidFill>
                  <a:srgbClr val="1E723F"/>
                </a:solidFill>
                <a:latin typeface="ABeeZee Bold"/>
                <a:ea typeface="ABeeZee Bold"/>
                <a:cs typeface="ABeeZee Bold"/>
                <a:sym typeface="ABeeZee Bold"/>
              </a:rPr>
              <a:t>2. PROPOSTA DE VALOR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750505" y="5426447"/>
            <a:ext cx="2675855" cy="387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0"/>
              </a:lnSpc>
            </a:pPr>
            <a:r>
              <a:rPr lang="en-US" sz="2476">
                <a:solidFill>
                  <a:srgbClr val="FFFFFF"/>
                </a:solidFill>
                <a:latin typeface="ABeeZee Bold"/>
                <a:ea typeface="ABeeZee Bold"/>
                <a:cs typeface="ABeeZee Bold"/>
                <a:sym typeface="ABeeZee Bold"/>
              </a:rPr>
              <a:t>5. LÍDER DA AÇÃO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228168" y="2552747"/>
            <a:ext cx="2945403" cy="387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0"/>
              </a:lnSpc>
            </a:pPr>
            <a:r>
              <a:rPr lang="en-US" sz="2476">
                <a:solidFill>
                  <a:srgbClr val="FFFFFF"/>
                </a:solidFill>
                <a:latin typeface="ABeeZee Bold"/>
                <a:ea typeface="ABeeZee Bold"/>
                <a:cs typeface="ABeeZee Bold"/>
                <a:sym typeface="ABeeZee Bold"/>
              </a:rPr>
              <a:t>3. COMO FAREMOS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67730" y="5426447"/>
            <a:ext cx="3957419" cy="387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0"/>
              </a:lnSpc>
            </a:pPr>
            <a:r>
              <a:rPr lang="en-US" sz="2476">
                <a:solidFill>
                  <a:srgbClr val="1E723F"/>
                </a:solidFill>
                <a:latin typeface="ABeeZee Bold"/>
                <a:ea typeface="ABeeZee Bold"/>
                <a:cs typeface="ABeeZee Bold"/>
                <a:sym typeface="ABeeZee Bold"/>
              </a:rPr>
              <a:t>4. PARCEIROS-CHAVE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67730" y="8298356"/>
            <a:ext cx="4953835" cy="387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0"/>
              </a:lnSpc>
            </a:pPr>
            <a:r>
              <a:rPr lang="en-US" sz="2476">
                <a:solidFill>
                  <a:srgbClr val="FFFFFF"/>
                </a:solidFill>
                <a:latin typeface="ABeeZee Bold"/>
                <a:ea typeface="ABeeZee Bold"/>
                <a:cs typeface="ABeeZee Bold"/>
                <a:sym typeface="ABeeZee Bold"/>
              </a:rPr>
              <a:t>6. CUSTOS RELACIONADOS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780144" y="8298356"/>
            <a:ext cx="3822272" cy="387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0"/>
              </a:lnSpc>
            </a:pPr>
            <a:r>
              <a:rPr lang="en-US" sz="2476">
                <a:solidFill>
                  <a:srgbClr val="1E723F"/>
                </a:solidFill>
                <a:latin typeface="ABeeZee Bold"/>
                <a:ea typeface="ABeeZee Bold"/>
                <a:cs typeface="ABeeZee Bold"/>
                <a:sym typeface="ABeeZee Bold"/>
              </a:rPr>
              <a:t>7. RECEITAS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67730" y="2949797"/>
            <a:ext cx="2476918" cy="47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1"/>
              </a:lnSpc>
            </a:pPr>
            <a:r>
              <a:rPr lang="en-US" sz="139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 QUAL CAUSA A AÇÃO ESTÁ RELACIONADA?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067730" y="5823441"/>
            <a:ext cx="4953835" cy="47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1"/>
              </a:lnSpc>
            </a:pPr>
            <a:r>
              <a:rPr lang="en-US" sz="1393">
                <a:solidFill>
                  <a:srgbClr val="1E723F"/>
                </a:solidFill>
                <a:latin typeface="Montserrat"/>
                <a:ea typeface="Montserrat"/>
                <a:cs typeface="Montserrat"/>
                <a:sym typeface="Montserrat"/>
              </a:rPr>
              <a:t>QUEM SÃO OS PARCEIROS-CHAVE PARA A AÇÃO? QUAL INSTITUIÇAÕ SERÁ BENEFICIADA?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67730" y="8695350"/>
            <a:ext cx="7496359" cy="47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1"/>
              </a:lnSpc>
            </a:pPr>
            <a:r>
              <a:rPr lang="en-US" sz="139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QUAIS SÃO OS CUSTOS RELACIONADOS A AÇÃO PROPOSTA? APRESENTAR ORÇAMENTO MAIS PRÓXIMO POSSÍVEL DO REAL.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780144" y="8695350"/>
            <a:ext cx="4247753" cy="47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1"/>
              </a:lnSpc>
            </a:pPr>
            <a:r>
              <a:rPr lang="en-US" sz="1393">
                <a:solidFill>
                  <a:srgbClr val="1E723F"/>
                </a:solidFill>
                <a:latin typeface="Montserrat"/>
                <a:ea typeface="Montserrat"/>
                <a:cs typeface="Montserrat"/>
                <a:sym typeface="Montserrat"/>
              </a:rPr>
              <a:t>QUAL ORIGEM DA RECEITA? LOJA, ARRECADAÇÕES, PARCEIROS, INSTITUTO SLC?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452541" y="2949797"/>
            <a:ext cx="5176668" cy="47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1"/>
              </a:lnSpc>
            </a:pPr>
            <a:r>
              <a:rPr lang="en-US" sz="1393">
                <a:solidFill>
                  <a:srgbClr val="1E723F"/>
                </a:solidFill>
                <a:latin typeface="Montserrat"/>
                <a:ea typeface="Montserrat"/>
                <a:cs typeface="Montserrat"/>
                <a:sym typeface="Montserrat"/>
              </a:rPr>
              <a:t>POR QUE FAREMOS ESSA AÇÃO? QUAIS OS PROBLEMAS RESOLVEREMOS COM ELA?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750505" y="5823441"/>
            <a:ext cx="2675855" cy="47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1"/>
              </a:lnSpc>
            </a:pPr>
            <a:r>
              <a:rPr lang="en-US" sz="139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QUEM SERÁ O VOLUNTÁRIO LÍDER DESSA AÇÃO?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1230591" y="2949797"/>
            <a:ext cx="2797306" cy="947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1"/>
              </a:lnSpc>
            </a:pPr>
            <a:r>
              <a:rPr lang="en-US" sz="139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QUAIS ATIVIDADES SERÃO DESENVOLVIDAS? DETALHAR PASSO A PASSO SE FOR NECESSÁRIO.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9BCAF81-F2B7-F010-7B51-46929EC79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031" y="-63500"/>
            <a:ext cx="15347731" cy="1083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86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5116175" cy="10696575"/>
          </a:xfrm>
          <a:custGeom>
            <a:avLst/>
            <a:gdLst/>
            <a:ahLst/>
            <a:cxnLst/>
            <a:rect l="l" t="t" r="r" b="b"/>
            <a:pathLst>
              <a:path w="15116175" h="10696575">
                <a:moveTo>
                  <a:pt x="0" y="0"/>
                </a:moveTo>
                <a:lnTo>
                  <a:pt x="15116175" y="0"/>
                </a:lnTo>
                <a:lnTo>
                  <a:pt x="15116175" y="10696575"/>
                </a:lnTo>
                <a:lnTo>
                  <a:pt x="0" y="106965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616" t="-1068" r="-13641" b="-1025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784388" y="1853687"/>
            <a:ext cx="13551223" cy="1956391"/>
            <a:chOff x="0" y="0"/>
            <a:chExt cx="3433855" cy="49574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33855" cy="495746"/>
            </a:xfrm>
            <a:custGeom>
              <a:avLst/>
              <a:gdLst/>
              <a:ahLst/>
              <a:cxnLst/>
              <a:rect l="l" t="t" r="r" b="b"/>
              <a:pathLst>
                <a:path w="3433855" h="495746">
                  <a:moveTo>
                    <a:pt x="10855" y="0"/>
                  </a:moveTo>
                  <a:lnTo>
                    <a:pt x="3423000" y="0"/>
                  </a:lnTo>
                  <a:cubicBezTo>
                    <a:pt x="3425879" y="0"/>
                    <a:pt x="3428640" y="1144"/>
                    <a:pt x="3430676" y="3179"/>
                  </a:cubicBezTo>
                  <a:cubicBezTo>
                    <a:pt x="3432711" y="5215"/>
                    <a:pt x="3433855" y="7976"/>
                    <a:pt x="3433855" y="10855"/>
                  </a:cubicBezTo>
                  <a:lnTo>
                    <a:pt x="3433855" y="484891"/>
                  </a:lnTo>
                  <a:cubicBezTo>
                    <a:pt x="3433855" y="490886"/>
                    <a:pt x="3428995" y="495746"/>
                    <a:pt x="3423000" y="495746"/>
                  </a:cubicBezTo>
                  <a:lnTo>
                    <a:pt x="10855" y="495746"/>
                  </a:lnTo>
                  <a:cubicBezTo>
                    <a:pt x="7976" y="495746"/>
                    <a:pt x="5215" y="494602"/>
                    <a:pt x="3179" y="492567"/>
                  </a:cubicBezTo>
                  <a:cubicBezTo>
                    <a:pt x="1144" y="490531"/>
                    <a:pt x="0" y="487770"/>
                    <a:pt x="0" y="484891"/>
                  </a:cubicBezTo>
                  <a:lnTo>
                    <a:pt x="0" y="10855"/>
                  </a:lnTo>
                  <a:cubicBezTo>
                    <a:pt x="0" y="7976"/>
                    <a:pt x="1144" y="5215"/>
                    <a:pt x="3179" y="3179"/>
                  </a:cubicBezTo>
                  <a:cubicBezTo>
                    <a:pt x="5215" y="1144"/>
                    <a:pt x="7976" y="0"/>
                    <a:pt x="10855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D9D9D9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525"/>
              <a:ext cx="3433855" cy="486221"/>
            </a:xfrm>
            <a:prstGeom prst="rect">
              <a:avLst/>
            </a:prstGeom>
          </p:spPr>
          <p:txBody>
            <a:bodyPr lIns="74250" tIns="74250" rIns="74250" bIns="74250" rtlCol="0" anchor="ctr"/>
            <a:lstStyle/>
            <a:p>
              <a:pPr algn="ctr">
                <a:lnSpc>
                  <a:spcPts val="1622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871342" y="1867030"/>
            <a:ext cx="1024044" cy="1929706"/>
            <a:chOff x="0" y="0"/>
            <a:chExt cx="259491" cy="4889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9491" cy="488984"/>
            </a:xfrm>
            <a:custGeom>
              <a:avLst/>
              <a:gdLst/>
              <a:ahLst/>
              <a:cxnLst/>
              <a:rect l="l" t="t" r="r" b="b"/>
              <a:pathLst>
                <a:path w="259491" h="488984">
                  <a:moveTo>
                    <a:pt x="0" y="0"/>
                  </a:moveTo>
                  <a:lnTo>
                    <a:pt x="259491" y="0"/>
                  </a:lnTo>
                  <a:lnTo>
                    <a:pt x="259491" y="488984"/>
                  </a:lnTo>
                  <a:lnTo>
                    <a:pt x="0" y="488984"/>
                  </a:lnTo>
                  <a:close/>
                </a:path>
              </a:pathLst>
            </a:custGeom>
            <a:solidFill>
              <a:srgbClr val="F7F7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9525"/>
              <a:ext cx="259491" cy="47945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62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220635" y="1867030"/>
            <a:ext cx="1024044" cy="1929706"/>
            <a:chOff x="0" y="0"/>
            <a:chExt cx="259491" cy="48898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9491" cy="488984"/>
            </a:xfrm>
            <a:custGeom>
              <a:avLst/>
              <a:gdLst/>
              <a:ahLst/>
              <a:cxnLst/>
              <a:rect l="l" t="t" r="r" b="b"/>
              <a:pathLst>
                <a:path w="259491" h="488984">
                  <a:moveTo>
                    <a:pt x="0" y="0"/>
                  </a:moveTo>
                  <a:lnTo>
                    <a:pt x="259491" y="0"/>
                  </a:lnTo>
                  <a:lnTo>
                    <a:pt x="259491" y="488984"/>
                  </a:lnTo>
                  <a:lnTo>
                    <a:pt x="0" y="488984"/>
                  </a:lnTo>
                  <a:close/>
                </a:path>
              </a:pathLst>
            </a:custGeom>
            <a:solidFill>
              <a:srgbClr val="F7F7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9525"/>
              <a:ext cx="259491" cy="47945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62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569928" y="1867030"/>
            <a:ext cx="1024044" cy="1929706"/>
            <a:chOff x="0" y="0"/>
            <a:chExt cx="259491" cy="48898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9491" cy="488984"/>
            </a:xfrm>
            <a:custGeom>
              <a:avLst/>
              <a:gdLst/>
              <a:ahLst/>
              <a:cxnLst/>
              <a:rect l="l" t="t" r="r" b="b"/>
              <a:pathLst>
                <a:path w="259491" h="488984">
                  <a:moveTo>
                    <a:pt x="0" y="0"/>
                  </a:moveTo>
                  <a:lnTo>
                    <a:pt x="259491" y="0"/>
                  </a:lnTo>
                  <a:lnTo>
                    <a:pt x="259491" y="488984"/>
                  </a:lnTo>
                  <a:lnTo>
                    <a:pt x="0" y="488984"/>
                  </a:lnTo>
                  <a:close/>
                </a:path>
              </a:pathLst>
            </a:custGeom>
            <a:solidFill>
              <a:srgbClr val="F7F7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525"/>
              <a:ext cx="259491" cy="47945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622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919221" y="1867030"/>
            <a:ext cx="1024044" cy="1929706"/>
            <a:chOff x="0" y="0"/>
            <a:chExt cx="259491" cy="48898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59491" cy="488984"/>
            </a:xfrm>
            <a:custGeom>
              <a:avLst/>
              <a:gdLst/>
              <a:ahLst/>
              <a:cxnLst/>
              <a:rect l="l" t="t" r="r" b="b"/>
              <a:pathLst>
                <a:path w="259491" h="488984">
                  <a:moveTo>
                    <a:pt x="0" y="0"/>
                  </a:moveTo>
                  <a:lnTo>
                    <a:pt x="259491" y="0"/>
                  </a:lnTo>
                  <a:lnTo>
                    <a:pt x="259491" y="488984"/>
                  </a:lnTo>
                  <a:lnTo>
                    <a:pt x="0" y="488984"/>
                  </a:lnTo>
                  <a:close/>
                </a:path>
              </a:pathLst>
            </a:custGeom>
            <a:solidFill>
              <a:srgbClr val="F7F7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9525"/>
              <a:ext cx="259491" cy="47945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622"/>
                </a:lnSpc>
              </a:pPr>
              <a:endParaRPr/>
            </a:p>
          </p:txBody>
        </p:sp>
      </p:grpSp>
      <p:sp>
        <p:nvSpPr>
          <p:cNvPr id="18" name="AutoShape 18"/>
          <p:cNvSpPr/>
          <p:nvPr/>
        </p:nvSpPr>
        <p:spPr>
          <a:xfrm>
            <a:off x="4693843" y="2613453"/>
            <a:ext cx="9266542" cy="0"/>
          </a:xfrm>
          <a:prstGeom prst="line">
            <a:avLst/>
          </a:prstGeom>
          <a:ln w="9525" cap="rnd">
            <a:solidFill>
              <a:srgbClr val="F15B5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9" name="AutoShape 19"/>
          <p:cNvSpPr/>
          <p:nvPr/>
        </p:nvSpPr>
        <p:spPr>
          <a:xfrm>
            <a:off x="4693843" y="3046698"/>
            <a:ext cx="9266542" cy="0"/>
          </a:xfrm>
          <a:prstGeom prst="line">
            <a:avLst/>
          </a:prstGeom>
          <a:ln w="9525" cap="rnd">
            <a:solidFill>
              <a:srgbClr val="F15B5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0" name="AutoShape 20"/>
          <p:cNvSpPr/>
          <p:nvPr/>
        </p:nvSpPr>
        <p:spPr>
          <a:xfrm>
            <a:off x="4693843" y="3466022"/>
            <a:ext cx="9266542" cy="0"/>
          </a:xfrm>
          <a:prstGeom prst="line">
            <a:avLst/>
          </a:prstGeom>
          <a:ln w="9525" cap="rnd">
            <a:solidFill>
              <a:srgbClr val="F15B5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1" name="AutoShape 21"/>
          <p:cNvSpPr/>
          <p:nvPr/>
        </p:nvSpPr>
        <p:spPr>
          <a:xfrm flipH="1" flipV="1">
            <a:off x="4325452" y="1853687"/>
            <a:ext cx="0" cy="1956391"/>
          </a:xfrm>
          <a:prstGeom prst="line">
            <a:avLst/>
          </a:prstGeom>
          <a:ln w="9525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22" name="Group 22"/>
          <p:cNvGrpSpPr/>
          <p:nvPr/>
        </p:nvGrpSpPr>
        <p:grpSpPr>
          <a:xfrm>
            <a:off x="784388" y="3977141"/>
            <a:ext cx="13551223" cy="1956391"/>
            <a:chOff x="0" y="0"/>
            <a:chExt cx="3433855" cy="49574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433855" cy="495746"/>
            </a:xfrm>
            <a:custGeom>
              <a:avLst/>
              <a:gdLst/>
              <a:ahLst/>
              <a:cxnLst/>
              <a:rect l="l" t="t" r="r" b="b"/>
              <a:pathLst>
                <a:path w="3433855" h="495746">
                  <a:moveTo>
                    <a:pt x="10855" y="0"/>
                  </a:moveTo>
                  <a:lnTo>
                    <a:pt x="3423000" y="0"/>
                  </a:lnTo>
                  <a:cubicBezTo>
                    <a:pt x="3425879" y="0"/>
                    <a:pt x="3428640" y="1144"/>
                    <a:pt x="3430676" y="3179"/>
                  </a:cubicBezTo>
                  <a:cubicBezTo>
                    <a:pt x="3432711" y="5215"/>
                    <a:pt x="3433855" y="7976"/>
                    <a:pt x="3433855" y="10855"/>
                  </a:cubicBezTo>
                  <a:lnTo>
                    <a:pt x="3433855" y="484891"/>
                  </a:lnTo>
                  <a:cubicBezTo>
                    <a:pt x="3433855" y="490886"/>
                    <a:pt x="3428995" y="495746"/>
                    <a:pt x="3423000" y="495746"/>
                  </a:cubicBezTo>
                  <a:lnTo>
                    <a:pt x="10855" y="495746"/>
                  </a:lnTo>
                  <a:cubicBezTo>
                    <a:pt x="7976" y="495746"/>
                    <a:pt x="5215" y="494602"/>
                    <a:pt x="3179" y="492567"/>
                  </a:cubicBezTo>
                  <a:cubicBezTo>
                    <a:pt x="1144" y="490531"/>
                    <a:pt x="0" y="487770"/>
                    <a:pt x="0" y="484891"/>
                  </a:cubicBezTo>
                  <a:lnTo>
                    <a:pt x="0" y="10855"/>
                  </a:lnTo>
                  <a:cubicBezTo>
                    <a:pt x="0" y="7976"/>
                    <a:pt x="1144" y="5215"/>
                    <a:pt x="3179" y="3179"/>
                  </a:cubicBezTo>
                  <a:cubicBezTo>
                    <a:pt x="5215" y="1144"/>
                    <a:pt x="7976" y="0"/>
                    <a:pt x="10855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D9D9D9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9525"/>
              <a:ext cx="3433855" cy="486221"/>
            </a:xfrm>
            <a:prstGeom prst="rect">
              <a:avLst/>
            </a:prstGeom>
          </p:spPr>
          <p:txBody>
            <a:bodyPr lIns="74250" tIns="74250" rIns="74250" bIns="74250" rtlCol="0" anchor="ctr"/>
            <a:lstStyle/>
            <a:p>
              <a:pPr algn="ctr">
                <a:lnSpc>
                  <a:spcPts val="1622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5871342" y="3989904"/>
            <a:ext cx="1024044" cy="1929706"/>
            <a:chOff x="0" y="0"/>
            <a:chExt cx="259491" cy="48898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59491" cy="488984"/>
            </a:xfrm>
            <a:custGeom>
              <a:avLst/>
              <a:gdLst/>
              <a:ahLst/>
              <a:cxnLst/>
              <a:rect l="l" t="t" r="r" b="b"/>
              <a:pathLst>
                <a:path w="259491" h="488984">
                  <a:moveTo>
                    <a:pt x="0" y="0"/>
                  </a:moveTo>
                  <a:lnTo>
                    <a:pt x="259491" y="0"/>
                  </a:lnTo>
                  <a:lnTo>
                    <a:pt x="259491" y="488984"/>
                  </a:lnTo>
                  <a:lnTo>
                    <a:pt x="0" y="488984"/>
                  </a:lnTo>
                  <a:close/>
                </a:path>
              </a:pathLst>
            </a:custGeom>
            <a:solidFill>
              <a:srgbClr val="F7F7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9525"/>
              <a:ext cx="259491" cy="47945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622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8220635" y="3989904"/>
            <a:ext cx="1024044" cy="1929706"/>
            <a:chOff x="0" y="0"/>
            <a:chExt cx="259491" cy="48898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59491" cy="488984"/>
            </a:xfrm>
            <a:custGeom>
              <a:avLst/>
              <a:gdLst/>
              <a:ahLst/>
              <a:cxnLst/>
              <a:rect l="l" t="t" r="r" b="b"/>
              <a:pathLst>
                <a:path w="259491" h="488984">
                  <a:moveTo>
                    <a:pt x="0" y="0"/>
                  </a:moveTo>
                  <a:lnTo>
                    <a:pt x="259491" y="0"/>
                  </a:lnTo>
                  <a:lnTo>
                    <a:pt x="259491" y="488984"/>
                  </a:lnTo>
                  <a:lnTo>
                    <a:pt x="0" y="488984"/>
                  </a:lnTo>
                  <a:close/>
                </a:path>
              </a:pathLst>
            </a:custGeom>
            <a:solidFill>
              <a:srgbClr val="F7F7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9525"/>
              <a:ext cx="259491" cy="47945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622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569928" y="3989904"/>
            <a:ext cx="1024044" cy="1929706"/>
            <a:chOff x="0" y="0"/>
            <a:chExt cx="259491" cy="48898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59491" cy="488984"/>
            </a:xfrm>
            <a:custGeom>
              <a:avLst/>
              <a:gdLst/>
              <a:ahLst/>
              <a:cxnLst/>
              <a:rect l="l" t="t" r="r" b="b"/>
              <a:pathLst>
                <a:path w="259491" h="488984">
                  <a:moveTo>
                    <a:pt x="0" y="0"/>
                  </a:moveTo>
                  <a:lnTo>
                    <a:pt x="259491" y="0"/>
                  </a:lnTo>
                  <a:lnTo>
                    <a:pt x="259491" y="488984"/>
                  </a:lnTo>
                  <a:lnTo>
                    <a:pt x="0" y="488984"/>
                  </a:lnTo>
                  <a:close/>
                </a:path>
              </a:pathLst>
            </a:custGeom>
            <a:solidFill>
              <a:srgbClr val="F7F7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9525"/>
              <a:ext cx="259491" cy="47945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622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2919221" y="3989904"/>
            <a:ext cx="1024044" cy="1929706"/>
            <a:chOff x="0" y="0"/>
            <a:chExt cx="259491" cy="488984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259491" cy="488984"/>
            </a:xfrm>
            <a:custGeom>
              <a:avLst/>
              <a:gdLst/>
              <a:ahLst/>
              <a:cxnLst/>
              <a:rect l="l" t="t" r="r" b="b"/>
              <a:pathLst>
                <a:path w="259491" h="488984">
                  <a:moveTo>
                    <a:pt x="0" y="0"/>
                  </a:moveTo>
                  <a:lnTo>
                    <a:pt x="259491" y="0"/>
                  </a:lnTo>
                  <a:lnTo>
                    <a:pt x="259491" y="488984"/>
                  </a:lnTo>
                  <a:lnTo>
                    <a:pt x="0" y="488984"/>
                  </a:lnTo>
                  <a:close/>
                </a:path>
              </a:pathLst>
            </a:custGeom>
            <a:solidFill>
              <a:srgbClr val="F7F7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9525"/>
              <a:ext cx="259491" cy="47945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622"/>
                </a:lnSpc>
              </a:pPr>
              <a:endParaRPr/>
            </a:p>
          </p:txBody>
        </p:sp>
      </p:grpSp>
      <p:sp>
        <p:nvSpPr>
          <p:cNvPr id="37" name="AutoShape 37"/>
          <p:cNvSpPr/>
          <p:nvPr/>
        </p:nvSpPr>
        <p:spPr>
          <a:xfrm>
            <a:off x="4693843" y="4736906"/>
            <a:ext cx="9266542" cy="0"/>
          </a:xfrm>
          <a:prstGeom prst="line">
            <a:avLst/>
          </a:prstGeom>
          <a:ln w="9525" cap="rnd">
            <a:solidFill>
              <a:srgbClr val="8DC63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38" name="AutoShape 38"/>
          <p:cNvSpPr/>
          <p:nvPr/>
        </p:nvSpPr>
        <p:spPr>
          <a:xfrm>
            <a:off x="4693843" y="5170152"/>
            <a:ext cx="9266542" cy="0"/>
          </a:xfrm>
          <a:prstGeom prst="line">
            <a:avLst/>
          </a:prstGeom>
          <a:ln w="9525" cap="rnd">
            <a:solidFill>
              <a:srgbClr val="8DC63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39" name="AutoShape 39"/>
          <p:cNvSpPr/>
          <p:nvPr/>
        </p:nvSpPr>
        <p:spPr>
          <a:xfrm>
            <a:off x="4693843" y="5589476"/>
            <a:ext cx="9266542" cy="0"/>
          </a:xfrm>
          <a:prstGeom prst="line">
            <a:avLst/>
          </a:prstGeom>
          <a:ln w="9525" cap="rnd">
            <a:solidFill>
              <a:srgbClr val="8DC63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0" name="AutoShape 40"/>
          <p:cNvSpPr/>
          <p:nvPr/>
        </p:nvSpPr>
        <p:spPr>
          <a:xfrm flipH="1" flipV="1">
            <a:off x="4325452" y="3977141"/>
            <a:ext cx="0" cy="1956391"/>
          </a:xfrm>
          <a:prstGeom prst="line">
            <a:avLst/>
          </a:prstGeom>
          <a:ln w="9525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41" name="Group 41"/>
          <p:cNvGrpSpPr/>
          <p:nvPr/>
        </p:nvGrpSpPr>
        <p:grpSpPr>
          <a:xfrm>
            <a:off x="784388" y="6100595"/>
            <a:ext cx="13551223" cy="1956391"/>
            <a:chOff x="0" y="0"/>
            <a:chExt cx="3433855" cy="495746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433855" cy="495746"/>
            </a:xfrm>
            <a:custGeom>
              <a:avLst/>
              <a:gdLst/>
              <a:ahLst/>
              <a:cxnLst/>
              <a:rect l="l" t="t" r="r" b="b"/>
              <a:pathLst>
                <a:path w="3433855" h="495746">
                  <a:moveTo>
                    <a:pt x="10855" y="0"/>
                  </a:moveTo>
                  <a:lnTo>
                    <a:pt x="3423000" y="0"/>
                  </a:lnTo>
                  <a:cubicBezTo>
                    <a:pt x="3425879" y="0"/>
                    <a:pt x="3428640" y="1144"/>
                    <a:pt x="3430676" y="3179"/>
                  </a:cubicBezTo>
                  <a:cubicBezTo>
                    <a:pt x="3432711" y="5215"/>
                    <a:pt x="3433855" y="7976"/>
                    <a:pt x="3433855" y="10855"/>
                  </a:cubicBezTo>
                  <a:lnTo>
                    <a:pt x="3433855" y="484891"/>
                  </a:lnTo>
                  <a:cubicBezTo>
                    <a:pt x="3433855" y="490886"/>
                    <a:pt x="3428995" y="495746"/>
                    <a:pt x="3423000" y="495746"/>
                  </a:cubicBezTo>
                  <a:lnTo>
                    <a:pt x="10855" y="495746"/>
                  </a:lnTo>
                  <a:cubicBezTo>
                    <a:pt x="7976" y="495746"/>
                    <a:pt x="5215" y="494602"/>
                    <a:pt x="3179" y="492567"/>
                  </a:cubicBezTo>
                  <a:cubicBezTo>
                    <a:pt x="1144" y="490531"/>
                    <a:pt x="0" y="487770"/>
                    <a:pt x="0" y="484891"/>
                  </a:cubicBezTo>
                  <a:lnTo>
                    <a:pt x="0" y="10855"/>
                  </a:lnTo>
                  <a:cubicBezTo>
                    <a:pt x="0" y="7976"/>
                    <a:pt x="1144" y="5215"/>
                    <a:pt x="3179" y="3179"/>
                  </a:cubicBezTo>
                  <a:cubicBezTo>
                    <a:pt x="5215" y="1144"/>
                    <a:pt x="7976" y="0"/>
                    <a:pt x="10855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D9D9D9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9525"/>
              <a:ext cx="3433855" cy="486221"/>
            </a:xfrm>
            <a:prstGeom prst="rect">
              <a:avLst/>
            </a:prstGeom>
          </p:spPr>
          <p:txBody>
            <a:bodyPr lIns="74250" tIns="74250" rIns="74250" bIns="74250" rtlCol="0" anchor="ctr"/>
            <a:lstStyle/>
            <a:p>
              <a:pPr algn="ctr">
                <a:lnSpc>
                  <a:spcPts val="1622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5871342" y="6113937"/>
            <a:ext cx="1024044" cy="1929706"/>
            <a:chOff x="0" y="0"/>
            <a:chExt cx="259491" cy="488984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259491" cy="488984"/>
            </a:xfrm>
            <a:custGeom>
              <a:avLst/>
              <a:gdLst/>
              <a:ahLst/>
              <a:cxnLst/>
              <a:rect l="l" t="t" r="r" b="b"/>
              <a:pathLst>
                <a:path w="259491" h="488984">
                  <a:moveTo>
                    <a:pt x="0" y="0"/>
                  </a:moveTo>
                  <a:lnTo>
                    <a:pt x="259491" y="0"/>
                  </a:lnTo>
                  <a:lnTo>
                    <a:pt x="259491" y="488984"/>
                  </a:lnTo>
                  <a:lnTo>
                    <a:pt x="0" y="488984"/>
                  </a:lnTo>
                  <a:close/>
                </a:path>
              </a:pathLst>
            </a:custGeom>
            <a:solidFill>
              <a:srgbClr val="F7F7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9525"/>
              <a:ext cx="259491" cy="47945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622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8220635" y="6113937"/>
            <a:ext cx="1024044" cy="1929706"/>
            <a:chOff x="0" y="0"/>
            <a:chExt cx="259491" cy="488984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259491" cy="488984"/>
            </a:xfrm>
            <a:custGeom>
              <a:avLst/>
              <a:gdLst/>
              <a:ahLst/>
              <a:cxnLst/>
              <a:rect l="l" t="t" r="r" b="b"/>
              <a:pathLst>
                <a:path w="259491" h="488984">
                  <a:moveTo>
                    <a:pt x="0" y="0"/>
                  </a:moveTo>
                  <a:lnTo>
                    <a:pt x="259491" y="0"/>
                  </a:lnTo>
                  <a:lnTo>
                    <a:pt x="259491" y="488984"/>
                  </a:lnTo>
                  <a:lnTo>
                    <a:pt x="0" y="488984"/>
                  </a:lnTo>
                  <a:close/>
                </a:path>
              </a:pathLst>
            </a:custGeom>
            <a:solidFill>
              <a:srgbClr val="F7F7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9525"/>
              <a:ext cx="259491" cy="47945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622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0569928" y="6113937"/>
            <a:ext cx="1024044" cy="1929706"/>
            <a:chOff x="0" y="0"/>
            <a:chExt cx="259491" cy="488984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259491" cy="488984"/>
            </a:xfrm>
            <a:custGeom>
              <a:avLst/>
              <a:gdLst/>
              <a:ahLst/>
              <a:cxnLst/>
              <a:rect l="l" t="t" r="r" b="b"/>
              <a:pathLst>
                <a:path w="259491" h="488984">
                  <a:moveTo>
                    <a:pt x="0" y="0"/>
                  </a:moveTo>
                  <a:lnTo>
                    <a:pt x="259491" y="0"/>
                  </a:lnTo>
                  <a:lnTo>
                    <a:pt x="259491" y="488984"/>
                  </a:lnTo>
                  <a:lnTo>
                    <a:pt x="0" y="488984"/>
                  </a:lnTo>
                  <a:close/>
                </a:path>
              </a:pathLst>
            </a:custGeom>
            <a:solidFill>
              <a:srgbClr val="F7F7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9525"/>
              <a:ext cx="259491" cy="47945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622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2919221" y="6113937"/>
            <a:ext cx="1024044" cy="1929706"/>
            <a:chOff x="0" y="0"/>
            <a:chExt cx="259491" cy="488984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259491" cy="488984"/>
            </a:xfrm>
            <a:custGeom>
              <a:avLst/>
              <a:gdLst/>
              <a:ahLst/>
              <a:cxnLst/>
              <a:rect l="l" t="t" r="r" b="b"/>
              <a:pathLst>
                <a:path w="259491" h="488984">
                  <a:moveTo>
                    <a:pt x="0" y="0"/>
                  </a:moveTo>
                  <a:lnTo>
                    <a:pt x="259491" y="0"/>
                  </a:lnTo>
                  <a:lnTo>
                    <a:pt x="259491" y="488984"/>
                  </a:lnTo>
                  <a:lnTo>
                    <a:pt x="0" y="488984"/>
                  </a:lnTo>
                  <a:close/>
                </a:path>
              </a:pathLst>
            </a:custGeom>
            <a:solidFill>
              <a:srgbClr val="F7F7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9525"/>
              <a:ext cx="259491" cy="47945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622"/>
                </a:lnSpc>
              </a:pPr>
              <a:endParaRPr/>
            </a:p>
          </p:txBody>
        </p:sp>
      </p:grpSp>
      <p:sp>
        <p:nvSpPr>
          <p:cNvPr id="56" name="AutoShape 56"/>
          <p:cNvSpPr/>
          <p:nvPr/>
        </p:nvSpPr>
        <p:spPr>
          <a:xfrm>
            <a:off x="4693843" y="6848479"/>
            <a:ext cx="9266542" cy="0"/>
          </a:xfrm>
          <a:prstGeom prst="line">
            <a:avLst/>
          </a:prstGeom>
          <a:ln w="9525" cap="rnd">
            <a:solidFill>
              <a:srgbClr val="F779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7" name="AutoShape 57"/>
          <p:cNvSpPr/>
          <p:nvPr/>
        </p:nvSpPr>
        <p:spPr>
          <a:xfrm>
            <a:off x="4693843" y="7281725"/>
            <a:ext cx="9266542" cy="0"/>
          </a:xfrm>
          <a:prstGeom prst="line">
            <a:avLst/>
          </a:prstGeom>
          <a:ln w="9525" cap="rnd">
            <a:solidFill>
              <a:srgbClr val="F779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8" name="AutoShape 58"/>
          <p:cNvSpPr/>
          <p:nvPr/>
        </p:nvSpPr>
        <p:spPr>
          <a:xfrm flipH="1" flipV="1">
            <a:off x="4325452" y="6100595"/>
            <a:ext cx="0" cy="1956391"/>
          </a:xfrm>
          <a:prstGeom prst="line">
            <a:avLst/>
          </a:prstGeom>
          <a:ln w="9525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59" name="Group 59"/>
          <p:cNvGrpSpPr/>
          <p:nvPr/>
        </p:nvGrpSpPr>
        <p:grpSpPr>
          <a:xfrm>
            <a:off x="784388" y="8224048"/>
            <a:ext cx="13551223" cy="1956391"/>
            <a:chOff x="0" y="0"/>
            <a:chExt cx="3433855" cy="495746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433855" cy="495746"/>
            </a:xfrm>
            <a:custGeom>
              <a:avLst/>
              <a:gdLst/>
              <a:ahLst/>
              <a:cxnLst/>
              <a:rect l="l" t="t" r="r" b="b"/>
              <a:pathLst>
                <a:path w="3433855" h="495746">
                  <a:moveTo>
                    <a:pt x="10855" y="0"/>
                  </a:moveTo>
                  <a:lnTo>
                    <a:pt x="3423000" y="0"/>
                  </a:lnTo>
                  <a:cubicBezTo>
                    <a:pt x="3425879" y="0"/>
                    <a:pt x="3428640" y="1144"/>
                    <a:pt x="3430676" y="3179"/>
                  </a:cubicBezTo>
                  <a:cubicBezTo>
                    <a:pt x="3432711" y="5215"/>
                    <a:pt x="3433855" y="7976"/>
                    <a:pt x="3433855" y="10855"/>
                  </a:cubicBezTo>
                  <a:lnTo>
                    <a:pt x="3433855" y="484891"/>
                  </a:lnTo>
                  <a:cubicBezTo>
                    <a:pt x="3433855" y="490886"/>
                    <a:pt x="3428995" y="495746"/>
                    <a:pt x="3423000" y="495746"/>
                  </a:cubicBezTo>
                  <a:lnTo>
                    <a:pt x="10855" y="495746"/>
                  </a:lnTo>
                  <a:cubicBezTo>
                    <a:pt x="7976" y="495746"/>
                    <a:pt x="5215" y="494602"/>
                    <a:pt x="3179" y="492567"/>
                  </a:cubicBezTo>
                  <a:cubicBezTo>
                    <a:pt x="1144" y="490531"/>
                    <a:pt x="0" y="487770"/>
                    <a:pt x="0" y="484891"/>
                  </a:cubicBezTo>
                  <a:lnTo>
                    <a:pt x="0" y="10855"/>
                  </a:lnTo>
                  <a:cubicBezTo>
                    <a:pt x="0" y="7976"/>
                    <a:pt x="1144" y="5215"/>
                    <a:pt x="3179" y="3179"/>
                  </a:cubicBezTo>
                  <a:cubicBezTo>
                    <a:pt x="5215" y="1144"/>
                    <a:pt x="7976" y="0"/>
                    <a:pt x="10855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D9D9D9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0" y="9525"/>
              <a:ext cx="3433855" cy="486221"/>
            </a:xfrm>
            <a:prstGeom prst="rect">
              <a:avLst/>
            </a:prstGeom>
          </p:spPr>
          <p:txBody>
            <a:bodyPr lIns="74250" tIns="74250" rIns="74250" bIns="74250" rtlCol="0" anchor="ctr"/>
            <a:lstStyle/>
            <a:p>
              <a:pPr algn="ctr">
                <a:lnSpc>
                  <a:spcPts val="1622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5871342" y="8237970"/>
            <a:ext cx="1024044" cy="1929706"/>
            <a:chOff x="0" y="0"/>
            <a:chExt cx="259491" cy="488984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259491" cy="488984"/>
            </a:xfrm>
            <a:custGeom>
              <a:avLst/>
              <a:gdLst/>
              <a:ahLst/>
              <a:cxnLst/>
              <a:rect l="l" t="t" r="r" b="b"/>
              <a:pathLst>
                <a:path w="259491" h="488984">
                  <a:moveTo>
                    <a:pt x="0" y="0"/>
                  </a:moveTo>
                  <a:lnTo>
                    <a:pt x="259491" y="0"/>
                  </a:lnTo>
                  <a:lnTo>
                    <a:pt x="259491" y="488984"/>
                  </a:lnTo>
                  <a:lnTo>
                    <a:pt x="0" y="488984"/>
                  </a:lnTo>
                  <a:close/>
                </a:path>
              </a:pathLst>
            </a:custGeom>
            <a:solidFill>
              <a:srgbClr val="F7F7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0" y="9525"/>
              <a:ext cx="259491" cy="47945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622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8220635" y="8237970"/>
            <a:ext cx="1024044" cy="1929706"/>
            <a:chOff x="0" y="0"/>
            <a:chExt cx="259491" cy="488984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259491" cy="488984"/>
            </a:xfrm>
            <a:custGeom>
              <a:avLst/>
              <a:gdLst/>
              <a:ahLst/>
              <a:cxnLst/>
              <a:rect l="l" t="t" r="r" b="b"/>
              <a:pathLst>
                <a:path w="259491" h="488984">
                  <a:moveTo>
                    <a:pt x="0" y="0"/>
                  </a:moveTo>
                  <a:lnTo>
                    <a:pt x="259491" y="0"/>
                  </a:lnTo>
                  <a:lnTo>
                    <a:pt x="259491" y="488984"/>
                  </a:lnTo>
                  <a:lnTo>
                    <a:pt x="0" y="488984"/>
                  </a:lnTo>
                  <a:close/>
                </a:path>
              </a:pathLst>
            </a:custGeom>
            <a:solidFill>
              <a:srgbClr val="F7F7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0" y="9525"/>
              <a:ext cx="259491" cy="47945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622"/>
                </a:lnSpc>
              </a:pPr>
              <a:endParaRPr/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10569928" y="8237970"/>
            <a:ext cx="1024044" cy="1929706"/>
            <a:chOff x="0" y="0"/>
            <a:chExt cx="259491" cy="488984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259491" cy="488984"/>
            </a:xfrm>
            <a:custGeom>
              <a:avLst/>
              <a:gdLst/>
              <a:ahLst/>
              <a:cxnLst/>
              <a:rect l="l" t="t" r="r" b="b"/>
              <a:pathLst>
                <a:path w="259491" h="488984">
                  <a:moveTo>
                    <a:pt x="0" y="0"/>
                  </a:moveTo>
                  <a:lnTo>
                    <a:pt x="259491" y="0"/>
                  </a:lnTo>
                  <a:lnTo>
                    <a:pt x="259491" y="488984"/>
                  </a:lnTo>
                  <a:lnTo>
                    <a:pt x="0" y="488984"/>
                  </a:lnTo>
                  <a:close/>
                </a:path>
              </a:pathLst>
            </a:custGeom>
            <a:solidFill>
              <a:srgbClr val="F7F7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0" y="9525"/>
              <a:ext cx="259491" cy="47945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622"/>
                </a:lnSpc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2919221" y="8237970"/>
            <a:ext cx="1024044" cy="1929706"/>
            <a:chOff x="0" y="0"/>
            <a:chExt cx="259491" cy="488984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259491" cy="488984"/>
            </a:xfrm>
            <a:custGeom>
              <a:avLst/>
              <a:gdLst/>
              <a:ahLst/>
              <a:cxnLst/>
              <a:rect l="l" t="t" r="r" b="b"/>
              <a:pathLst>
                <a:path w="259491" h="488984">
                  <a:moveTo>
                    <a:pt x="0" y="0"/>
                  </a:moveTo>
                  <a:lnTo>
                    <a:pt x="259491" y="0"/>
                  </a:lnTo>
                  <a:lnTo>
                    <a:pt x="259491" y="488984"/>
                  </a:lnTo>
                  <a:lnTo>
                    <a:pt x="0" y="488984"/>
                  </a:lnTo>
                  <a:close/>
                </a:path>
              </a:pathLst>
            </a:custGeom>
            <a:solidFill>
              <a:srgbClr val="F7F7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0" y="9525"/>
              <a:ext cx="259491" cy="47945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622"/>
                </a:lnSpc>
              </a:pPr>
              <a:endParaRPr/>
            </a:p>
          </p:txBody>
        </p:sp>
      </p:grpSp>
      <p:sp>
        <p:nvSpPr>
          <p:cNvPr id="74" name="AutoShape 74"/>
          <p:cNvSpPr/>
          <p:nvPr/>
        </p:nvSpPr>
        <p:spPr>
          <a:xfrm>
            <a:off x="4693843" y="8983814"/>
            <a:ext cx="9266542" cy="0"/>
          </a:xfrm>
          <a:prstGeom prst="line">
            <a:avLst/>
          </a:prstGeom>
          <a:ln w="9525" cap="rnd">
            <a:solidFill>
              <a:srgbClr val="1E723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5" name="AutoShape 75"/>
          <p:cNvSpPr/>
          <p:nvPr/>
        </p:nvSpPr>
        <p:spPr>
          <a:xfrm>
            <a:off x="4693843" y="9417060"/>
            <a:ext cx="9266542" cy="0"/>
          </a:xfrm>
          <a:prstGeom prst="line">
            <a:avLst/>
          </a:prstGeom>
          <a:ln w="9525" cap="rnd">
            <a:solidFill>
              <a:srgbClr val="1E723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6" name="AutoShape 76"/>
          <p:cNvSpPr/>
          <p:nvPr/>
        </p:nvSpPr>
        <p:spPr>
          <a:xfrm>
            <a:off x="4693843" y="9836384"/>
            <a:ext cx="9266542" cy="0"/>
          </a:xfrm>
          <a:prstGeom prst="line">
            <a:avLst/>
          </a:prstGeom>
          <a:ln w="9525" cap="rnd">
            <a:solidFill>
              <a:srgbClr val="1E723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7" name="AutoShape 77"/>
          <p:cNvSpPr/>
          <p:nvPr/>
        </p:nvSpPr>
        <p:spPr>
          <a:xfrm flipH="1" flipV="1">
            <a:off x="4325452" y="8224048"/>
            <a:ext cx="0" cy="1956391"/>
          </a:xfrm>
          <a:prstGeom prst="line">
            <a:avLst/>
          </a:prstGeom>
          <a:ln w="9525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78" name="Group 78"/>
          <p:cNvGrpSpPr/>
          <p:nvPr/>
        </p:nvGrpSpPr>
        <p:grpSpPr>
          <a:xfrm>
            <a:off x="4693843" y="2443231"/>
            <a:ext cx="2867021" cy="332702"/>
            <a:chOff x="0" y="0"/>
            <a:chExt cx="726498" cy="84306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726498" cy="84306"/>
            </a:xfrm>
            <a:custGeom>
              <a:avLst/>
              <a:gdLst/>
              <a:ahLst/>
              <a:cxnLst/>
              <a:rect l="l" t="t" r="r" b="b"/>
              <a:pathLst>
                <a:path w="726498" h="84306">
                  <a:moveTo>
                    <a:pt x="42153" y="0"/>
                  </a:moveTo>
                  <a:lnTo>
                    <a:pt x="684345" y="0"/>
                  </a:lnTo>
                  <a:cubicBezTo>
                    <a:pt x="695525" y="0"/>
                    <a:pt x="706246" y="4441"/>
                    <a:pt x="714152" y="12346"/>
                  </a:cubicBezTo>
                  <a:cubicBezTo>
                    <a:pt x="722057" y="20252"/>
                    <a:pt x="726498" y="30973"/>
                    <a:pt x="726498" y="42153"/>
                  </a:cubicBezTo>
                  <a:lnTo>
                    <a:pt x="726498" y="42153"/>
                  </a:lnTo>
                  <a:cubicBezTo>
                    <a:pt x="726498" y="53333"/>
                    <a:pt x="722057" y="64055"/>
                    <a:pt x="714152" y="71960"/>
                  </a:cubicBezTo>
                  <a:cubicBezTo>
                    <a:pt x="706246" y="79865"/>
                    <a:pt x="695525" y="84306"/>
                    <a:pt x="684345" y="84306"/>
                  </a:cubicBezTo>
                  <a:lnTo>
                    <a:pt x="42153" y="84306"/>
                  </a:lnTo>
                  <a:cubicBezTo>
                    <a:pt x="30973" y="84306"/>
                    <a:pt x="20252" y="79865"/>
                    <a:pt x="12346" y="71960"/>
                  </a:cubicBezTo>
                  <a:cubicBezTo>
                    <a:pt x="4441" y="64055"/>
                    <a:pt x="0" y="53333"/>
                    <a:pt x="0" y="42153"/>
                  </a:cubicBezTo>
                  <a:lnTo>
                    <a:pt x="0" y="42153"/>
                  </a:lnTo>
                  <a:cubicBezTo>
                    <a:pt x="0" y="30973"/>
                    <a:pt x="4441" y="20252"/>
                    <a:pt x="12346" y="12346"/>
                  </a:cubicBezTo>
                  <a:cubicBezTo>
                    <a:pt x="20252" y="4441"/>
                    <a:pt x="30973" y="0"/>
                    <a:pt x="42153" y="0"/>
                  </a:cubicBezTo>
                  <a:close/>
                </a:path>
              </a:pathLst>
            </a:custGeom>
            <a:solidFill>
              <a:srgbClr val="FFB7C9"/>
            </a:solidFill>
            <a:ln w="9525" cap="rnd">
              <a:solidFill>
                <a:srgbClr val="F15B5B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0" y="9525"/>
              <a:ext cx="726498" cy="74781"/>
            </a:xfrm>
            <a:prstGeom prst="rect">
              <a:avLst/>
            </a:prstGeom>
          </p:spPr>
          <p:txBody>
            <a:bodyPr lIns="74250" tIns="74250" rIns="74250" bIns="74250" rtlCol="0" anchor="ctr"/>
            <a:lstStyle/>
            <a:p>
              <a:pPr algn="ctr">
                <a:lnSpc>
                  <a:spcPts val="1622"/>
                </a:lnSpc>
              </a:pPr>
              <a:endParaRPr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784388" y="1131172"/>
            <a:ext cx="13551223" cy="625061"/>
            <a:chOff x="0" y="0"/>
            <a:chExt cx="3433855" cy="158389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3433855" cy="158389"/>
            </a:xfrm>
            <a:custGeom>
              <a:avLst/>
              <a:gdLst/>
              <a:ahLst/>
              <a:cxnLst/>
              <a:rect l="l" t="t" r="r" b="b"/>
              <a:pathLst>
                <a:path w="3433855" h="158389">
                  <a:moveTo>
                    <a:pt x="79195" y="0"/>
                  </a:moveTo>
                  <a:lnTo>
                    <a:pt x="3354660" y="0"/>
                  </a:lnTo>
                  <a:cubicBezTo>
                    <a:pt x="3398398" y="0"/>
                    <a:pt x="3433855" y="35457"/>
                    <a:pt x="3433855" y="79195"/>
                  </a:cubicBezTo>
                  <a:lnTo>
                    <a:pt x="3433855" y="79195"/>
                  </a:lnTo>
                  <a:cubicBezTo>
                    <a:pt x="3433855" y="100198"/>
                    <a:pt x="3425511" y="120342"/>
                    <a:pt x="3410660" y="135194"/>
                  </a:cubicBezTo>
                  <a:cubicBezTo>
                    <a:pt x="3395808" y="150046"/>
                    <a:pt x="3375664" y="158389"/>
                    <a:pt x="3354660" y="158389"/>
                  </a:cubicBezTo>
                  <a:lnTo>
                    <a:pt x="79195" y="158389"/>
                  </a:lnTo>
                  <a:cubicBezTo>
                    <a:pt x="58191" y="158389"/>
                    <a:pt x="38047" y="150046"/>
                    <a:pt x="23196" y="135194"/>
                  </a:cubicBezTo>
                  <a:cubicBezTo>
                    <a:pt x="8344" y="120342"/>
                    <a:pt x="0" y="100198"/>
                    <a:pt x="0" y="79195"/>
                  </a:cubicBezTo>
                  <a:lnTo>
                    <a:pt x="0" y="79195"/>
                  </a:lnTo>
                  <a:cubicBezTo>
                    <a:pt x="0" y="58191"/>
                    <a:pt x="8344" y="38047"/>
                    <a:pt x="23196" y="23196"/>
                  </a:cubicBezTo>
                  <a:cubicBezTo>
                    <a:pt x="38047" y="8344"/>
                    <a:pt x="58191" y="0"/>
                    <a:pt x="79195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D9D9D9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0" y="9525"/>
              <a:ext cx="3433855" cy="148864"/>
            </a:xfrm>
            <a:prstGeom prst="rect">
              <a:avLst/>
            </a:prstGeom>
          </p:spPr>
          <p:txBody>
            <a:bodyPr lIns="74250" tIns="74250" rIns="74250" bIns="74250" rtlCol="0" anchor="ctr"/>
            <a:lstStyle/>
            <a:p>
              <a:pPr algn="ctr">
                <a:lnSpc>
                  <a:spcPts val="1622"/>
                </a:lnSpc>
              </a:pPr>
              <a:endParaRPr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4693843" y="1266714"/>
            <a:ext cx="1024044" cy="353978"/>
            <a:chOff x="0" y="0"/>
            <a:chExt cx="259491" cy="89697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259491" cy="89697"/>
            </a:xfrm>
            <a:custGeom>
              <a:avLst/>
              <a:gdLst/>
              <a:ahLst/>
              <a:cxnLst/>
              <a:rect l="l" t="t" r="r" b="b"/>
              <a:pathLst>
                <a:path w="259491" h="89697">
                  <a:moveTo>
                    <a:pt x="44849" y="0"/>
                  </a:moveTo>
                  <a:lnTo>
                    <a:pt x="214642" y="0"/>
                  </a:lnTo>
                  <a:cubicBezTo>
                    <a:pt x="239411" y="0"/>
                    <a:pt x="259491" y="20079"/>
                    <a:pt x="259491" y="44849"/>
                  </a:cubicBezTo>
                  <a:lnTo>
                    <a:pt x="259491" y="44849"/>
                  </a:lnTo>
                  <a:cubicBezTo>
                    <a:pt x="259491" y="56743"/>
                    <a:pt x="254766" y="68151"/>
                    <a:pt x="246355" y="76562"/>
                  </a:cubicBezTo>
                  <a:cubicBezTo>
                    <a:pt x="237944" y="84972"/>
                    <a:pt x="226537" y="89697"/>
                    <a:pt x="214642" y="89697"/>
                  </a:cubicBezTo>
                  <a:lnTo>
                    <a:pt x="44849" y="89697"/>
                  </a:lnTo>
                  <a:cubicBezTo>
                    <a:pt x="20079" y="89697"/>
                    <a:pt x="0" y="69618"/>
                    <a:pt x="0" y="44849"/>
                  </a:cubicBezTo>
                  <a:lnTo>
                    <a:pt x="0" y="44849"/>
                  </a:lnTo>
                  <a:cubicBezTo>
                    <a:pt x="0" y="20079"/>
                    <a:pt x="20079" y="0"/>
                    <a:pt x="44849" y="0"/>
                  </a:cubicBezTo>
                  <a:close/>
                </a:path>
              </a:pathLst>
            </a:custGeom>
            <a:solidFill>
              <a:srgbClr val="F7F7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0" y="9525"/>
              <a:ext cx="259491" cy="8017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622"/>
                </a:lnSpc>
              </a:pPr>
              <a:r>
                <a:rPr lang="en-US" sz="1461" spc="-29">
                  <a:solidFill>
                    <a:srgbClr val="1E723F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01 Fev</a:t>
              </a: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49920" y="1266714"/>
            <a:ext cx="1858380" cy="353978"/>
            <a:chOff x="0" y="0"/>
            <a:chExt cx="387722" cy="89697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387722" cy="89697"/>
            </a:xfrm>
            <a:custGeom>
              <a:avLst/>
              <a:gdLst/>
              <a:ahLst/>
              <a:cxnLst/>
              <a:rect l="l" t="t" r="r" b="b"/>
              <a:pathLst>
                <a:path w="387722" h="89697">
                  <a:moveTo>
                    <a:pt x="44849" y="0"/>
                  </a:moveTo>
                  <a:lnTo>
                    <a:pt x="342873" y="0"/>
                  </a:lnTo>
                  <a:cubicBezTo>
                    <a:pt x="354768" y="0"/>
                    <a:pt x="366176" y="4725"/>
                    <a:pt x="374586" y="13136"/>
                  </a:cubicBezTo>
                  <a:cubicBezTo>
                    <a:pt x="382997" y="21547"/>
                    <a:pt x="387722" y="32954"/>
                    <a:pt x="387722" y="44849"/>
                  </a:cubicBezTo>
                  <a:lnTo>
                    <a:pt x="387722" y="44849"/>
                  </a:lnTo>
                  <a:cubicBezTo>
                    <a:pt x="387722" y="69618"/>
                    <a:pt x="367643" y="89697"/>
                    <a:pt x="342873" y="89697"/>
                  </a:cubicBezTo>
                  <a:lnTo>
                    <a:pt x="44849" y="89697"/>
                  </a:lnTo>
                  <a:cubicBezTo>
                    <a:pt x="20079" y="89697"/>
                    <a:pt x="0" y="69618"/>
                    <a:pt x="0" y="44849"/>
                  </a:cubicBezTo>
                  <a:lnTo>
                    <a:pt x="0" y="44849"/>
                  </a:lnTo>
                  <a:cubicBezTo>
                    <a:pt x="0" y="20079"/>
                    <a:pt x="20079" y="0"/>
                    <a:pt x="44849" y="0"/>
                  </a:cubicBezTo>
                  <a:close/>
                </a:path>
              </a:pathLst>
            </a:custGeom>
            <a:solidFill>
              <a:srgbClr val="F7F7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0" y="9525"/>
              <a:ext cx="387722" cy="8017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622"/>
                </a:lnSpc>
              </a:pPr>
              <a:r>
                <a:rPr lang="en-US" sz="1461" b="1" spc="-29" dirty="0" err="1">
                  <a:solidFill>
                    <a:srgbClr val="1E723F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Linha</a:t>
              </a:r>
              <a:r>
                <a:rPr lang="en-US" sz="1461" b="1" spc="-29" dirty="0">
                  <a:solidFill>
                    <a:srgbClr val="1E723F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 do Tempo</a:t>
              </a:r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5871342" y="1266714"/>
            <a:ext cx="1024044" cy="353978"/>
            <a:chOff x="0" y="0"/>
            <a:chExt cx="259491" cy="89697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259491" cy="89697"/>
            </a:xfrm>
            <a:custGeom>
              <a:avLst/>
              <a:gdLst/>
              <a:ahLst/>
              <a:cxnLst/>
              <a:rect l="l" t="t" r="r" b="b"/>
              <a:pathLst>
                <a:path w="259491" h="89697">
                  <a:moveTo>
                    <a:pt x="44849" y="0"/>
                  </a:moveTo>
                  <a:lnTo>
                    <a:pt x="214642" y="0"/>
                  </a:lnTo>
                  <a:cubicBezTo>
                    <a:pt x="239411" y="0"/>
                    <a:pt x="259491" y="20079"/>
                    <a:pt x="259491" y="44849"/>
                  </a:cubicBezTo>
                  <a:lnTo>
                    <a:pt x="259491" y="44849"/>
                  </a:lnTo>
                  <a:cubicBezTo>
                    <a:pt x="259491" y="56743"/>
                    <a:pt x="254766" y="68151"/>
                    <a:pt x="246355" y="76562"/>
                  </a:cubicBezTo>
                  <a:cubicBezTo>
                    <a:pt x="237944" y="84972"/>
                    <a:pt x="226537" y="89697"/>
                    <a:pt x="214642" y="89697"/>
                  </a:cubicBezTo>
                  <a:lnTo>
                    <a:pt x="44849" y="89697"/>
                  </a:lnTo>
                  <a:cubicBezTo>
                    <a:pt x="20079" y="89697"/>
                    <a:pt x="0" y="69618"/>
                    <a:pt x="0" y="44849"/>
                  </a:cubicBezTo>
                  <a:lnTo>
                    <a:pt x="0" y="44849"/>
                  </a:lnTo>
                  <a:cubicBezTo>
                    <a:pt x="0" y="20079"/>
                    <a:pt x="20079" y="0"/>
                    <a:pt x="44849" y="0"/>
                  </a:cubicBezTo>
                  <a:close/>
                </a:path>
              </a:pathLst>
            </a:custGeom>
            <a:solidFill>
              <a:srgbClr val="F7F7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0" y="9525"/>
              <a:ext cx="259491" cy="8017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622"/>
                </a:lnSpc>
              </a:pPr>
              <a:r>
                <a:rPr lang="en-US" sz="1461" spc="-29">
                  <a:solidFill>
                    <a:srgbClr val="1E723F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04 Fev</a:t>
              </a:r>
            </a:p>
          </p:txBody>
        </p:sp>
      </p:grpSp>
      <p:grpSp>
        <p:nvGrpSpPr>
          <p:cNvPr id="93" name="Group 93"/>
          <p:cNvGrpSpPr/>
          <p:nvPr/>
        </p:nvGrpSpPr>
        <p:grpSpPr>
          <a:xfrm>
            <a:off x="9403842" y="1266714"/>
            <a:ext cx="1024044" cy="353978"/>
            <a:chOff x="0" y="0"/>
            <a:chExt cx="259491" cy="89697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259491" cy="89697"/>
            </a:xfrm>
            <a:custGeom>
              <a:avLst/>
              <a:gdLst/>
              <a:ahLst/>
              <a:cxnLst/>
              <a:rect l="l" t="t" r="r" b="b"/>
              <a:pathLst>
                <a:path w="259491" h="89697">
                  <a:moveTo>
                    <a:pt x="44849" y="0"/>
                  </a:moveTo>
                  <a:lnTo>
                    <a:pt x="214642" y="0"/>
                  </a:lnTo>
                  <a:cubicBezTo>
                    <a:pt x="239411" y="0"/>
                    <a:pt x="259491" y="20079"/>
                    <a:pt x="259491" y="44849"/>
                  </a:cubicBezTo>
                  <a:lnTo>
                    <a:pt x="259491" y="44849"/>
                  </a:lnTo>
                  <a:cubicBezTo>
                    <a:pt x="259491" y="56743"/>
                    <a:pt x="254766" y="68151"/>
                    <a:pt x="246355" y="76562"/>
                  </a:cubicBezTo>
                  <a:cubicBezTo>
                    <a:pt x="237944" y="84972"/>
                    <a:pt x="226537" y="89697"/>
                    <a:pt x="214642" y="89697"/>
                  </a:cubicBezTo>
                  <a:lnTo>
                    <a:pt x="44849" y="89697"/>
                  </a:lnTo>
                  <a:cubicBezTo>
                    <a:pt x="20079" y="89697"/>
                    <a:pt x="0" y="69618"/>
                    <a:pt x="0" y="44849"/>
                  </a:cubicBezTo>
                  <a:lnTo>
                    <a:pt x="0" y="44849"/>
                  </a:lnTo>
                  <a:cubicBezTo>
                    <a:pt x="0" y="20079"/>
                    <a:pt x="20079" y="0"/>
                    <a:pt x="44849" y="0"/>
                  </a:cubicBezTo>
                  <a:close/>
                </a:path>
              </a:pathLst>
            </a:custGeom>
            <a:solidFill>
              <a:srgbClr val="F7F7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5" name="TextBox 95"/>
            <p:cNvSpPr txBox="1"/>
            <p:nvPr/>
          </p:nvSpPr>
          <p:spPr>
            <a:xfrm>
              <a:off x="0" y="9525"/>
              <a:ext cx="259491" cy="8017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622"/>
                </a:lnSpc>
              </a:pPr>
              <a:r>
                <a:rPr lang="en-US" sz="1461" spc="-29">
                  <a:solidFill>
                    <a:srgbClr val="1E723F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16 Fev</a:t>
              </a:r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7048842" y="1266714"/>
            <a:ext cx="1024044" cy="353978"/>
            <a:chOff x="0" y="0"/>
            <a:chExt cx="259491" cy="89697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259491" cy="89697"/>
            </a:xfrm>
            <a:custGeom>
              <a:avLst/>
              <a:gdLst/>
              <a:ahLst/>
              <a:cxnLst/>
              <a:rect l="l" t="t" r="r" b="b"/>
              <a:pathLst>
                <a:path w="259491" h="89697">
                  <a:moveTo>
                    <a:pt x="44849" y="0"/>
                  </a:moveTo>
                  <a:lnTo>
                    <a:pt x="214642" y="0"/>
                  </a:lnTo>
                  <a:cubicBezTo>
                    <a:pt x="239411" y="0"/>
                    <a:pt x="259491" y="20079"/>
                    <a:pt x="259491" y="44849"/>
                  </a:cubicBezTo>
                  <a:lnTo>
                    <a:pt x="259491" y="44849"/>
                  </a:lnTo>
                  <a:cubicBezTo>
                    <a:pt x="259491" y="56743"/>
                    <a:pt x="254766" y="68151"/>
                    <a:pt x="246355" y="76562"/>
                  </a:cubicBezTo>
                  <a:cubicBezTo>
                    <a:pt x="237944" y="84972"/>
                    <a:pt x="226537" y="89697"/>
                    <a:pt x="214642" y="89697"/>
                  </a:cubicBezTo>
                  <a:lnTo>
                    <a:pt x="44849" y="89697"/>
                  </a:lnTo>
                  <a:cubicBezTo>
                    <a:pt x="20079" y="89697"/>
                    <a:pt x="0" y="69618"/>
                    <a:pt x="0" y="44849"/>
                  </a:cubicBezTo>
                  <a:lnTo>
                    <a:pt x="0" y="44849"/>
                  </a:lnTo>
                  <a:cubicBezTo>
                    <a:pt x="0" y="20079"/>
                    <a:pt x="20079" y="0"/>
                    <a:pt x="44849" y="0"/>
                  </a:cubicBezTo>
                  <a:close/>
                </a:path>
              </a:pathLst>
            </a:custGeom>
            <a:solidFill>
              <a:srgbClr val="F7F7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8" name="TextBox 98"/>
            <p:cNvSpPr txBox="1"/>
            <p:nvPr/>
          </p:nvSpPr>
          <p:spPr>
            <a:xfrm>
              <a:off x="0" y="9525"/>
              <a:ext cx="259491" cy="8017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622"/>
                </a:lnSpc>
              </a:pPr>
              <a:r>
                <a:rPr lang="en-US" sz="1461" spc="-29">
                  <a:solidFill>
                    <a:srgbClr val="1E723F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08 Fev</a:t>
              </a:r>
            </a:p>
          </p:txBody>
        </p:sp>
      </p:grpSp>
      <p:grpSp>
        <p:nvGrpSpPr>
          <p:cNvPr id="99" name="Group 99"/>
          <p:cNvGrpSpPr/>
          <p:nvPr/>
        </p:nvGrpSpPr>
        <p:grpSpPr>
          <a:xfrm>
            <a:off x="10581342" y="1266714"/>
            <a:ext cx="1024044" cy="353978"/>
            <a:chOff x="0" y="0"/>
            <a:chExt cx="259491" cy="89697"/>
          </a:xfrm>
        </p:grpSpPr>
        <p:sp>
          <p:nvSpPr>
            <p:cNvPr id="100" name="Freeform 100"/>
            <p:cNvSpPr/>
            <p:nvPr/>
          </p:nvSpPr>
          <p:spPr>
            <a:xfrm>
              <a:off x="0" y="0"/>
              <a:ext cx="259491" cy="89697"/>
            </a:xfrm>
            <a:custGeom>
              <a:avLst/>
              <a:gdLst/>
              <a:ahLst/>
              <a:cxnLst/>
              <a:rect l="l" t="t" r="r" b="b"/>
              <a:pathLst>
                <a:path w="259491" h="89697">
                  <a:moveTo>
                    <a:pt x="44849" y="0"/>
                  </a:moveTo>
                  <a:lnTo>
                    <a:pt x="214642" y="0"/>
                  </a:lnTo>
                  <a:cubicBezTo>
                    <a:pt x="239411" y="0"/>
                    <a:pt x="259491" y="20079"/>
                    <a:pt x="259491" y="44849"/>
                  </a:cubicBezTo>
                  <a:lnTo>
                    <a:pt x="259491" y="44849"/>
                  </a:lnTo>
                  <a:cubicBezTo>
                    <a:pt x="259491" y="56743"/>
                    <a:pt x="254766" y="68151"/>
                    <a:pt x="246355" y="76562"/>
                  </a:cubicBezTo>
                  <a:cubicBezTo>
                    <a:pt x="237944" y="84972"/>
                    <a:pt x="226537" y="89697"/>
                    <a:pt x="214642" y="89697"/>
                  </a:cubicBezTo>
                  <a:lnTo>
                    <a:pt x="44849" y="89697"/>
                  </a:lnTo>
                  <a:cubicBezTo>
                    <a:pt x="20079" y="89697"/>
                    <a:pt x="0" y="69618"/>
                    <a:pt x="0" y="44849"/>
                  </a:cubicBezTo>
                  <a:lnTo>
                    <a:pt x="0" y="44849"/>
                  </a:lnTo>
                  <a:cubicBezTo>
                    <a:pt x="0" y="20079"/>
                    <a:pt x="20079" y="0"/>
                    <a:pt x="44849" y="0"/>
                  </a:cubicBezTo>
                  <a:close/>
                </a:path>
              </a:pathLst>
            </a:custGeom>
            <a:solidFill>
              <a:srgbClr val="F7F7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1" name="TextBox 101"/>
            <p:cNvSpPr txBox="1"/>
            <p:nvPr/>
          </p:nvSpPr>
          <p:spPr>
            <a:xfrm>
              <a:off x="0" y="9525"/>
              <a:ext cx="259491" cy="8017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622"/>
                </a:lnSpc>
              </a:pPr>
              <a:r>
                <a:rPr lang="en-US" sz="1461" spc="-29">
                  <a:solidFill>
                    <a:srgbClr val="1E723F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20 Fev</a:t>
              </a:r>
            </a:p>
          </p:txBody>
        </p:sp>
      </p:grpSp>
      <p:grpSp>
        <p:nvGrpSpPr>
          <p:cNvPr id="102" name="Group 102"/>
          <p:cNvGrpSpPr/>
          <p:nvPr/>
        </p:nvGrpSpPr>
        <p:grpSpPr>
          <a:xfrm>
            <a:off x="8226342" y="1266714"/>
            <a:ext cx="1024044" cy="353978"/>
            <a:chOff x="0" y="0"/>
            <a:chExt cx="259491" cy="89697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259491" cy="89697"/>
            </a:xfrm>
            <a:custGeom>
              <a:avLst/>
              <a:gdLst/>
              <a:ahLst/>
              <a:cxnLst/>
              <a:rect l="l" t="t" r="r" b="b"/>
              <a:pathLst>
                <a:path w="259491" h="89697">
                  <a:moveTo>
                    <a:pt x="44849" y="0"/>
                  </a:moveTo>
                  <a:lnTo>
                    <a:pt x="214642" y="0"/>
                  </a:lnTo>
                  <a:cubicBezTo>
                    <a:pt x="239411" y="0"/>
                    <a:pt x="259491" y="20079"/>
                    <a:pt x="259491" y="44849"/>
                  </a:cubicBezTo>
                  <a:lnTo>
                    <a:pt x="259491" y="44849"/>
                  </a:lnTo>
                  <a:cubicBezTo>
                    <a:pt x="259491" y="56743"/>
                    <a:pt x="254766" y="68151"/>
                    <a:pt x="246355" y="76562"/>
                  </a:cubicBezTo>
                  <a:cubicBezTo>
                    <a:pt x="237944" y="84972"/>
                    <a:pt x="226537" y="89697"/>
                    <a:pt x="214642" y="89697"/>
                  </a:cubicBezTo>
                  <a:lnTo>
                    <a:pt x="44849" y="89697"/>
                  </a:lnTo>
                  <a:cubicBezTo>
                    <a:pt x="20079" y="89697"/>
                    <a:pt x="0" y="69618"/>
                    <a:pt x="0" y="44849"/>
                  </a:cubicBezTo>
                  <a:lnTo>
                    <a:pt x="0" y="44849"/>
                  </a:lnTo>
                  <a:cubicBezTo>
                    <a:pt x="0" y="20079"/>
                    <a:pt x="20079" y="0"/>
                    <a:pt x="44849" y="0"/>
                  </a:cubicBezTo>
                  <a:close/>
                </a:path>
              </a:pathLst>
            </a:custGeom>
            <a:solidFill>
              <a:srgbClr val="F7F7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TextBox 104"/>
            <p:cNvSpPr txBox="1"/>
            <p:nvPr/>
          </p:nvSpPr>
          <p:spPr>
            <a:xfrm>
              <a:off x="0" y="9525"/>
              <a:ext cx="259491" cy="8017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622"/>
                </a:lnSpc>
              </a:pPr>
              <a:r>
                <a:rPr lang="en-US" sz="1461" spc="-29">
                  <a:solidFill>
                    <a:srgbClr val="1E723F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12 Fev</a:t>
              </a:r>
            </a:p>
          </p:txBody>
        </p:sp>
      </p:grpSp>
      <p:grpSp>
        <p:nvGrpSpPr>
          <p:cNvPr id="105" name="Group 105"/>
          <p:cNvGrpSpPr/>
          <p:nvPr/>
        </p:nvGrpSpPr>
        <p:grpSpPr>
          <a:xfrm>
            <a:off x="11758841" y="1266714"/>
            <a:ext cx="1024044" cy="353978"/>
            <a:chOff x="0" y="0"/>
            <a:chExt cx="259491" cy="89697"/>
          </a:xfrm>
        </p:grpSpPr>
        <p:sp>
          <p:nvSpPr>
            <p:cNvPr id="106" name="Freeform 106"/>
            <p:cNvSpPr/>
            <p:nvPr/>
          </p:nvSpPr>
          <p:spPr>
            <a:xfrm>
              <a:off x="0" y="0"/>
              <a:ext cx="259491" cy="89697"/>
            </a:xfrm>
            <a:custGeom>
              <a:avLst/>
              <a:gdLst/>
              <a:ahLst/>
              <a:cxnLst/>
              <a:rect l="l" t="t" r="r" b="b"/>
              <a:pathLst>
                <a:path w="259491" h="89697">
                  <a:moveTo>
                    <a:pt x="44849" y="0"/>
                  </a:moveTo>
                  <a:lnTo>
                    <a:pt x="214642" y="0"/>
                  </a:lnTo>
                  <a:cubicBezTo>
                    <a:pt x="239411" y="0"/>
                    <a:pt x="259491" y="20079"/>
                    <a:pt x="259491" y="44849"/>
                  </a:cubicBezTo>
                  <a:lnTo>
                    <a:pt x="259491" y="44849"/>
                  </a:lnTo>
                  <a:cubicBezTo>
                    <a:pt x="259491" y="56743"/>
                    <a:pt x="254766" y="68151"/>
                    <a:pt x="246355" y="76562"/>
                  </a:cubicBezTo>
                  <a:cubicBezTo>
                    <a:pt x="237944" y="84972"/>
                    <a:pt x="226537" y="89697"/>
                    <a:pt x="214642" y="89697"/>
                  </a:cubicBezTo>
                  <a:lnTo>
                    <a:pt x="44849" y="89697"/>
                  </a:lnTo>
                  <a:cubicBezTo>
                    <a:pt x="20079" y="89697"/>
                    <a:pt x="0" y="69618"/>
                    <a:pt x="0" y="44849"/>
                  </a:cubicBezTo>
                  <a:lnTo>
                    <a:pt x="0" y="44849"/>
                  </a:lnTo>
                  <a:cubicBezTo>
                    <a:pt x="0" y="20079"/>
                    <a:pt x="20079" y="0"/>
                    <a:pt x="44849" y="0"/>
                  </a:cubicBezTo>
                  <a:close/>
                </a:path>
              </a:pathLst>
            </a:custGeom>
            <a:solidFill>
              <a:srgbClr val="F7F7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7" name="TextBox 107"/>
            <p:cNvSpPr txBox="1"/>
            <p:nvPr/>
          </p:nvSpPr>
          <p:spPr>
            <a:xfrm>
              <a:off x="0" y="9525"/>
              <a:ext cx="259491" cy="8017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622"/>
                </a:lnSpc>
              </a:pPr>
              <a:r>
                <a:rPr lang="en-US" sz="1461" spc="-29">
                  <a:solidFill>
                    <a:srgbClr val="1E723F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24 Fev</a:t>
              </a:r>
            </a:p>
          </p:txBody>
        </p:sp>
      </p:grpSp>
      <p:grpSp>
        <p:nvGrpSpPr>
          <p:cNvPr id="108" name="Group 108"/>
          <p:cNvGrpSpPr/>
          <p:nvPr/>
        </p:nvGrpSpPr>
        <p:grpSpPr>
          <a:xfrm>
            <a:off x="12936341" y="1266714"/>
            <a:ext cx="1024044" cy="353978"/>
            <a:chOff x="0" y="0"/>
            <a:chExt cx="259491" cy="89697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259491" cy="89697"/>
            </a:xfrm>
            <a:custGeom>
              <a:avLst/>
              <a:gdLst/>
              <a:ahLst/>
              <a:cxnLst/>
              <a:rect l="l" t="t" r="r" b="b"/>
              <a:pathLst>
                <a:path w="259491" h="89697">
                  <a:moveTo>
                    <a:pt x="44849" y="0"/>
                  </a:moveTo>
                  <a:lnTo>
                    <a:pt x="214642" y="0"/>
                  </a:lnTo>
                  <a:cubicBezTo>
                    <a:pt x="239411" y="0"/>
                    <a:pt x="259491" y="20079"/>
                    <a:pt x="259491" y="44849"/>
                  </a:cubicBezTo>
                  <a:lnTo>
                    <a:pt x="259491" y="44849"/>
                  </a:lnTo>
                  <a:cubicBezTo>
                    <a:pt x="259491" y="56743"/>
                    <a:pt x="254766" y="68151"/>
                    <a:pt x="246355" y="76562"/>
                  </a:cubicBezTo>
                  <a:cubicBezTo>
                    <a:pt x="237944" y="84972"/>
                    <a:pt x="226537" y="89697"/>
                    <a:pt x="214642" y="89697"/>
                  </a:cubicBezTo>
                  <a:lnTo>
                    <a:pt x="44849" y="89697"/>
                  </a:lnTo>
                  <a:cubicBezTo>
                    <a:pt x="20079" y="89697"/>
                    <a:pt x="0" y="69618"/>
                    <a:pt x="0" y="44849"/>
                  </a:cubicBezTo>
                  <a:lnTo>
                    <a:pt x="0" y="44849"/>
                  </a:lnTo>
                  <a:cubicBezTo>
                    <a:pt x="0" y="20079"/>
                    <a:pt x="20079" y="0"/>
                    <a:pt x="44849" y="0"/>
                  </a:cubicBezTo>
                  <a:close/>
                </a:path>
              </a:pathLst>
            </a:custGeom>
            <a:solidFill>
              <a:srgbClr val="F7F7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0" name="TextBox 110"/>
            <p:cNvSpPr txBox="1"/>
            <p:nvPr/>
          </p:nvSpPr>
          <p:spPr>
            <a:xfrm>
              <a:off x="0" y="9525"/>
              <a:ext cx="259491" cy="8017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622"/>
                </a:lnSpc>
              </a:pPr>
              <a:r>
                <a:rPr lang="en-US" sz="1461" spc="-29">
                  <a:solidFill>
                    <a:srgbClr val="1E723F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28 Fev</a:t>
              </a:r>
            </a:p>
          </p:txBody>
        </p:sp>
      </p:grpSp>
      <p:grpSp>
        <p:nvGrpSpPr>
          <p:cNvPr id="111" name="Group 111"/>
          <p:cNvGrpSpPr/>
          <p:nvPr/>
        </p:nvGrpSpPr>
        <p:grpSpPr>
          <a:xfrm>
            <a:off x="6383364" y="4566685"/>
            <a:ext cx="2355000" cy="332702"/>
            <a:chOff x="0" y="0"/>
            <a:chExt cx="596753" cy="84306"/>
          </a:xfrm>
        </p:grpSpPr>
        <p:sp>
          <p:nvSpPr>
            <p:cNvPr id="112" name="Freeform 112"/>
            <p:cNvSpPr/>
            <p:nvPr/>
          </p:nvSpPr>
          <p:spPr>
            <a:xfrm>
              <a:off x="0" y="0"/>
              <a:ext cx="596753" cy="84306"/>
            </a:xfrm>
            <a:custGeom>
              <a:avLst/>
              <a:gdLst/>
              <a:ahLst/>
              <a:cxnLst/>
              <a:rect l="l" t="t" r="r" b="b"/>
              <a:pathLst>
                <a:path w="596753" h="84306">
                  <a:moveTo>
                    <a:pt x="42153" y="0"/>
                  </a:moveTo>
                  <a:lnTo>
                    <a:pt x="554600" y="0"/>
                  </a:lnTo>
                  <a:cubicBezTo>
                    <a:pt x="565779" y="0"/>
                    <a:pt x="576501" y="4441"/>
                    <a:pt x="584406" y="12346"/>
                  </a:cubicBezTo>
                  <a:cubicBezTo>
                    <a:pt x="592311" y="20252"/>
                    <a:pt x="596753" y="30973"/>
                    <a:pt x="596753" y="42153"/>
                  </a:cubicBezTo>
                  <a:lnTo>
                    <a:pt x="596753" y="42153"/>
                  </a:lnTo>
                  <a:cubicBezTo>
                    <a:pt x="596753" y="53333"/>
                    <a:pt x="592311" y="64055"/>
                    <a:pt x="584406" y="71960"/>
                  </a:cubicBezTo>
                  <a:cubicBezTo>
                    <a:pt x="576501" y="79865"/>
                    <a:pt x="565779" y="84306"/>
                    <a:pt x="554600" y="84306"/>
                  </a:cubicBezTo>
                  <a:lnTo>
                    <a:pt x="42153" y="84306"/>
                  </a:lnTo>
                  <a:cubicBezTo>
                    <a:pt x="30973" y="84306"/>
                    <a:pt x="20252" y="79865"/>
                    <a:pt x="12346" y="71960"/>
                  </a:cubicBezTo>
                  <a:cubicBezTo>
                    <a:pt x="4441" y="64055"/>
                    <a:pt x="0" y="53333"/>
                    <a:pt x="0" y="42153"/>
                  </a:cubicBezTo>
                  <a:lnTo>
                    <a:pt x="0" y="42153"/>
                  </a:lnTo>
                  <a:cubicBezTo>
                    <a:pt x="0" y="30973"/>
                    <a:pt x="4441" y="20252"/>
                    <a:pt x="12346" y="12346"/>
                  </a:cubicBezTo>
                  <a:cubicBezTo>
                    <a:pt x="20252" y="4441"/>
                    <a:pt x="30973" y="0"/>
                    <a:pt x="42153" y="0"/>
                  </a:cubicBezTo>
                  <a:close/>
                </a:path>
              </a:pathLst>
            </a:custGeom>
            <a:solidFill>
              <a:srgbClr val="B3EE9A"/>
            </a:solidFill>
            <a:ln w="9525" cap="rnd">
              <a:solidFill>
                <a:srgbClr val="8DC63F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3" name="TextBox 113"/>
            <p:cNvSpPr txBox="1"/>
            <p:nvPr/>
          </p:nvSpPr>
          <p:spPr>
            <a:xfrm>
              <a:off x="0" y="9525"/>
              <a:ext cx="596753" cy="74781"/>
            </a:xfrm>
            <a:prstGeom prst="rect">
              <a:avLst/>
            </a:prstGeom>
          </p:spPr>
          <p:txBody>
            <a:bodyPr lIns="74250" tIns="74250" rIns="74250" bIns="74250" rtlCol="0" anchor="ctr"/>
            <a:lstStyle/>
            <a:p>
              <a:pPr algn="ctr">
                <a:lnSpc>
                  <a:spcPts val="1622"/>
                </a:lnSpc>
              </a:pPr>
              <a:endParaRPr/>
            </a:p>
          </p:txBody>
        </p:sp>
      </p:grpSp>
      <p:grpSp>
        <p:nvGrpSpPr>
          <p:cNvPr id="114" name="Group 114"/>
          <p:cNvGrpSpPr/>
          <p:nvPr/>
        </p:nvGrpSpPr>
        <p:grpSpPr>
          <a:xfrm>
            <a:off x="7560864" y="6642131"/>
            <a:ext cx="3532499" cy="368829"/>
            <a:chOff x="0" y="0"/>
            <a:chExt cx="895129" cy="93460"/>
          </a:xfrm>
        </p:grpSpPr>
        <p:sp>
          <p:nvSpPr>
            <p:cNvPr id="115" name="Freeform 115"/>
            <p:cNvSpPr/>
            <p:nvPr/>
          </p:nvSpPr>
          <p:spPr>
            <a:xfrm>
              <a:off x="0" y="0"/>
              <a:ext cx="895129" cy="93460"/>
            </a:xfrm>
            <a:custGeom>
              <a:avLst/>
              <a:gdLst/>
              <a:ahLst/>
              <a:cxnLst/>
              <a:rect l="l" t="t" r="r" b="b"/>
              <a:pathLst>
                <a:path w="895129" h="93460">
                  <a:moveTo>
                    <a:pt x="46730" y="0"/>
                  </a:moveTo>
                  <a:lnTo>
                    <a:pt x="848399" y="0"/>
                  </a:lnTo>
                  <a:cubicBezTo>
                    <a:pt x="860792" y="0"/>
                    <a:pt x="872678" y="4923"/>
                    <a:pt x="881442" y="13687"/>
                  </a:cubicBezTo>
                  <a:cubicBezTo>
                    <a:pt x="890206" y="22451"/>
                    <a:pt x="895129" y="34337"/>
                    <a:pt x="895129" y="46730"/>
                  </a:cubicBezTo>
                  <a:lnTo>
                    <a:pt x="895129" y="46730"/>
                  </a:lnTo>
                  <a:cubicBezTo>
                    <a:pt x="895129" y="59124"/>
                    <a:pt x="890206" y="71010"/>
                    <a:pt x="881442" y="79774"/>
                  </a:cubicBezTo>
                  <a:cubicBezTo>
                    <a:pt x="872678" y="88537"/>
                    <a:pt x="860792" y="93460"/>
                    <a:pt x="848399" y="93460"/>
                  </a:cubicBezTo>
                  <a:lnTo>
                    <a:pt x="46730" y="93460"/>
                  </a:lnTo>
                  <a:cubicBezTo>
                    <a:pt x="34337" y="93460"/>
                    <a:pt x="22451" y="88537"/>
                    <a:pt x="13687" y="79774"/>
                  </a:cubicBezTo>
                  <a:cubicBezTo>
                    <a:pt x="4923" y="71010"/>
                    <a:pt x="0" y="59124"/>
                    <a:pt x="0" y="46730"/>
                  </a:cubicBezTo>
                  <a:lnTo>
                    <a:pt x="0" y="46730"/>
                  </a:lnTo>
                  <a:cubicBezTo>
                    <a:pt x="0" y="34337"/>
                    <a:pt x="4923" y="22451"/>
                    <a:pt x="13687" y="13687"/>
                  </a:cubicBezTo>
                  <a:cubicBezTo>
                    <a:pt x="22451" y="4923"/>
                    <a:pt x="34337" y="0"/>
                    <a:pt x="46730" y="0"/>
                  </a:cubicBezTo>
                  <a:close/>
                </a:path>
              </a:pathLst>
            </a:custGeom>
            <a:solidFill>
              <a:srgbClr val="FFCDA8"/>
            </a:solidFill>
            <a:ln w="9525" cap="rnd">
              <a:solidFill>
                <a:srgbClr val="F7791D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6" name="TextBox 116"/>
            <p:cNvSpPr txBox="1"/>
            <p:nvPr/>
          </p:nvSpPr>
          <p:spPr>
            <a:xfrm>
              <a:off x="0" y="9525"/>
              <a:ext cx="895129" cy="83935"/>
            </a:xfrm>
            <a:prstGeom prst="rect">
              <a:avLst/>
            </a:prstGeom>
          </p:spPr>
          <p:txBody>
            <a:bodyPr lIns="74250" tIns="74250" rIns="74250" bIns="74250" rtlCol="0" anchor="ctr"/>
            <a:lstStyle/>
            <a:p>
              <a:pPr algn="ctr">
                <a:lnSpc>
                  <a:spcPts val="1622"/>
                </a:lnSpc>
              </a:pPr>
              <a:endParaRPr/>
            </a:p>
          </p:txBody>
        </p:sp>
      </p:grpSp>
      <p:grpSp>
        <p:nvGrpSpPr>
          <p:cNvPr id="117" name="Group 117"/>
          <p:cNvGrpSpPr/>
          <p:nvPr/>
        </p:nvGrpSpPr>
        <p:grpSpPr>
          <a:xfrm>
            <a:off x="8738364" y="8813593"/>
            <a:ext cx="3532499" cy="332702"/>
            <a:chOff x="0" y="0"/>
            <a:chExt cx="895129" cy="84306"/>
          </a:xfrm>
        </p:grpSpPr>
        <p:sp>
          <p:nvSpPr>
            <p:cNvPr id="118" name="Freeform 118"/>
            <p:cNvSpPr/>
            <p:nvPr/>
          </p:nvSpPr>
          <p:spPr>
            <a:xfrm>
              <a:off x="0" y="0"/>
              <a:ext cx="895129" cy="84306"/>
            </a:xfrm>
            <a:custGeom>
              <a:avLst/>
              <a:gdLst/>
              <a:ahLst/>
              <a:cxnLst/>
              <a:rect l="l" t="t" r="r" b="b"/>
              <a:pathLst>
                <a:path w="895129" h="84306">
                  <a:moveTo>
                    <a:pt x="42153" y="0"/>
                  </a:moveTo>
                  <a:lnTo>
                    <a:pt x="852976" y="0"/>
                  </a:lnTo>
                  <a:cubicBezTo>
                    <a:pt x="864155" y="0"/>
                    <a:pt x="874877" y="4441"/>
                    <a:pt x="882783" y="12346"/>
                  </a:cubicBezTo>
                  <a:cubicBezTo>
                    <a:pt x="890688" y="20252"/>
                    <a:pt x="895129" y="30973"/>
                    <a:pt x="895129" y="42153"/>
                  </a:cubicBezTo>
                  <a:lnTo>
                    <a:pt x="895129" y="42153"/>
                  </a:lnTo>
                  <a:cubicBezTo>
                    <a:pt x="895129" y="53333"/>
                    <a:pt x="890688" y="64055"/>
                    <a:pt x="882783" y="71960"/>
                  </a:cubicBezTo>
                  <a:cubicBezTo>
                    <a:pt x="874877" y="79865"/>
                    <a:pt x="864155" y="84306"/>
                    <a:pt x="852976" y="84306"/>
                  </a:cubicBezTo>
                  <a:lnTo>
                    <a:pt x="42153" y="84306"/>
                  </a:lnTo>
                  <a:cubicBezTo>
                    <a:pt x="30973" y="84306"/>
                    <a:pt x="20252" y="79865"/>
                    <a:pt x="12346" y="71960"/>
                  </a:cubicBezTo>
                  <a:cubicBezTo>
                    <a:pt x="4441" y="64055"/>
                    <a:pt x="0" y="53333"/>
                    <a:pt x="0" y="42153"/>
                  </a:cubicBezTo>
                  <a:lnTo>
                    <a:pt x="0" y="42153"/>
                  </a:lnTo>
                  <a:cubicBezTo>
                    <a:pt x="0" y="30973"/>
                    <a:pt x="4441" y="20252"/>
                    <a:pt x="12346" y="12346"/>
                  </a:cubicBezTo>
                  <a:cubicBezTo>
                    <a:pt x="20252" y="4441"/>
                    <a:pt x="30973" y="0"/>
                    <a:pt x="42153" y="0"/>
                  </a:cubicBezTo>
                  <a:close/>
                </a:path>
              </a:pathLst>
            </a:custGeom>
            <a:solidFill>
              <a:srgbClr val="ACDDB0"/>
            </a:solidFill>
            <a:ln w="9525" cap="rnd">
              <a:solidFill>
                <a:srgbClr val="1E723F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9" name="TextBox 119"/>
            <p:cNvSpPr txBox="1"/>
            <p:nvPr/>
          </p:nvSpPr>
          <p:spPr>
            <a:xfrm>
              <a:off x="0" y="9525"/>
              <a:ext cx="895129" cy="74781"/>
            </a:xfrm>
            <a:prstGeom prst="rect">
              <a:avLst/>
            </a:prstGeom>
          </p:spPr>
          <p:txBody>
            <a:bodyPr lIns="74250" tIns="74250" rIns="74250" bIns="74250" rtlCol="0" anchor="ctr"/>
            <a:lstStyle/>
            <a:p>
              <a:pPr algn="ctr">
                <a:lnSpc>
                  <a:spcPts val="1622"/>
                </a:lnSpc>
              </a:pPr>
              <a:endParaRPr/>
            </a:p>
          </p:txBody>
        </p:sp>
      </p:grpSp>
      <p:grpSp>
        <p:nvGrpSpPr>
          <p:cNvPr id="120" name="Group 120"/>
          <p:cNvGrpSpPr/>
          <p:nvPr/>
        </p:nvGrpSpPr>
        <p:grpSpPr>
          <a:xfrm>
            <a:off x="4693843" y="2873386"/>
            <a:ext cx="1689522" cy="332702"/>
            <a:chOff x="0" y="0"/>
            <a:chExt cx="428122" cy="84306"/>
          </a:xfrm>
        </p:grpSpPr>
        <p:sp>
          <p:nvSpPr>
            <p:cNvPr id="121" name="Freeform 121"/>
            <p:cNvSpPr/>
            <p:nvPr/>
          </p:nvSpPr>
          <p:spPr>
            <a:xfrm>
              <a:off x="0" y="0"/>
              <a:ext cx="428122" cy="84306"/>
            </a:xfrm>
            <a:custGeom>
              <a:avLst/>
              <a:gdLst/>
              <a:ahLst/>
              <a:cxnLst/>
              <a:rect l="l" t="t" r="r" b="b"/>
              <a:pathLst>
                <a:path w="428122" h="84306">
                  <a:moveTo>
                    <a:pt x="42153" y="0"/>
                  </a:moveTo>
                  <a:lnTo>
                    <a:pt x="385969" y="0"/>
                  </a:lnTo>
                  <a:cubicBezTo>
                    <a:pt x="397148" y="0"/>
                    <a:pt x="407870" y="4441"/>
                    <a:pt x="415775" y="12346"/>
                  </a:cubicBezTo>
                  <a:cubicBezTo>
                    <a:pt x="423681" y="20252"/>
                    <a:pt x="428122" y="30973"/>
                    <a:pt x="428122" y="42153"/>
                  </a:cubicBezTo>
                  <a:lnTo>
                    <a:pt x="428122" y="42153"/>
                  </a:lnTo>
                  <a:cubicBezTo>
                    <a:pt x="428122" y="53333"/>
                    <a:pt x="423681" y="64055"/>
                    <a:pt x="415775" y="71960"/>
                  </a:cubicBezTo>
                  <a:cubicBezTo>
                    <a:pt x="407870" y="79865"/>
                    <a:pt x="397148" y="84306"/>
                    <a:pt x="385969" y="84306"/>
                  </a:cubicBezTo>
                  <a:lnTo>
                    <a:pt x="42153" y="84306"/>
                  </a:lnTo>
                  <a:cubicBezTo>
                    <a:pt x="30973" y="84306"/>
                    <a:pt x="20252" y="79865"/>
                    <a:pt x="12346" y="71960"/>
                  </a:cubicBezTo>
                  <a:cubicBezTo>
                    <a:pt x="4441" y="64055"/>
                    <a:pt x="0" y="53333"/>
                    <a:pt x="0" y="42153"/>
                  </a:cubicBezTo>
                  <a:lnTo>
                    <a:pt x="0" y="42153"/>
                  </a:lnTo>
                  <a:cubicBezTo>
                    <a:pt x="0" y="30973"/>
                    <a:pt x="4441" y="20252"/>
                    <a:pt x="12346" y="12346"/>
                  </a:cubicBezTo>
                  <a:cubicBezTo>
                    <a:pt x="20252" y="4441"/>
                    <a:pt x="30973" y="0"/>
                    <a:pt x="42153" y="0"/>
                  </a:cubicBezTo>
                  <a:close/>
                </a:path>
              </a:pathLst>
            </a:custGeom>
            <a:solidFill>
              <a:srgbClr val="FFB7C9"/>
            </a:solidFill>
            <a:ln w="9525" cap="rnd">
              <a:solidFill>
                <a:srgbClr val="F15B5B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2" name="TextBox 122"/>
            <p:cNvSpPr txBox="1"/>
            <p:nvPr/>
          </p:nvSpPr>
          <p:spPr>
            <a:xfrm>
              <a:off x="0" y="9525"/>
              <a:ext cx="428122" cy="74781"/>
            </a:xfrm>
            <a:prstGeom prst="rect">
              <a:avLst/>
            </a:prstGeom>
          </p:spPr>
          <p:txBody>
            <a:bodyPr lIns="74250" tIns="74250" rIns="74250" bIns="74250" rtlCol="0" anchor="ctr"/>
            <a:lstStyle/>
            <a:p>
              <a:pPr algn="ctr">
                <a:lnSpc>
                  <a:spcPts val="1622"/>
                </a:lnSpc>
              </a:pPr>
              <a:endParaRPr/>
            </a:p>
          </p:txBody>
        </p:sp>
      </p:grpSp>
      <p:grpSp>
        <p:nvGrpSpPr>
          <p:cNvPr id="123" name="Group 123"/>
          <p:cNvGrpSpPr/>
          <p:nvPr/>
        </p:nvGrpSpPr>
        <p:grpSpPr>
          <a:xfrm>
            <a:off x="6383364" y="4996840"/>
            <a:ext cx="1372815" cy="332702"/>
            <a:chOff x="0" y="0"/>
            <a:chExt cx="347869" cy="84306"/>
          </a:xfrm>
        </p:grpSpPr>
        <p:sp>
          <p:nvSpPr>
            <p:cNvPr id="124" name="Freeform 124"/>
            <p:cNvSpPr/>
            <p:nvPr/>
          </p:nvSpPr>
          <p:spPr>
            <a:xfrm>
              <a:off x="0" y="0"/>
              <a:ext cx="347869" cy="84306"/>
            </a:xfrm>
            <a:custGeom>
              <a:avLst/>
              <a:gdLst/>
              <a:ahLst/>
              <a:cxnLst/>
              <a:rect l="l" t="t" r="r" b="b"/>
              <a:pathLst>
                <a:path w="347869" h="84306">
                  <a:moveTo>
                    <a:pt x="42153" y="0"/>
                  </a:moveTo>
                  <a:lnTo>
                    <a:pt x="305716" y="0"/>
                  </a:lnTo>
                  <a:cubicBezTo>
                    <a:pt x="316895" y="0"/>
                    <a:pt x="327617" y="4441"/>
                    <a:pt x="335522" y="12346"/>
                  </a:cubicBezTo>
                  <a:cubicBezTo>
                    <a:pt x="343428" y="20252"/>
                    <a:pt x="347869" y="30973"/>
                    <a:pt x="347869" y="42153"/>
                  </a:cubicBezTo>
                  <a:lnTo>
                    <a:pt x="347869" y="42153"/>
                  </a:lnTo>
                  <a:cubicBezTo>
                    <a:pt x="347869" y="53333"/>
                    <a:pt x="343428" y="64055"/>
                    <a:pt x="335522" y="71960"/>
                  </a:cubicBezTo>
                  <a:cubicBezTo>
                    <a:pt x="327617" y="79865"/>
                    <a:pt x="316895" y="84306"/>
                    <a:pt x="305716" y="84306"/>
                  </a:cubicBezTo>
                  <a:lnTo>
                    <a:pt x="42153" y="84306"/>
                  </a:lnTo>
                  <a:cubicBezTo>
                    <a:pt x="30973" y="84306"/>
                    <a:pt x="20252" y="79865"/>
                    <a:pt x="12346" y="71960"/>
                  </a:cubicBezTo>
                  <a:cubicBezTo>
                    <a:pt x="4441" y="64055"/>
                    <a:pt x="0" y="53333"/>
                    <a:pt x="0" y="42153"/>
                  </a:cubicBezTo>
                  <a:lnTo>
                    <a:pt x="0" y="42153"/>
                  </a:lnTo>
                  <a:cubicBezTo>
                    <a:pt x="0" y="30973"/>
                    <a:pt x="4441" y="20252"/>
                    <a:pt x="12346" y="12346"/>
                  </a:cubicBezTo>
                  <a:cubicBezTo>
                    <a:pt x="20252" y="4441"/>
                    <a:pt x="30973" y="0"/>
                    <a:pt x="42153" y="0"/>
                  </a:cubicBezTo>
                  <a:close/>
                </a:path>
              </a:pathLst>
            </a:custGeom>
            <a:solidFill>
              <a:srgbClr val="B3EE9A"/>
            </a:solidFill>
            <a:ln w="9525" cap="rnd">
              <a:solidFill>
                <a:srgbClr val="8DC63F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5" name="TextBox 125"/>
            <p:cNvSpPr txBox="1"/>
            <p:nvPr/>
          </p:nvSpPr>
          <p:spPr>
            <a:xfrm>
              <a:off x="0" y="9525"/>
              <a:ext cx="347869" cy="74781"/>
            </a:xfrm>
            <a:prstGeom prst="rect">
              <a:avLst/>
            </a:prstGeom>
          </p:spPr>
          <p:txBody>
            <a:bodyPr lIns="74250" tIns="74250" rIns="74250" bIns="74250" rtlCol="0" anchor="ctr"/>
            <a:lstStyle/>
            <a:p>
              <a:pPr algn="ctr">
                <a:lnSpc>
                  <a:spcPts val="1622"/>
                </a:lnSpc>
              </a:pPr>
              <a:endParaRPr/>
            </a:p>
          </p:txBody>
        </p:sp>
      </p:grpSp>
      <p:grpSp>
        <p:nvGrpSpPr>
          <p:cNvPr id="126" name="Group 126"/>
          <p:cNvGrpSpPr/>
          <p:nvPr/>
        </p:nvGrpSpPr>
        <p:grpSpPr>
          <a:xfrm>
            <a:off x="8738364" y="7108413"/>
            <a:ext cx="3532499" cy="332702"/>
            <a:chOff x="0" y="0"/>
            <a:chExt cx="895129" cy="84306"/>
          </a:xfrm>
        </p:grpSpPr>
        <p:sp>
          <p:nvSpPr>
            <p:cNvPr id="127" name="Freeform 127"/>
            <p:cNvSpPr/>
            <p:nvPr/>
          </p:nvSpPr>
          <p:spPr>
            <a:xfrm>
              <a:off x="0" y="0"/>
              <a:ext cx="895129" cy="84306"/>
            </a:xfrm>
            <a:custGeom>
              <a:avLst/>
              <a:gdLst/>
              <a:ahLst/>
              <a:cxnLst/>
              <a:rect l="l" t="t" r="r" b="b"/>
              <a:pathLst>
                <a:path w="895129" h="84306">
                  <a:moveTo>
                    <a:pt x="42153" y="0"/>
                  </a:moveTo>
                  <a:lnTo>
                    <a:pt x="852976" y="0"/>
                  </a:lnTo>
                  <a:cubicBezTo>
                    <a:pt x="864155" y="0"/>
                    <a:pt x="874877" y="4441"/>
                    <a:pt x="882783" y="12346"/>
                  </a:cubicBezTo>
                  <a:cubicBezTo>
                    <a:pt x="890688" y="20252"/>
                    <a:pt x="895129" y="30973"/>
                    <a:pt x="895129" y="42153"/>
                  </a:cubicBezTo>
                  <a:lnTo>
                    <a:pt x="895129" y="42153"/>
                  </a:lnTo>
                  <a:cubicBezTo>
                    <a:pt x="895129" y="53333"/>
                    <a:pt x="890688" y="64055"/>
                    <a:pt x="882783" y="71960"/>
                  </a:cubicBezTo>
                  <a:cubicBezTo>
                    <a:pt x="874877" y="79865"/>
                    <a:pt x="864155" y="84306"/>
                    <a:pt x="852976" y="84306"/>
                  </a:cubicBezTo>
                  <a:lnTo>
                    <a:pt x="42153" y="84306"/>
                  </a:lnTo>
                  <a:cubicBezTo>
                    <a:pt x="30973" y="84306"/>
                    <a:pt x="20252" y="79865"/>
                    <a:pt x="12346" y="71960"/>
                  </a:cubicBezTo>
                  <a:cubicBezTo>
                    <a:pt x="4441" y="64055"/>
                    <a:pt x="0" y="53333"/>
                    <a:pt x="0" y="42153"/>
                  </a:cubicBezTo>
                  <a:lnTo>
                    <a:pt x="0" y="42153"/>
                  </a:lnTo>
                  <a:cubicBezTo>
                    <a:pt x="0" y="30973"/>
                    <a:pt x="4441" y="20252"/>
                    <a:pt x="12346" y="12346"/>
                  </a:cubicBezTo>
                  <a:cubicBezTo>
                    <a:pt x="20252" y="4441"/>
                    <a:pt x="30973" y="0"/>
                    <a:pt x="42153" y="0"/>
                  </a:cubicBezTo>
                  <a:close/>
                </a:path>
              </a:pathLst>
            </a:custGeom>
            <a:solidFill>
              <a:srgbClr val="FFCDA8"/>
            </a:solidFill>
            <a:ln w="9525" cap="rnd">
              <a:solidFill>
                <a:srgbClr val="F7791D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8" name="TextBox 128"/>
            <p:cNvSpPr txBox="1"/>
            <p:nvPr/>
          </p:nvSpPr>
          <p:spPr>
            <a:xfrm>
              <a:off x="0" y="9525"/>
              <a:ext cx="895129" cy="74781"/>
            </a:xfrm>
            <a:prstGeom prst="rect">
              <a:avLst/>
            </a:prstGeom>
          </p:spPr>
          <p:txBody>
            <a:bodyPr lIns="74250" tIns="74250" rIns="74250" bIns="74250" rtlCol="0" anchor="ctr"/>
            <a:lstStyle/>
            <a:p>
              <a:pPr algn="ctr">
                <a:lnSpc>
                  <a:spcPts val="1622"/>
                </a:lnSpc>
              </a:pPr>
              <a:endParaRPr/>
            </a:p>
          </p:txBody>
        </p:sp>
      </p:grpSp>
      <p:sp>
        <p:nvSpPr>
          <p:cNvPr id="141" name="AutoShape 141"/>
          <p:cNvSpPr/>
          <p:nvPr/>
        </p:nvSpPr>
        <p:spPr>
          <a:xfrm>
            <a:off x="4713122" y="7734857"/>
            <a:ext cx="9266542" cy="0"/>
          </a:xfrm>
          <a:prstGeom prst="line">
            <a:avLst/>
          </a:prstGeom>
          <a:ln w="9525" cap="rnd">
            <a:solidFill>
              <a:srgbClr val="F779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129" name="Group 129"/>
          <p:cNvGrpSpPr/>
          <p:nvPr/>
        </p:nvGrpSpPr>
        <p:grpSpPr>
          <a:xfrm>
            <a:off x="8738364" y="7557971"/>
            <a:ext cx="3532499" cy="332702"/>
            <a:chOff x="0" y="0"/>
            <a:chExt cx="895129" cy="84306"/>
          </a:xfrm>
        </p:grpSpPr>
        <p:sp>
          <p:nvSpPr>
            <p:cNvPr id="130" name="Freeform 130"/>
            <p:cNvSpPr/>
            <p:nvPr/>
          </p:nvSpPr>
          <p:spPr>
            <a:xfrm>
              <a:off x="0" y="0"/>
              <a:ext cx="895129" cy="84306"/>
            </a:xfrm>
            <a:custGeom>
              <a:avLst/>
              <a:gdLst/>
              <a:ahLst/>
              <a:cxnLst/>
              <a:rect l="l" t="t" r="r" b="b"/>
              <a:pathLst>
                <a:path w="895129" h="84306">
                  <a:moveTo>
                    <a:pt x="42153" y="0"/>
                  </a:moveTo>
                  <a:lnTo>
                    <a:pt x="852976" y="0"/>
                  </a:lnTo>
                  <a:cubicBezTo>
                    <a:pt x="864155" y="0"/>
                    <a:pt x="874877" y="4441"/>
                    <a:pt x="882783" y="12346"/>
                  </a:cubicBezTo>
                  <a:cubicBezTo>
                    <a:pt x="890688" y="20252"/>
                    <a:pt x="895129" y="30973"/>
                    <a:pt x="895129" y="42153"/>
                  </a:cubicBezTo>
                  <a:lnTo>
                    <a:pt x="895129" y="42153"/>
                  </a:lnTo>
                  <a:cubicBezTo>
                    <a:pt x="895129" y="53333"/>
                    <a:pt x="890688" y="64055"/>
                    <a:pt x="882783" y="71960"/>
                  </a:cubicBezTo>
                  <a:cubicBezTo>
                    <a:pt x="874877" y="79865"/>
                    <a:pt x="864155" y="84306"/>
                    <a:pt x="852976" y="84306"/>
                  </a:cubicBezTo>
                  <a:lnTo>
                    <a:pt x="42153" y="84306"/>
                  </a:lnTo>
                  <a:cubicBezTo>
                    <a:pt x="30973" y="84306"/>
                    <a:pt x="20252" y="79865"/>
                    <a:pt x="12346" y="71960"/>
                  </a:cubicBezTo>
                  <a:cubicBezTo>
                    <a:pt x="4441" y="64055"/>
                    <a:pt x="0" y="53333"/>
                    <a:pt x="0" y="42153"/>
                  </a:cubicBezTo>
                  <a:lnTo>
                    <a:pt x="0" y="42153"/>
                  </a:lnTo>
                  <a:cubicBezTo>
                    <a:pt x="0" y="30973"/>
                    <a:pt x="4441" y="20252"/>
                    <a:pt x="12346" y="12346"/>
                  </a:cubicBezTo>
                  <a:cubicBezTo>
                    <a:pt x="20252" y="4441"/>
                    <a:pt x="30973" y="0"/>
                    <a:pt x="42153" y="0"/>
                  </a:cubicBezTo>
                  <a:close/>
                </a:path>
              </a:pathLst>
            </a:custGeom>
            <a:solidFill>
              <a:srgbClr val="FFCDA8"/>
            </a:solidFill>
            <a:ln w="9525" cap="rnd">
              <a:solidFill>
                <a:srgbClr val="F7791D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1" name="TextBox 131"/>
            <p:cNvSpPr txBox="1"/>
            <p:nvPr/>
          </p:nvSpPr>
          <p:spPr>
            <a:xfrm>
              <a:off x="0" y="9525"/>
              <a:ext cx="895129" cy="74781"/>
            </a:xfrm>
            <a:prstGeom prst="rect">
              <a:avLst/>
            </a:prstGeom>
          </p:spPr>
          <p:txBody>
            <a:bodyPr lIns="74250" tIns="74250" rIns="74250" bIns="74250" rtlCol="0" anchor="ctr"/>
            <a:lstStyle/>
            <a:p>
              <a:pPr algn="ctr">
                <a:lnSpc>
                  <a:spcPts val="1622"/>
                </a:lnSpc>
              </a:pPr>
              <a:endParaRPr/>
            </a:p>
          </p:txBody>
        </p:sp>
      </p:grpSp>
      <p:grpSp>
        <p:nvGrpSpPr>
          <p:cNvPr id="132" name="Group 132"/>
          <p:cNvGrpSpPr/>
          <p:nvPr/>
        </p:nvGrpSpPr>
        <p:grpSpPr>
          <a:xfrm>
            <a:off x="8738364" y="9243748"/>
            <a:ext cx="2355000" cy="332702"/>
            <a:chOff x="0" y="0"/>
            <a:chExt cx="596753" cy="84306"/>
          </a:xfrm>
        </p:grpSpPr>
        <p:sp>
          <p:nvSpPr>
            <p:cNvPr id="133" name="Freeform 133"/>
            <p:cNvSpPr/>
            <p:nvPr/>
          </p:nvSpPr>
          <p:spPr>
            <a:xfrm>
              <a:off x="0" y="0"/>
              <a:ext cx="596753" cy="84306"/>
            </a:xfrm>
            <a:custGeom>
              <a:avLst/>
              <a:gdLst/>
              <a:ahLst/>
              <a:cxnLst/>
              <a:rect l="l" t="t" r="r" b="b"/>
              <a:pathLst>
                <a:path w="596753" h="84306">
                  <a:moveTo>
                    <a:pt x="42153" y="0"/>
                  </a:moveTo>
                  <a:lnTo>
                    <a:pt x="554600" y="0"/>
                  </a:lnTo>
                  <a:cubicBezTo>
                    <a:pt x="565779" y="0"/>
                    <a:pt x="576501" y="4441"/>
                    <a:pt x="584406" y="12346"/>
                  </a:cubicBezTo>
                  <a:cubicBezTo>
                    <a:pt x="592311" y="20252"/>
                    <a:pt x="596753" y="30973"/>
                    <a:pt x="596753" y="42153"/>
                  </a:cubicBezTo>
                  <a:lnTo>
                    <a:pt x="596753" y="42153"/>
                  </a:lnTo>
                  <a:cubicBezTo>
                    <a:pt x="596753" y="53333"/>
                    <a:pt x="592311" y="64055"/>
                    <a:pt x="584406" y="71960"/>
                  </a:cubicBezTo>
                  <a:cubicBezTo>
                    <a:pt x="576501" y="79865"/>
                    <a:pt x="565779" y="84306"/>
                    <a:pt x="554600" y="84306"/>
                  </a:cubicBezTo>
                  <a:lnTo>
                    <a:pt x="42153" y="84306"/>
                  </a:lnTo>
                  <a:cubicBezTo>
                    <a:pt x="30973" y="84306"/>
                    <a:pt x="20252" y="79865"/>
                    <a:pt x="12346" y="71960"/>
                  </a:cubicBezTo>
                  <a:cubicBezTo>
                    <a:pt x="4441" y="64055"/>
                    <a:pt x="0" y="53333"/>
                    <a:pt x="0" y="42153"/>
                  </a:cubicBezTo>
                  <a:lnTo>
                    <a:pt x="0" y="42153"/>
                  </a:lnTo>
                  <a:cubicBezTo>
                    <a:pt x="0" y="30973"/>
                    <a:pt x="4441" y="20252"/>
                    <a:pt x="12346" y="12346"/>
                  </a:cubicBezTo>
                  <a:cubicBezTo>
                    <a:pt x="20252" y="4441"/>
                    <a:pt x="30973" y="0"/>
                    <a:pt x="42153" y="0"/>
                  </a:cubicBezTo>
                  <a:close/>
                </a:path>
              </a:pathLst>
            </a:custGeom>
            <a:solidFill>
              <a:srgbClr val="ACDDB0"/>
            </a:solidFill>
            <a:ln w="9525" cap="rnd">
              <a:solidFill>
                <a:srgbClr val="1E723F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4" name="TextBox 134"/>
            <p:cNvSpPr txBox="1"/>
            <p:nvPr/>
          </p:nvSpPr>
          <p:spPr>
            <a:xfrm>
              <a:off x="0" y="9525"/>
              <a:ext cx="596753" cy="74781"/>
            </a:xfrm>
            <a:prstGeom prst="rect">
              <a:avLst/>
            </a:prstGeom>
          </p:spPr>
          <p:txBody>
            <a:bodyPr lIns="74250" tIns="74250" rIns="74250" bIns="74250" rtlCol="0" anchor="ctr"/>
            <a:lstStyle/>
            <a:p>
              <a:pPr algn="ctr">
                <a:lnSpc>
                  <a:spcPts val="1622"/>
                </a:lnSpc>
              </a:pPr>
              <a:endParaRPr/>
            </a:p>
          </p:txBody>
        </p:sp>
      </p:grpSp>
      <p:grpSp>
        <p:nvGrpSpPr>
          <p:cNvPr id="135" name="Group 135"/>
          <p:cNvGrpSpPr/>
          <p:nvPr/>
        </p:nvGrpSpPr>
        <p:grpSpPr>
          <a:xfrm>
            <a:off x="6383364" y="3299671"/>
            <a:ext cx="2355000" cy="332702"/>
            <a:chOff x="0" y="0"/>
            <a:chExt cx="596753" cy="84306"/>
          </a:xfrm>
        </p:grpSpPr>
        <p:sp>
          <p:nvSpPr>
            <p:cNvPr id="136" name="Freeform 136"/>
            <p:cNvSpPr/>
            <p:nvPr/>
          </p:nvSpPr>
          <p:spPr>
            <a:xfrm>
              <a:off x="0" y="0"/>
              <a:ext cx="596753" cy="84306"/>
            </a:xfrm>
            <a:custGeom>
              <a:avLst/>
              <a:gdLst/>
              <a:ahLst/>
              <a:cxnLst/>
              <a:rect l="l" t="t" r="r" b="b"/>
              <a:pathLst>
                <a:path w="596753" h="84306">
                  <a:moveTo>
                    <a:pt x="42153" y="0"/>
                  </a:moveTo>
                  <a:lnTo>
                    <a:pt x="554600" y="0"/>
                  </a:lnTo>
                  <a:cubicBezTo>
                    <a:pt x="565779" y="0"/>
                    <a:pt x="576501" y="4441"/>
                    <a:pt x="584406" y="12346"/>
                  </a:cubicBezTo>
                  <a:cubicBezTo>
                    <a:pt x="592311" y="20252"/>
                    <a:pt x="596753" y="30973"/>
                    <a:pt x="596753" y="42153"/>
                  </a:cubicBezTo>
                  <a:lnTo>
                    <a:pt x="596753" y="42153"/>
                  </a:lnTo>
                  <a:cubicBezTo>
                    <a:pt x="596753" y="53333"/>
                    <a:pt x="592311" y="64055"/>
                    <a:pt x="584406" y="71960"/>
                  </a:cubicBezTo>
                  <a:cubicBezTo>
                    <a:pt x="576501" y="79865"/>
                    <a:pt x="565779" y="84306"/>
                    <a:pt x="554600" y="84306"/>
                  </a:cubicBezTo>
                  <a:lnTo>
                    <a:pt x="42153" y="84306"/>
                  </a:lnTo>
                  <a:cubicBezTo>
                    <a:pt x="30973" y="84306"/>
                    <a:pt x="20252" y="79865"/>
                    <a:pt x="12346" y="71960"/>
                  </a:cubicBezTo>
                  <a:cubicBezTo>
                    <a:pt x="4441" y="64055"/>
                    <a:pt x="0" y="53333"/>
                    <a:pt x="0" y="42153"/>
                  </a:cubicBezTo>
                  <a:lnTo>
                    <a:pt x="0" y="42153"/>
                  </a:lnTo>
                  <a:cubicBezTo>
                    <a:pt x="0" y="30973"/>
                    <a:pt x="4441" y="20252"/>
                    <a:pt x="12346" y="12346"/>
                  </a:cubicBezTo>
                  <a:cubicBezTo>
                    <a:pt x="20252" y="4441"/>
                    <a:pt x="30973" y="0"/>
                    <a:pt x="42153" y="0"/>
                  </a:cubicBezTo>
                  <a:close/>
                </a:path>
              </a:pathLst>
            </a:custGeom>
            <a:solidFill>
              <a:srgbClr val="FFB7C9"/>
            </a:solidFill>
            <a:ln w="9525" cap="rnd">
              <a:solidFill>
                <a:srgbClr val="F15B5B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7" name="TextBox 137"/>
            <p:cNvSpPr txBox="1"/>
            <p:nvPr/>
          </p:nvSpPr>
          <p:spPr>
            <a:xfrm>
              <a:off x="0" y="9525"/>
              <a:ext cx="596753" cy="74781"/>
            </a:xfrm>
            <a:prstGeom prst="rect">
              <a:avLst/>
            </a:prstGeom>
          </p:spPr>
          <p:txBody>
            <a:bodyPr lIns="74250" tIns="74250" rIns="74250" bIns="74250" rtlCol="0" anchor="ctr"/>
            <a:lstStyle/>
            <a:p>
              <a:pPr algn="ctr">
                <a:lnSpc>
                  <a:spcPts val="1622"/>
                </a:lnSpc>
              </a:pPr>
              <a:endParaRPr/>
            </a:p>
          </p:txBody>
        </p:sp>
      </p:grpSp>
      <p:grpSp>
        <p:nvGrpSpPr>
          <p:cNvPr id="138" name="Group 138"/>
          <p:cNvGrpSpPr/>
          <p:nvPr/>
        </p:nvGrpSpPr>
        <p:grpSpPr>
          <a:xfrm>
            <a:off x="7560864" y="5423125"/>
            <a:ext cx="2355000" cy="332702"/>
            <a:chOff x="0" y="0"/>
            <a:chExt cx="596753" cy="84306"/>
          </a:xfrm>
        </p:grpSpPr>
        <p:sp>
          <p:nvSpPr>
            <p:cNvPr id="139" name="Freeform 139"/>
            <p:cNvSpPr/>
            <p:nvPr/>
          </p:nvSpPr>
          <p:spPr>
            <a:xfrm>
              <a:off x="0" y="0"/>
              <a:ext cx="596753" cy="84306"/>
            </a:xfrm>
            <a:custGeom>
              <a:avLst/>
              <a:gdLst/>
              <a:ahLst/>
              <a:cxnLst/>
              <a:rect l="l" t="t" r="r" b="b"/>
              <a:pathLst>
                <a:path w="596753" h="84306">
                  <a:moveTo>
                    <a:pt x="42153" y="0"/>
                  </a:moveTo>
                  <a:lnTo>
                    <a:pt x="554600" y="0"/>
                  </a:lnTo>
                  <a:cubicBezTo>
                    <a:pt x="565779" y="0"/>
                    <a:pt x="576501" y="4441"/>
                    <a:pt x="584406" y="12346"/>
                  </a:cubicBezTo>
                  <a:cubicBezTo>
                    <a:pt x="592311" y="20252"/>
                    <a:pt x="596753" y="30973"/>
                    <a:pt x="596753" y="42153"/>
                  </a:cubicBezTo>
                  <a:lnTo>
                    <a:pt x="596753" y="42153"/>
                  </a:lnTo>
                  <a:cubicBezTo>
                    <a:pt x="596753" y="53333"/>
                    <a:pt x="592311" y="64055"/>
                    <a:pt x="584406" y="71960"/>
                  </a:cubicBezTo>
                  <a:cubicBezTo>
                    <a:pt x="576501" y="79865"/>
                    <a:pt x="565779" y="84306"/>
                    <a:pt x="554600" y="84306"/>
                  </a:cubicBezTo>
                  <a:lnTo>
                    <a:pt x="42153" y="84306"/>
                  </a:lnTo>
                  <a:cubicBezTo>
                    <a:pt x="30973" y="84306"/>
                    <a:pt x="20252" y="79865"/>
                    <a:pt x="12346" y="71960"/>
                  </a:cubicBezTo>
                  <a:cubicBezTo>
                    <a:pt x="4441" y="64055"/>
                    <a:pt x="0" y="53333"/>
                    <a:pt x="0" y="42153"/>
                  </a:cubicBezTo>
                  <a:lnTo>
                    <a:pt x="0" y="42153"/>
                  </a:lnTo>
                  <a:cubicBezTo>
                    <a:pt x="0" y="30973"/>
                    <a:pt x="4441" y="20252"/>
                    <a:pt x="12346" y="12346"/>
                  </a:cubicBezTo>
                  <a:cubicBezTo>
                    <a:pt x="20252" y="4441"/>
                    <a:pt x="30973" y="0"/>
                    <a:pt x="42153" y="0"/>
                  </a:cubicBezTo>
                  <a:close/>
                </a:path>
              </a:pathLst>
            </a:custGeom>
            <a:solidFill>
              <a:srgbClr val="B3EE9A"/>
            </a:solidFill>
            <a:ln w="9525" cap="rnd">
              <a:solidFill>
                <a:srgbClr val="8DC63F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0" name="TextBox 140"/>
            <p:cNvSpPr txBox="1"/>
            <p:nvPr/>
          </p:nvSpPr>
          <p:spPr>
            <a:xfrm>
              <a:off x="0" y="9525"/>
              <a:ext cx="596753" cy="74781"/>
            </a:xfrm>
            <a:prstGeom prst="rect">
              <a:avLst/>
            </a:prstGeom>
          </p:spPr>
          <p:txBody>
            <a:bodyPr lIns="74250" tIns="74250" rIns="74250" bIns="74250" rtlCol="0" anchor="ctr"/>
            <a:lstStyle/>
            <a:p>
              <a:pPr algn="ctr">
                <a:lnSpc>
                  <a:spcPts val="1622"/>
                </a:lnSpc>
              </a:pPr>
              <a:endParaRPr/>
            </a:p>
          </p:txBody>
        </p:sp>
      </p:grpSp>
      <p:sp>
        <p:nvSpPr>
          <p:cNvPr id="142" name="AutoShape 142"/>
          <p:cNvSpPr/>
          <p:nvPr/>
        </p:nvSpPr>
        <p:spPr>
          <a:xfrm flipV="1">
            <a:off x="9908903" y="1853687"/>
            <a:ext cx="0" cy="8326753"/>
          </a:xfrm>
          <a:prstGeom prst="line">
            <a:avLst/>
          </a:prstGeom>
          <a:ln w="9525" cap="rnd">
            <a:solidFill>
              <a:srgbClr val="0C00FF"/>
            </a:solidFill>
            <a:prstDash val="solid"/>
            <a:headEnd type="diamond" w="lg" len="lg"/>
            <a:tailEnd type="diamond" w="lg" len="lg"/>
          </a:ln>
        </p:spPr>
        <p:txBody>
          <a:bodyPr/>
          <a:lstStyle/>
          <a:p>
            <a:endParaRPr lang="pt-BR"/>
          </a:p>
        </p:txBody>
      </p:sp>
      <p:grpSp>
        <p:nvGrpSpPr>
          <p:cNvPr id="143" name="Group 143"/>
          <p:cNvGrpSpPr/>
          <p:nvPr/>
        </p:nvGrpSpPr>
        <p:grpSpPr>
          <a:xfrm>
            <a:off x="11093363" y="9670033"/>
            <a:ext cx="2867021" cy="332702"/>
            <a:chOff x="0" y="0"/>
            <a:chExt cx="726498" cy="84306"/>
          </a:xfrm>
        </p:grpSpPr>
        <p:sp>
          <p:nvSpPr>
            <p:cNvPr id="144" name="Freeform 144"/>
            <p:cNvSpPr/>
            <p:nvPr/>
          </p:nvSpPr>
          <p:spPr>
            <a:xfrm>
              <a:off x="0" y="0"/>
              <a:ext cx="726498" cy="84306"/>
            </a:xfrm>
            <a:custGeom>
              <a:avLst/>
              <a:gdLst/>
              <a:ahLst/>
              <a:cxnLst/>
              <a:rect l="l" t="t" r="r" b="b"/>
              <a:pathLst>
                <a:path w="726498" h="84306">
                  <a:moveTo>
                    <a:pt x="42153" y="0"/>
                  </a:moveTo>
                  <a:lnTo>
                    <a:pt x="684345" y="0"/>
                  </a:lnTo>
                  <a:cubicBezTo>
                    <a:pt x="695525" y="0"/>
                    <a:pt x="706246" y="4441"/>
                    <a:pt x="714152" y="12346"/>
                  </a:cubicBezTo>
                  <a:cubicBezTo>
                    <a:pt x="722057" y="20252"/>
                    <a:pt x="726498" y="30973"/>
                    <a:pt x="726498" y="42153"/>
                  </a:cubicBezTo>
                  <a:lnTo>
                    <a:pt x="726498" y="42153"/>
                  </a:lnTo>
                  <a:cubicBezTo>
                    <a:pt x="726498" y="53333"/>
                    <a:pt x="722057" y="64055"/>
                    <a:pt x="714152" y="71960"/>
                  </a:cubicBezTo>
                  <a:cubicBezTo>
                    <a:pt x="706246" y="79865"/>
                    <a:pt x="695525" y="84306"/>
                    <a:pt x="684345" y="84306"/>
                  </a:cubicBezTo>
                  <a:lnTo>
                    <a:pt x="42153" y="84306"/>
                  </a:lnTo>
                  <a:cubicBezTo>
                    <a:pt x="30973" y="84306"/>
                    <a:pt x="20252" y="79865"/>
                    <a:pt x="12346" y="71960"/>
                  </a:cubicBezTo>
                  <a:cubicBezTo>
                    <a:pt x="4441" y="64055"/>
                    <a:pt x="0" y="53333"/>
                    <a:pt x="0" y="42153"/>
                  </a:cubicBezTo>
                  <a:lnTo>
                    <a:pt x="0" y="42153"/>
                  </a:lnTo>
                  <a:cubicBezTo>
                    <a:pt x="0" y="30973"/>
                    <a:pt x="4441" y="20252"/>
                    <a:pt x="12346" y="12346"/>
                  </a:cubicBezTo>
                  <a:cubicBezTo>
                    <a:pt x="20252" y="4441"/>
                    <a:pt x="30973" y="0"/>
                    <a:pt x="42153" y="0"/>
                  </a:cubicBezTo>
                  <a:close/>
                </a:path>
              </a:pathLst>
            </a:custGeom>
            <a:solidFill>
              <a:srgbClr val="ACDDB0"/>
            </a:solidFill>
            <a:ln w="9525" cap="rnd">
              <a:solidFill>
                <a:srgbClr val="1E723F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5" name="TextBox 145"/>
            <p:cNvSpPr txBox="1"/>
            <p:nvPr/>
          </p:nvSpPr>
          <p:spPr>
            <a:xfrm>
              <a:off x="0" y="9525"/>
              <a:ext cx="726498" cy="74781"/>
            </a:xfrm>
            <a:prstGeom prst="rect">
              <a:avLst/>
            </a:prstGeom>
          </p:spPr>
          <p:txBody>
            <a:bodyPr lIns="74250" tIns="74250" rIns="74250" bIns="74250" rtlCol="0" anchor="ctr"/>
            <a:lstStyle/>
            <a:p>
              <a:pPr algn="ctr">
                <a:lnSpc>
                  <a:spcPts val="1622"/>
                </a:lnSpc>
              </a:pPr>
              <a:endParaRPr/>
            </a:p>
          </p:txBody>
        </p:sp>
      </p:grpSp>
      <p:grpSp>
        <p:nvGrpSpPr>
          <p:cNvPr id="146" name="Group 146"/>
          <p:cNvGrpSpPr/>
          <p:nvPr/>
        </p:nvGrpSpPr>
        <p:grpSpPr>
          <a:xfrm>
            <a:off x="4786445" y="2508988"/>
            <a:ext cx="201188" cy="201188"/>
            <a:chOff x="0" y="0"/>
            <a:chExt cx="812800" cy="812800"/>
          </a:xfrm>
        </p:grpSpPr>
        <p:sp>
          <p:nvSpPr>
            <p:cNvPr id="147" name="Freeform 1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48" name="TextBox 148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74250" tIns="74250" rIns="74250" bIns="74250" rtlCol="0" anchor="ctr"/>
            <a:lstStyle/>
            <a:p>
              <a:pPr algn="ctr">
                <a:lnSpc>
                  <a:spcPts val="1622"/>
                </a:lnSpc>
              </a:pPr>
              <a:endParaRPr/>
            </a:p>
          </p:txBody>
        </p:sp>
      </p:grpSp>
      <p:grpSp>
        <p:nvGrpSpPr>
          <p:cNvPr id="149" name="Group 149"/>
          <p:cNvGrpSpPr/>
          <p:nvPr/>
        </p:nvGrpSpPr>
        <p:grpSpPr>
          <a:xfrm>
            <a:off x="6475967" y="4632442"/>
            <a:ext cx="201188" cy="201188"/>
            <a:chOff x="0" y="0"/>
            <a:chExt cx="812800" cy="812800"/>
          </a:xfrm>
        </p:grpSpPr>
        <p:sp>
          <p:nvSpPr>
            <p:cNvPr id="150" name="Freeform 15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1" name="TextBox 151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74250" tIns="74250" rIns="74250" bIns="74250" rtlCol="0" anchor="ctr"/>
            <a:lstStyle/>
            <a:p>
              <a:pPr algn="ctr">
                <a:lnSpc>
                  <a:spcPts val="1622"/>
                </a:lnSpc>
              </a:pPr>
              <a:endParaRPr/>
            </a:p>
          </p:txBody>
        </p:sp>
      </p:grpSp>
      <p:grpSp>
        <p:nvGrpSpPr>
          <p:cNvPr id="152" name="Group 152"/>
          <p:cNvGrpSpPr/>
          <p:nvPr/>
        </p:nvGrpSpPr>
        <p:grpSpPr>
          <a:xfrm>
            <a:off x="7655585" y="6725952"/>
            <a:ext cx="201188" cy="201188"/>
            <a:chOff x="0" y="0"/>
            <a:chExt cx="812800" cy="812800"/>
          </a:xfrm>
        </p:grpSpPr>
        <p:sp>
          <p:nvSpPr>
            <p:cNvPr id="153" name="Freeform 15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4" name="TextBox 154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74250" tIns="74250" rIns="74250" bIns="74250" rtlCol="0" anchor="ctr"/>
            <a:lstStyle/>
            <a:p>
              <a:pPr algn="ctr">
                <a:lnSpc>
                  <a:spcPts val="1622"/>
                </a:lnSpc>
              </a:pPr>
              <a:endParaRPr/>
            </a:p>
          </p:txBody>
        </p:sp>
      </p:grpSp>
      <p:grpSp>
        <p:nvGrpSpPr>
          <p:cNvPr id="155" name="Group 155"/>
          <p:cNvGrpSpPr/>
          <p:nvPr/>
        </p:nvGrpSpPr>
        <p:grpSpPr>
          <a:xfrm>
            <a:off x="8830966" y="8879350"/>
            <a:ext cx="201188" cy="201188"/>
            <a:chOff x="0" y="0"/>
            <a:chExt cx="812800" cy="812800"/>
          </a:xfrm>
        </p:grpSpPr>
        <p:sp>
          <p:nvSpPr>
            <p:cNvPr id="156" name="Freeform 15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7" name="TextBox 15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74250" tIns="74250" rIns="74250" bIns="74250" rtlCol="0" anchor="ctr"/>
            <a:lstStyle/>
            <a:p>
              <a:pPr algn="ctr">
                <a:lnSpc>
                  <a:spcPts val="1622"/>
                </a:lnSpc>
              </a:pPr>
              <a:endParaRPr/>
            </a:p>
          </p:txBody>
        </p:sp>
      </p:grpSp>
      <p:grpSp>
        <p:nvGrpSpPr>
          <p:cNvPr id="158" name="Group 158"/>
          <p:cNvGrpSpPr/>
          <p:nvPr/>
        </p:nvGrpSpPr>
        <p:grpSpPr>
          <a:xfrm>
            <a:off x="4786445" y="2939143"/>
            <a:ext cx="201188" cy="201188"/>
            <a:chOff x="0" y="0"/>
            <a:chExt cx="812800" cy="812800"/>
          </a:xfrm>
        </p:grpSpPr>
        <p:sp>
          <p:nvSpPr>
            <p:cNvPr id="159" name="Freeform 15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0" name="TextBox 160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74250" tIns="74250" rIns="74250" bIns="74250" rtlCol="0" anchor="ctr"/>
            <a:lstStyle/>
            <a:p>
              <a:pPr algn="ctr">
                <a:lnSpc>
                  <a:spcPts val="1622"/>
                </a:lnSpc>
              </a:pPr>
              <a:endParaRPr/>
            </a:p>
          </p:txBody>
        </p:sp>
      </p:grpSp>
      <p:grpSp>
        <p:nvGrpSpPr>
          <p:cNvPr id="161" name="Group 161"/>
          <p:cNvGrpSpPr/>
          <p:nvPr/>
        </p:nvGrpSpPr>
        <p:grpSpPr>
          <a:xfrm>
            <a:off x="6475967" y="5062597"/>
            <a:ext cx="201188" cy="201188"/>
            <a:chOff x="0" y="0"/>
            <a:chExt cx="812800" cy="812800"/>
          </a:xfrm>
        </p:grpSpPr>
        <p:sp>
          <p:nvSpPr>
            <p:cNvPr id="162" name="Freeform 16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3" name="TextBox 163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74250" tIns="74250" rIns="74250" bIns="74250" rtlCol="0" anchor="ctr"/>
            <a:lstStyle/>
            <a:p>
              <a:pPr algn="ctr">
                <a:lnSpc>
                  <a:spcPts val="1622"/>
                </a:lnSpc>
              </a:pPr>
              <a:endParaRPr/>
            </a:p>
          </p:txBody>
        </p:sp>
      </p:grpSp>
      <p:grpSp>
        <p:nvGrpSpPr>
          <p:cNvPr id="164" name="Group 164"/>
          <p:cNvGrpSpPr/>
          <p:nvPr/>
        </p:nvGrpSpPr>
        <p:grpSpPr>
          <a:xfrm>
            <a:off x="8830966" y="7174170"/>
            <a:ext cx="201188" cy="201188"/>
            <a:chOff x="0" y="0"/>
            <a:chExt cx="812800" cy="812800"/>
          </a:xfrm>
        </p:grpSpPr>
        <p:sp>
          <p:nvSpPr>
            <p:cNvPr id="165" name="Freeform 1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6" name="TextBox 166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74250" tIns="74250" rIns="74250" bIns="74250" rtlCol="0" anchor="ctr"/>
            <a:lstStyle/>
            <a:p>
              <a:pPr algn="ctr">
                <a:lnSpc>
                  <a:spcPts val="1622"/>
                </a:lnSpc>
              </a:pPr>
              <a:endParaRPr/>
            </a:p>
          </p:txBody>
        </p:sp>
      </p:grpSp>
      <p:grpSp>
        <p:nvGrpSpPr>
          <p:cNvPr id="167" name="Group 167"/>
          <p:cNvGrpSpPr/>
          <p:nvPr/>
        </p:nvGrpSpPr>
        <p:grpSpPr>
          <a:xfrm>
            <a:off x="8830966" y="9309505"/>
            <a:ext cx="201188" cy="201188"/>
            <a:chOff x="0" y="0"/>
            <a:chExt cx="812800" cy="812800"/>
          </a:xfrm>
        </p:grpSpPr>
        <p:sp>
          <p:nvSpPr>
            <p:cNvPr id="168" name="Freeform 1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9" name="TextBox 16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74250" tIns="74250" rIns="74250" bIns="74250" rtlCol="0" anchor="ctr"/>
            <a:lstStyle/>
            <a:p>
              <a:pPr algn="ctr">
                <a:lnSpc>
                  <a:spcPts val="1622"/>
                </a:lnSpc>
              </a:pPr>
              <a:endParaRPr/>
            </a:p>
          </p:txBody>
        </p:sp>
      </p:grpSp>
      <p:grpSp>
        <p:nvGrpSpPr>
          <p:cNvPr id="170" name="Group 170"/>
          <p:cNvGrpSpPr/>
          <p:nvPr/>
        </p:nvGrpSpPr>
        <p:grpSpPr>
          <a:xfrm>
            <a:off x="6475967" y="3365428"/>
            <a:ext cx="201188" cy="201188"/>
            <a:chOff x="0" y="0"/>
            <a:chExt cx="812800" cy="812800"/>
          </a:xfrm>
        </p:grpSpPr>
        <p:sp>
          <p:nvSpPr>
            <p:cNvPr id="171" name="Freeform 1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72" name="TextBox 172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74250" tIns="74250" rIns="74250" bIns="74250" rtlCol="0" anchor="ctr"/>
            <a:lstStyle/>
            <a:p>
              <a:pPr algn="ctr">
                <a:lnSpc>
                  <a:spcPts val="1622"/>
                </a:lnSpc>
              </a:pPr>
              <a:endParaRPr/>
            </a:p>
          </p:txBody>
        </p:sp>
      </p:grpSp>
      <p:grpSp>
        <p:nvGrpSpPr>
          <p:cNvPr id="173" name="Group 173"/>
          <p:cNvGrpSpPr/>
          <p:nvPr/>
        </p:nvGrpSpPr>
        <p:grpSpPr>
          <a:xfrm>
            <a:off x="7728021" y="5488882"/>
            <a:ext cx="201188" cy="201188"/>
            <a:chOff x="0" y="0"/>
            <a:chExt cx="812800" cy="812800"/>
          </a:xfrm>
        </p:grpSpPr>
        <p:sp>
          <p:nvSpPr>
            <p:cNvPr id="174" name="Freeform 1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75" name="TextBox 175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74250" tIns="74250" rIns="74250" bIns="74250" rtlCol="0" anchor="ctr"/>
            <a:lstStyle/>
            <a:p>
              <a:pPr algn="ctr">
                <a:lnSpc>
                  <a:spcPts val="1622"/>
                </a:lnSpc>
              </a:pPr>
              <a:endParaRPr/>
            </a:p>
          </p:txBody>
        </p:sp>
      </p:grpSp>
      <p:grpSp>
        <p:nvGrpSpPr>
          <p:cNvPr id="176" name="Group 176"/>
          <p:cNvGrpSpPr/>
          <p:nvPr/>
        </p:nvGrpSpPr>
        <p:grpSpPr>
          <a:xfrm>
            <a:off x="11190232" y="9735789"/>
            <a:ext cx="201188" cy="201188"/>
            <a:chOff x="0" y="0"/>
            <a:chExt cx="812800" cy="812800"/>
          </a:xfrm>
        </p:grpSpPr>
        <p:sp>
          <p:nvSpPr>
            <p:cNvPr id="177" name="Freeform 1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78" name="TextBox 178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74250" tIns="74250" rIns="74250" bIns="74250" rtlCol="0" anchor="ctr"/>
            <a:lstStyle/>
            <a:p>
              <a:pPr algn="ctr">
                <a:lnSpc>
                  <a:spcPts val="1622"/>
                </a:lnSpc>
              </a:pPr>
              <a:endParaRPr/>
            </a:p>
          </p:txBody>
        </p:sp>
      </p:grpSp>
      <p:sp>
        <p:nvSpPr>
          <p:cNvPr id="179" name="TextBox 179"/>
          <p:cNvSpPr txBox="1"/>
          <p:nvPr/>
        </p:nvSpPr>
        <p:spPr>
          <a:xfrm>
            <a:off x="786100" y="393700"/>
            <a:ext cx="8403066" cy="566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1"/>
              </a:lnSpc>
            </a:pPr>
            <a:r>
              <a:rPr lang="en-US" sz="3215" spc="-96">
                <a:solidFill>
                  <a:srgbClr val="1E723F"/>
                </a:solidFill>
                <a:latin typeface="ABeeZee Bold"/>
                <a:ea typeface="ABeeZee Bold"/>
                <a:cs typeface="ABeeZee Bold"/>
                <a:sym typeface="ABeeZee Bold"/>
              </a:rPr>
              <a:t>CRONOGRAMA DE PROJETO</a:t>
            </a:r>
          </a:p>
        </p:txBody>
      </p:sp>
      <p:sp>
        <p:nvSpPr>
          <p:cNvPr id="180" name="TextBox 180"/>
          <p:cNvSpPr txBox="1"/>
          <p:nvPr/>
        </p:nvSpPr>
        <p:spPr>
          <a:xfrm>
            <a:off x="1049920" y="2095487"/>
            <a:ext cx="2794225" cy="237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6"/>
              </a:lnSpc>
            </a:pPr>
            <a:r>
              <a:rPr lang="en-US" sz="1753" b="1" spc="-78" dirty="0" err="1">
                <a:solidFill>
                  <a:srgbClr val="F15B5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Planejamento</a:t>
            </a:r>
            <a:endParaRPr lang="en-US" sz="1753" b="1" spc="-78" dirty="0">
              <a:solidFill>
                <a:srgbClr val="F15B5B"/>
              </a:solidFill>
              <a:latin typeface="TT Interphases Bold"/>
              <a:ea typeface="TT Interphases Bold"/>
              <a:cs typeface="TT Interphases Bold"/>
              <a:sym typeface="TT Interphases Bold"/>
            </a:endParaRPr>
          </a:p>
        </p:txBody>
      </p:sp>
      <p:sp>
        <p:nvSpPr>
          <p:cNvPr id="181" name="TextBox 181"/>
          <p:cNvSpPr txBox="1"/>
          <p:nvPr/>
        </p:nvSpPr>
        <p:spPr>
          <a:xfrm>
            <a:off x="1049920" y="4218941"/>
            <a:ext cx="2794225" cy="237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6"/>
              </a:lnSpc>
            </a:pPr>
            <a:r>
              <a:rPr lang="en-US" sz="1753" b="1" spc="-78">
                <a:solidFill>
                  <a:srgbClr val="8DC63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Submissão e Análise</a:t>
            </a:r>
          </a:p>
        </p:txBody>
      </p:sp>
      <p:sp>
        <p:nvSpPr>
          <p:cNvPr id="182" name="TextBox 182"/>
          <p:cNvSpPr txBox="1"/>
          <p:nvPr/>
        </p:nvSpPr>
        <p:spPr>
          <a:xfrm>
            <a:off x="1049920" y="6342395"/>
            <a:ext cx="2794225" cy="237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6"/>
              </a:lnSpc>
            </a:pPr>
            <a:r>
              <a:rPr lang="en-US" sz="1753" b="1" spc="-78" dirty="0" err="1">
                <a:solidFill>
                  <a:srgbClr val="F7791D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Estruturação</a:t>
            </a:r>
            <a:r>
              <a:rPr lang="en-US" sz="1753" b="1" spc="-78" dirty="0">
                <a:solidFill>
                  <a:srgbClr val="F7791D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 </a:t>
            </a:r>
          </a:p>
        </p:txBody>
      </p:sp>
      <p:sp>
        <p:nvSpPr>
          <p:cNvPr id="183" name="TextBox 183"/>
          <p:cNvSpPr txBox="1"/>
          <p:nvPr/>
        </p:nvSpPr>
        <p:spPr>
          <a:xfrm>
            <a:off x="1049920" y="8465848"/>
            <a:ext cx="2794225" cy="237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6"/>
              </a:lnSpc>
            </a:pPr>
            <a:r>
              <a:rPr lang="en-US" sz="1753" b="1" spc="-78">
                <a:solidFill>
                  <a:srgbClr val="1E723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Realização</a:t>
            </a:r>
          </a:p>
        </p:txBody>
      </p:sp>
      <p:sp>
        <p:nvSpPr>
          <p:cNvPr id="184" name="TextBox 184"/>
          <p:cNvSpPr txBox="1"/>
          <p:nvPr/>
        </p:nvSpPr>
        <p:spPr>
          <a:xfrm>
            <a:off x="1049920" y="2524132"/>
            <a:ext cx="3152107" cy="201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2"/>
              </a:lnSpc>
            </a:pPr>
            <a:r>
              <a:rPr lang="en-US" sz="1461" spc="-29">
                <a:solidFill>
                  <a:srgbClr val="231F2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Reunião de Planejamento</a:t>
            </a:r>
          </a:p>
        </p:txBody>
      </p:sp>
      <p:sp>
        <p:nvSpPr>
          <p:cNvPr id="185" name="TextBox 185"/>
          <p:cNvSpPr txBox="1"/>
          <p:nvPr/>
        </p:nvSpPr>
        <p:spPr>
          <a:xfrm>
            <a:off x="5100821" y="2524132"/>
            <a:ext cx="910256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2"/>
              </a:lnSpc>
            </a:pPr>
            <a:r>
              <a:rPr lang="en-US" sz="1461" b="1" spc="-29" dirty="0" err="1">
                <a:solidFill>
                  <a:srgbClr val="231F20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Realizado</a:t>
            </a:r>
            <a:endParaRPr lang="en-US" sz="1461" b="1" spc="-29" dirty="0">
              <a:solidFill>
                <a:srgbClr val="231F20"/>
              </a:solidFill>
              <a:latin typeface="TT Interphases Bold"/>
              <a:ea typeface="TT Interphases Bold"/>
              <a:cs typeface="TT Interphases Bold"/>
              <a:sym typeface="TT Interphases Bold"/>
            </a:endParaRPr>
          </a:p>
        </p:txBody>
      </p:sp>
      <p:sp>
        <p:nvSpPr>
          <p:cNvPr id="186" name="TextBox 186"/>
          <p:cNvSpPr txBox="1"/>
          <p:nvPr/>
        </p:nvSpPr>
        <p:spPr>
          <a:xfrm>
            <a:off x="6788530" y="3383387"/>
            <a:ext cx="910256" cy="201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2"/>
              </a:lnSpc>
            </a:pPr>
            <a:r>
              <a:rPr lang="en-US" sz="1461" b="1" spc="-29">
                <a:solidFill>
                  <a:srgbClr val="231F20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Realizado</a:t>
            </a:r>
          </a:p>
        </p:txBody>
      </p:sp>
      <p:sp>
        <p:nvSpPr>
          <p:cNvPr id="187" name="TextBox 187"/>
          <p:cNvSpPr txBox="1"/>
          <p:nvPr/>
        </p:nvSpPr>
        <p:spPr>
          <a:xfrm>
            <a:off x="9143529" y="9320778"/>
            <a:ext cx="1284356" cy="201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2"/>
              </a:lnSpc>
            </a:pPr>
            <a:r>
              <a:rPr lang="en-US" sz="1461" b="1" spc="-29">
                <a:solidFill>
                  <a:srgbClr val="231F20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Em andamento</a:t>
            </a:r>
          </a:p>
        </p:txBody>
      </p:sp>
      <p:sp>
        <p:nvSpPr>
          <p:cNvPr id="188" name="TextBox 188"/>
          <p:cNvSpPr txBox="1"/>
          <p:nvPr/>
        </p:nvSpPr>
        <p:spPr>
          <a:xfrm>
            <a:off x="6788530" y="4647586"/>
            <a:ext cx="910256" cy="201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2"/>
              </a:lnSpc>
            </a:pPr>
            <a:r>
              <a:rPr lang="en-US" sz="1461" b="1" spc="-29">
                <a:solidFill>
                  <a:srgbClr val="231F20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Realizado</a:t>
            </a:r>
          </a:p>
        </p:txBody>
      </p:sp>
      <p:sp>
        <p:nvSpPr>
          <p:cNvPr id="189" name="TextBox 189"/>
          <p:cNvSpPr txBox="1"/>
          <p:nvPr/>
        </p:nvSpPr>
        <p:spPr>
          <a:xfrm>
            <a:off x="7968148" y="6752198"/>
            <a:ext cx="1435694" cy="201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2"/>
              </a:lnSpc>
            </a:pPr>
            <a:r>
              <a:rPr lang="en-US" sz="1461" b="1" spc="-29">
                <a:solidFill>
                  <a:srgbClr val="231F20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Em andamento</a:t>
            </a:r>
          </a:p>
        </p:txBody>
      </p:sp>
      <p:sp>
        <p:nvSpPr>
          <p:cNvPr id="190" name="TextBox 190"/>
          <p:cNvSpPr txBox="1"/>
          <p:nvPr/>
        </p:nvSpPr>
        <p:spPr>
          <a:xfrm>
            <a:off x="11502795" y="9740102"/>
            <a:ext cx="1280090" cy="201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2"/>
              </a:lnSpc>
            </a:pPr>
            <a:r>
              <a:rPr lang="en-US" sz="1461" b="1" spc="-29">
                <a:solidFill>
                  <a:srgbClr val="231F20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Aguadrando</a:t>
            </a:r>
          </a:p>
        </p:txBody>
      </p:sp>
      <p:sp>
        <p:nvSpPr>
          <p:cNvPr id="191" name="TextBox 191"/>
          <p:cNvSpPr txBox="1"/>
          <p:nvPr/>
        </p:nvSpPr>
        <p:spPr>
          <a:xfrm>
            <a:off x="9143529" y="7178483"/>
            <a:ext cx="1426399" cy="201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2"/>
              </a:lnSpc>
            </a:pPr>
            <a:r>
              <a:rPr lang="en-US" sz="1461" b="1" spc="-29">
                <a:solidFill>
                  <a:srgbClr val="231F20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Em andamento</a:t>
            </a:r>
          </a:p>
        </p:txBody>
      </p:sp>
      <p:sp>
        <p:nvSpPr>
          <p:cNvPr id="192" name="TextBox 192"/>
          <p:cNvSpPr txBox="1"/>
          <p:nvPr/>
        </p:nvSpPr>
        <p:spPr>
          <a:xfrm>
            <a:off x="9143529" y="8894494"/>
            <a:ext cx="1585279" cy="201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2"/>
              </a:lnSpc>
            </a:pPr>
            <a:r>
              <a:rPr lang="en-US" sz="1461" b="1" spc="-29">
                <a:solidFill>
                  <a:srgbClr val="231F20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Em andamento</a:t>
            </a:r>
          </a:p>
        </p:txBody>
      </p:sp>
      <p:sp>
        <p:nvSpPr>
          <p:cNvPr id="193" name="TextBox 193"/>
          <p:cNvSpPr txBox="1"/>
          <p:nvPr/>
        </p:nvSpPr>
        <p:spPr>
          <a:xfrm>
            <a:off x="6788530" y="5073871"/>
            <a:ext cx="910256" cy="201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2"/>
              </a:lnSpc>
            </a:pPr>
            <a:r>
              <a:rPr lang="en-US" sz="1461" b="1" spc="-29">
                <a:solidFill>
                  <a:srgbClr val="231F20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Realizado</a:t>
            </a:r>
          </a:p>
        </p:txBody>
      </p:sp>
      <p:sp>
        <p:nvSpPr>
          <p:cNvPr id="194" name="TextBox 194"/>
          <p:cNvSpPr txBox="1"/>
          <p:nvPr/>
        </p:nvSpPr>
        <p:spPr>
          <a:xfrm>
            <a:off x="8040584" y="5506130"/>
            <a:ext cx="910256" cy="201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2"/>
              </a:lnSpc>
            </a:pPr>
            <a:r>
              <a:rPr lang="en-US" sz="1461" b="1" spc="-29">
                <a:solidFill>
                  <a:srgbClr val="231F20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Realizado</a:t>
            </a:r>
          </a:p>
        </p:txBody>
      </p:sp>
      <p:sp>
        <p:nvSpPr>
          <p:cNvPr id="195" name="TextBox 195"/>
          <p:cNvSpPr txBox="1"/>
          <p:nvPr/>
        </p:nvSpPr>
        <p:spPr>
          <a:xfrm>
            <a:off x="5100821" y="2950417"/>
            <a:ext cx="910256" cy="201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2"/>
              </a:lnSpc>
            </a:pPr>
            <a:r>
              <a:rPr lang="en-US" sz="1461" b="1" spc="-29">
                <a:solidFill>
                  <a:srgbClr val="231F20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Realizado</a:t>
            </a:r>
          </a:p>
        </p:txBody>
      </p:sp>
      <p:sp>
        <p:nvSpPr>
          <p:cNvPr id="196" name="TextBox 196"/>
          <p:cNvSpPr txBox="1"/>
          <p:nvPr/>
        </p:nvSpPr>
        <p:spPr>
          <a:xfrm>
            <a:off x="6470499" y="2524132"/>
            <a:ext cx="910256" cy="201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22"/>
              </a:lnSpc>
            </a:pPr>
            <a:r>
              <a:rPr lang="en-US" sz="1461" spc="-29">
                <a:solidFill>
                  <a:srgbClr val="231F2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100%</a:t>
            </a:r>
          </a:p>
        </p:txBody>
      </p:sp>
      <p:sp>
        <p:nvSpPr>
          <p:cNvPr id="197" name="TextBox 197"/>
          <p:cNvSpPr txBox="1"/>
          <p:nvPr/>
        </p:nvSpPr>
        <p:spPr>
          <a:xfrm>
            <a:off x="7698786" y="3383387"/>
            <a:ext cx="910256" cy="201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22"/>
              </a:lnSpc>
            </a:pPr>
            <a:r>
              <a:rPr lang="en-US" sz="1461" spc="-29">
                <a:solidFill>
                  <a:srgbClr val="231F2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100%</a:t>
            </a:r>
          </a:p>
        </p:txBody>
      </p:sp>
      <p:sp>
        <p:nvSpPr>
          <p:cNvPr id="198" name="TextBox 198"/>
          <p:cNvSpPr txBox="1"/>
          <p:nvPr/>
        </p:nvSpPr>
        <p:spPr>
          <a:xfrm>
            <a:off x="10053785" y="9320778"/>
            <a:ext cx="910256" cy="201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22"/>
              </a:lnSpc>
            </a:pPr>
            <a:r>
              <a:rPr lang="en-US" sz="1461" spc="-29">
                <a:solidFill>
                  <a:srgbClr val="231F2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20%</a:t>
            </a:r>
          </a:p>
        </p:txBody>
      </p:sp>
      <p:sp>
        <p:nvSpPr>
          <p:cNvPr id="199" name="TextBox 199"/>
          <p:cNvSpPr txBox="1"/>
          <p:nvPr/>
        </p:nvSpPr>
        <p:spPr>
          <a:xfrm>
            <a:off x="7698786" y="4647586"/>
            <a:ext cx="910256" cy="201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22"/>
              </a:lnSpc>
            </a:pPr>
            <a:r>
              <a:rPr lang="en-US" sz="1461" spc="-29">
                <a:solidFill>
                  <a:srgbClr val="231F2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100%</a:t>
            </a:r>
          </a:p>
        </p:txBody>
      </p:sp>
      <p:sp>
        <p:nvSpPr>
          <p:cNvPr id="200" name="TextBox 200"/>
          <p:cNvSpPr txBox="1"/>
          <p:nvPr/>
        </p:nvSpPr>
        <p:spPr>
          <a:xfrm>
            <a:off x="9972757" y="6752198"/>
            <a:ext cx="910256" cy="201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22"/>
              </a:lnSpc>
            </a:pPr>
            <a:r>
              <a:rPr lang="en-US" sz="1461" spc="-29">
                <a:solidFill>
                  <a:srgbClr val="231F2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70%</a:t>
            </a:r>
          </a:p>
        </p:txBody>
      </p:sp>
      <p:sp>
        <p:nvSpPr>
          <p:cNvPr id="201" name="TextBox 201"/>
          <p:cNvSpPr txBox="1"/>
          <p:nvPr/>
        </p:nvSpPr>
        <p:spPr>
          <a:xfrm>
            <a:off x="12936341" y="9740102"/>
            <a:ext cx="910256" cy="201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22"/>
              </a:lnSpc>
            </a:pPr>
            <a:r>
              <a:rPr lang="en-US" sz="1461" spc="-29">
                <a:solidFill>
                  <a:srgbClr val="231F2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0%</a:t>
            </a:r>
          </a:p>
        </p:txBody>
      </p:sp>
      <p:sp>
        <p:nvSpPr>
          <p:cNvPr id="202" name="TextBox 202"/>
          <p:cNvSpPr txBox="1"/>
          <p:nvPr/>
        </p:nvSpPr>
        <p:spPr>
          <a:xfrm>
            <a:off x="11190232" y="7178483"/>
            <a:ext cx="910256" cy="201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22"/>
              </a:lnSpc>
            </a:pPr>
            <a:r>
              <a:rPr lang="en-US" sz="1461" spc="-29">
                <a:solidFill>
                  <a:srgbClr val="231F2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45%</a:t>
            </a:r>
          </a:p>
        </p:txBody>
      </p:sp>
      <p:sp>
        <p:nvSpPr>
          <p:cNvPr id="203" name="TextBox 203"/>
          <p:cNvSpPr txBox="1"/>
          <p:nvPr/>
        </p:nvSpPr>
        <p:spPr>
          <a:xfrm>
            <a:off x="11190232" y="8894494"/>
            <a:ext cx="910256" cy="201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22"/>
              </a:lnSpc>
            </a:pPr>
            <a:r>
              <a:rPr lang="en-US" sz="1461" spc="-29">
                <a:solidFill>
                  <a:srgbClr val="231F2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45%</a:t>
            </a:r>
          </a:p>
        </p:txBody>
      </p:sp>
      <p:sp>
        <p:nvSpPr>
          <p:cNvPr id="204" name="TextBox 204"/>
          <p:cNvSpPr txBox="1"/>
          <p:nvPr/>
        </p:nvSpPr>
        <p:spPr>
          <a:xfrm>
            <a:off x="8795258" y="5506130"/>
            <a:ext cx="910256" cy="201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22"/>
              </a:lnSpc>
            </a:pPr>
            <a:r>
              <a:rPr lang="en-US" sz="1461" spc="-29">
                <a:solidFill>
                  <a:srgbClr val="231F2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100%</a:t>
            </a:r>
          </a:p>
        </p:txBody>
      </p:sp>
      <p:sp>
        <p:nvSpPr>
          <p:cNvPr id="205" name="TextBox 205"/>
          <p:cNvSpPr txBox="1"/>
          <p:nvPr/>
        </p:nvSpPr>
        <p:spPr>
          <a:xfrm>
            <a:off x="1049920" y="4647586"/>
            <a:ext cx="3152107" cy="201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2"/>
              </a:lnSpc>
            </a:pPr>
            <a:r>
              <a:rPr lang="en-US" sz="1461" spc="-29">
                <a:solidFill>
                  <a:srgbClr val="231F2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Submissão para Análise da RS</a:t>
            </a:r>
          </a:p>
        </p:txBody>
      </p:sp>
      <p:sp>
        <p:nvSpPr>
          <p:cNvPr id="206" name="TextBox 206"/>
          <p:cNvSpPr txBox="1"/>
          <p:nvPr/>
        </p:nvSpPr>
        <p:spPr>
          <a:xfrm>
            <a:off x="1049920" y="6759159"/>
            <a:ext cx="3152107" cy="201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2"/>
              </a:lnSpc>
            </a:pPr>
            <a:r>
              <a:rPr lang="en-US" sz="1461" spc="-29">
                <a:solidFill>
                  <a:srgbClr val="231F2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Criação da Ação no Portal</a:t>
            </a:r>
          </a:p>
        </p:txBody>
      </p:sp>
      <p:sp>
        <p:nvSpPr>
          <p:cNvPr id="207" name="TextBox 207"/>
          <p:cNvSpPr txBox="1"/>
          <p:nvPr/>
        </p:nvSpPr>
        <p:spPr>
          <a:xfrm>
            <a:off x="1049920" y="8894494"/>
            <a:ext cx="3152107" cy="201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2"/>
              </a:lnSpc>
            </a:pPr>
            <a:r>
              <a:rPr lang="en-US" sz="1461" spc="-29">
                <a:solidFill>
                  <a:srgbClr val="231F2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Compra/organização de itens</a:t>
            </a:r>
          </a:p>
        </p:txBody>
      </p:sp>
      <p:sp>
        <p:nvSpPr>
          <p:cNvPr id="208" name="TextBox 208"/>
          <p:cNvSpPr txBox="1"/>
          <p:nvPr/>
        </p:nvSpPr>
        <p:spPr>
          <a:xfrm>
            <a:off x="1049920" y="2943456"/>
            <a:ext cx="3152107" cy="201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2"/>
              </a:lnSpc>
            </a:pPr>
            <a:r>
              <a:rPr lang="en-US" sz="1461" spc="-29">
                <a:solidFill>
                  <a:srgbClr val="231F2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Contato com a Instituição</a:t>
            </a:r>
          </a:p>
        </p:txBody>
      </p:sp>
      <p:sp>
        <p:nvSpPr>
          <p:cNvPr id="209" name="TextBox 209"/>
          <p:cNvSpPr txBox="1"/>
          <p:nvPr/>
        </p:nvSpPr>
        <p:spPr>
          <a:xfrm>
            <a:off x="1049920" y="5066910"/>
            <a:ext cx="3152107" cy="201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2"/>
              </a:lnSpc>
            </a:pPr>
            <a:r>
              <a:rPr lang="en-US" sz="1461" spc="-29">
                <a:solidFill>
                  <a:srgbClr val="231F2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Aguardando Aprovação</a:t>
            </a:r>
          </a:p>
        </p:txBody>
      </p:sp>
      <p:sp>
        <p:nvSpPr>
          <p:cNvPr id="210" name="TextBox 210"/>
          <p:cNvSpPr txBox="1"/>
          <p:nvPr/>
        </p:nvSpPr>
        <p:spPr>
          <a:xfrm>
            <a:off x="1049920" y="7178483"/>
            <a:ext cx="3152107" cy="201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2"/>
              </a:lnSpc>
            </a:pPr>
            <a:r>
              <a:rPr lang="en-US" sz="1461" spc="-29">
                <a:solidFill>
                  <a:srgbClr val="231F2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Mobilização dos Voluntários</a:t>
            </a:r>
          </a:p>
        </p:txBody>
      </p:sp>
      <p:sp>
        <p:nvSpPr>
          <p:cNvPr id="211" name="TextBox 211"/>
          <p:cNvSpPr txBox="1"/>
          <p:nvPr/>
        </p:nvSpPr>
        <p:spPr>
          <a:xfrm>
            <a:off x="1049920" y="9313817"/>
            <a:ext cx="3152107" cy="201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2"/>
              </a:lnSpc>
            </a:pPr>
            <a:r>
              <a:rPr lang="en-US" sz="1461" spc="-29">
                <a:solidFill>
                  <a:srgbClr val="231F2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Realização da Ação</a:t>
            </a:r>
          </a:p>
        </p:txBody>
      </p:sp>
      <p:sp>
        <p:nvSpPr>
          <p:cNvPr id="212" name="TextBox 212"/>
          <p:cNvSpPr txBox="1"/>
          <p:nvPr/>
        </p:nvSpPr>
        <p:spPr>
          <a:xfrm>
            <a:off x="1049920" y="3362780"/>
            <a:ext cx="3152107" cy="201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2"/>
              </a:lnSpc>
            </a:pPr>
            <a:r>
              <a:rPr lang="en-US" sz="1461" spc="-29" dirty="0" err="1">
                <a:solidFill>
                  <a:srgbClr val="231F2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Revisão</a:t>
            </a:r>
            <a:r>
              <a:rPr lang="en-US" sz="1461" spc="-29" dirty="0">
                <a:solidFill>
                  <a:srgbClr val="231F2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do </a:t>
            </a:r>
            <a:r>
              <a:rPr lang="en-US" sz="1461" spc="-29" dirty="0" err="1">
                <a:solidFill>
                  <a:srgbClr val="231F2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Projeto</a:t>
            </a:r>
            <a:endParaRPr lang="en-US" sz="1461" spc="-29" dirty="0">
              <a:solidFill>
                <a:srgbClr val="231F20"/>
              </a:solidFill>
              <a:latin typeface="TT Interphases"/>
              <a:ea typeface="TT Interphases"/>
              <a:cs typeface="TT Interphases"/>
              <a:sym typeface="TT Interphases"/>
            </a:endParaRPr>
          </a:p>
        </p:txBody>
      </p:sp>
      <p:sp>
        <p:nvSpPr>
          <p:cNvPr id="213" name="TextBox 213"/>
          <p:cNvSpPr txBox="1"/>
          <p:nvPr/>
        </p:nvSpPr>
        <p:spPr>
          <a:xfrm>
            <a:off x="1049920" y="5486234"/>
            <a:ext cx="3152107" cy="201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2"/>
              </a:lnSpc>
            </a:pPr>
            <a:r>
              <a:rPr lang="en-US" sz="1461" spc="-29">
                <a:solidFill>
                  <a:srgbClr val="231F2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Liberação do Recurso</a:t>
            </a:r>
          </a:p>
        </p:txBody>
      </p:sp>
      <p:sp>
        <p:nvSpPr>
          <p:cNvPr id="214" name="TextBox 214"/>
          <p:cNvSpPr txBox="1"/>
          <p:nvPr/>
        </p:nvSpPr>
        <p:spPr>
          <a:xfrm>
            <a:off x="1049920" y="9733141"/>
            <a:ext cx="3152107" cy="201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2"/>
              </a:lnSpc>
            </a:pPr>
            <a:r>
              <a:rPr lang="en-US" sz="1461" spc="-29">
                <a:solidFill>
                  <a:srgbClr val="231F2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Reporte + Fortos na Plataforma</a:t>
            </a:r>
          </a:p>
        </p:txBody>
      </p:sp>
      <p:grpSp>
        <p:nvGrpSpPr>
          <p:cNvPr id="215" name="Group 215"/>
          <p:cNvGrpSpPr/>
          <p:nvPr/>
        </p:nvGrpSpPr>
        <p:grpSpPr>
          <a:xfrm>
            <a:off x="8850246" y="7627302"/>
            <a:ext cx="201188" cy="201188"/>
            <a:chOff x="0" y="0"/>
            <a:chExt cx="812800" cy="812800"/>
          </a:xfrm>
        </p:grpSpPr>
        <p:sp>
          <p:nvSpPr>
            <p:cNvPr id="216" name="Freeform 2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17" name="TextBox 21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74250" tIns="74250" rIns="74250" bIns="74250" rtlCol="0" anchor="ctr"/>
            <a:lstStyle/>
            <a:p>
              <a:pPr algn="ctr">
                <a:lnSpc>
                  <a:spcPts val="1622"/>
                </a:lnSpc>
              </a:pPr>
              <a:endParaRPr/>
            </a:p>
          </p:txBody>
        </p:sp>
      </p:grpSp>
      <p:sp>
        <p:nvSpPr>
          <p:cNvPr id="218" name="TextBox 218"/>
          <p:cNvSpPr txBox="1"/>
          <p:nvPr/>
        </p:nvSpPr>
        <p:spPr>
          <a:xfrm>
            <a:off x="9162809" y="7631615"/>
            <a:ext cx="1418533" cy="201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2"/>
              </a:lnSpc>
            </a:pPr>
            <a:r>
              <a:rPr lang="en-US" sz="1461" b="1" spc="-29">
                <a:solidFill>
                  <a:srgbClr val="231F20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Em andamento</a:t>
            </a:r>
          </a:p>
        </p:txBody>
      </p:sp>
      <p:sp>
        <p:nvSpPr>
          <p:cNvPr id="219" name="TextBox 219"/>
          <p:cNvSpPr txBox="1"/>
          <p:nvPr/>
        </p:nvSpPr>
        <p:spPr>
          <a:xfrm>
            <a:off x="11209511" y="7631615"/>
            <a:ext cx="910256" cy="201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22"/>
              </a:lnSpc>
            </a:pPr>
            <a:r>
              <a:rPr lang="en-US" sz="1461" spc="-29">
                <a:solidFill>
                  <a:srgbClr val="231F2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45%</a:t>
            </a:r>
          </a:p>
        </p:txBody>
      </p:sp>
      <p:sp>
        <p:nvSpPr>
          <p:cNvPr id="220" name="TextBox 220"/>
          <p:cNvSpPr txBox="1"/>
          <p:nvPr/>
        </p:nvSpPr>
        <p:spPr>
          <a:xfrm>
            <a:off x="1069200" y="7631615"/>
            <a:ext cx="3152107" cy="201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2"/>
              </a:lnSpc>
            </a:pPr>
            <a:r>
              <a:rPr lang="en-US" sz="1461" spc="-29">
                <a:solidFill>
                  <a:srgbClr val="231F2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Alinhamentos com Instituição</a:t>
            </a:r>
          </a:p>
        </p:txBody>
      </p:sp>
      <p:sp>
        <p:nvSpPr>
          <p:cNvPr id="221" name="Freeform 27">
            <a:extLst>
              <a:ext uri="{FF2B5EF4-FFF2-40B4-BE49-F238E27FC236}">
                <a16:creationId xmlns:a16="http://schemas.microsoft.com/office/drawing/2014/main" id="{C5D9DC34-6DA1-ACA3-2B11-713D15FA5A23}"/>
              </a:ext>
            </a:extLst>
          </p:cNvPr>
          <p:cNvSpPr/>
          <p:nvPr/>
        </p:nvSpPr>
        <p:spPr>
          <a:xfrm>
            <a:off x="13846597" y="252267"/>
            <a:ext cx="873394" cy="719223"/>
          </a:xfrm>
          <a:custGeom>
            <a:avLst/>
            <a:gdLst/>
            <a:ahLst/>
            <a:cxnLst/>
            <a:rect l="l" t="t" r="r" b="b"/>
            <a:pathLst>
              <a:path w="1251075" h="1030236">
                <a:moveTo>
                  <a:pt x="0" y="0"/>
                </a:moveTo>
                <a:lnTo>
                  <a:pt x="1251076" y="0"/>
                </a:lnTo>
                <a:lnTo>
                  <a:pt x="1251076" y="1030235"/>
                </a:lnTo>
                <a:lnTo>
                  <a:pt x="0" y="10302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897585FD-EE5B-B31A-BB79-1ED209CB7155}"/>
              </a:ext>
            </a:extLst>
          </p:cNvPr>
          <p:cNvSpPr/>
          <p:nvPr/>
        </p:nvSpPr>
        <p:spPr>
          <a:xfrm>
            <a:off x="0" y="0"/>
            <a:ext cx="15116175" cy="10696575"/>
          </a:xfrm>
          <a:custGeom>
            <a:avLst/>
            <a:gdLst/>
            <a:ahLst/>
            <a:cxnLst/>
            <a:rect l="l" t="t" r="r" b="b"/>
            <a:pathLst>
              <a:path w="15116175" h="10696575">
                <a:moveTo>
                  <a:pt x="0" y="0"/>
                </a:moveTo>
                <a:lnTo>
                  <a:pt x="15116175" y="0"/>
                </a:lnTo>
                <a:lnTo>
                  <a:pt x="15116175" y="10696575"/>
                </a:lnTo>
                <a:lnTo>
                  <a:pt x="0" y="106965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616" t="-1068" r="-13641" b="-1025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E8B985D3-741D-FE34-6C9F-4384779C42DE}"/>
              </a:ext>
            </a:extLst>
          </p:cNvPr>
          <p:cNvGrpSpPr/>
          <p:nvPr/>
        </p:nvGrpSpPr>
        <p:grpSpPr>
          <a:xfrm>
            <a:off x="538707" y="1388806"/>
            <a:ext cx="3374154" cy="2710937"/>
            <a:chOff x="0" y="0"/>
            <a:chExt cx="871509" cy="700207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6AEE69A0-8CBC-2DF4-270C-3F66563779CA}"/>
                </a:ext>
              </a:extLst>
            </p:cNvPr>
            <p:cNvSpPr/>
            <p:nvPr/>
          </p:nvSpPr>
          <p:spPr>
            <a:xfrm>
              <a:off x="0" y="0"/>
              <a:ext cx="871509" cy="700207"/>
            </a:xfrm>
            <a:custGeom>
              <a:avLst/>
              <a:gdLst/>
              <a:ahLst/>
              <a:cxnLst/>
              <a:rect l="l" t="t" r="r" b="b"/>
              <a:pathLst>
                <a:path w="871509" h="700207">
                  <a:moveTo>
                    <a:pt x="34417" y="0"/>
                  </a:moveTo>
                  <a:lnTo>
                    <a:pt x="837092" y="0"/>
                  </a:lnTo>
                  <a:cubicBezTo>
                    <a:pt x="846220" y="0"/>
                    <a:pt x="854974" y="3626"/>
                    <a:pt x="861429" y="10081"/>
                  </a:cubicBezTo>
                  <a:cubicBezTo>
                    <a:pt x="867883" y="16535"/>
                    <a:pt x="871509" y="25289"/>
                    <a:pt x="871509" y="34417"/>
                  </a:cubicBezTo>
                  <a:lnTo>
                    <a:pt x="871509" y="665790"/>
                  </a:lnTo>
                  <a:cubicBezTo>
                    <a:pt x="871509" y="674918"/>
                    <a:pt x="867883" y="683672"/>
                    <a:pt x="861429" y="690127"/>
                  </a:cubicBezTo>
                  <a:cubicBezTo>
                    <a:pt x="854974" y="696581"/>
                    <a:pt x="846220" y="700207"/>
                    <a:pt x="837092" y="700207"/>
                  </a:cubicBezTo>
                  <a:lnTo>
                    <a:pt x="34417" y="700207"/>
                  </a:lnTo>
                  <a:cubicBezTo>
                    <a:pt x="25289" y="700207"/>
                    <a:pt x="16535" y="696581"/>
                    <a:pt x="10081" y="690127"/>
                  </a:cubicBezTo>
                  <a:cubicBezTo>
                    <a:pt x="3626" y="683672"/>
                    <a:pt x="0" y="674918"/>
                    <a:pt x="0" y="665790"/>
                  </a:cubicBezTo>
                  <a:lnTo>
                    <a:pt x="0" y="34417"/>
                  </a:lnTo>
                  <a:cubicBezTo>
                    <a:pt x="0" y="25289"/>
                    <a:pt x="3626" y="16535"/>
                    <a:pt x="10081" y="10081"/>
                  </a:cubicBezTo>
                  <a:cubicBezTo>
                    <a:pt x="16535" y="3626"/>
                    <a:pt x="25289" y="0"/>
                    <a:pt x="34417" y="0"/>
                  </a:cubicBezTo>
                  <a:close/>
                </a:path>
              </a:pathLst>
            </a:custGeom>
            <a:solidFill>
              <a:srgbClr val="E5FAF3"/>
            </a:solidFill>
            <a:ln w="19050" cap="sq">
              <a:solidFill>
                <a:srgbClr val="1E723F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965DCD14-8DE4-E4F5-8D6A-6A58DF96254B}"/>
                </a:ext>
              </a:extLst>
            </p:cNvPr>
            <p:cNvSpPr txBox="1"/>
            <p:nvPr/>
          </p:nvSpPr>
          <p:spPr>
            <a:xfrm>
              <a:off x="0" y="-47625"/>
              <a:ext cx="871509" cy="747832"/>
            </a:xfrm>
            <a:prstGeom prst="rect">
              <a:avLst/>
            </a:prstGeom>
          </p:spPr>
          <p:txBody>
            <a:bodyPr lIns="71838" tIns="71838" rIns="71838" bIns="71838" rtlCol="0" anchor="ctr"/>
            <a:lstStyle/>
            <a:p>
              <a:pPr algn="ctr">
                <a:lnSpc>
                  <a:spcPts val="3792"/>
                </a:lnSpc>
              </a:pPr>
              <a:endParaRPr/>
            </a:p>
          </p:txBody>
        </p:sp>
      </p:grpSp>
      <p:grpSp>
        <p:nvGrpSpPr>
          <p:cNvPr id="8" name="Group 6">
            <a:extLst>
              <a:ext uri="{FF2B5EF4-FFF2-40B4-BE49-F238E27FC236}">
                <a16:creationId xmlns:a16="http://schemas.microsoft.com/office/drawing/2014/main" id="{62FAD228-5A51-2420-CA07-00F3D2B8EA1D}"/>
              </a:ext>
            </a:extLst>
          </p:cNvPr>
          <p:cNvGrpSpPr/>
          <p:nvPr/>
        </p:nvGrpSpPr>
        <p:grpSpPr>
          <a:xfrm>
            <a:off x="538707" y="7425471"/>
            <a:ext cx="3385138" cy="2719762"/>
            <a:chOff x="0" y="0"/>
            <a:chExt cx="871509" cy="700207"/>
          </a:xfrm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F37005AD-D39C-E544-83BA-64FC4787CEB5}"/>
                </a:ext>
              </a:extLst>
            </p:cNvPr>
            <p:cNvSpPr/>
            <p:nvPr/>
          </p:nvSpPr>
          <p:spPr>
            <a:xfrm>
              <a:off x="0" y="0"/>
              <a:ext cx="871509" cy="700207"/>
            </a:xfrm>
            <a:custGeom>
              <a:avLst/>
              <a:gdLst/>
              <a:ahLst/>
              <a:cxnLst/>
              <a:rect l="l" t="t" r="r" b="b"/>
              <a:pathLst>
                <a:path w="871509" h="700207">
                  <a:moveTo>
                    <a:pt x="34305" y="0"/>
                  </a:moveTo>
                  <a:lnTo>
                    <a:pt x="837204" y="0"/>
                  </a:lnTo>
                  <a:cubicBezTo>
                    <a:pt x="846302" y="0"/>
                    <a:pt x="855028" y="3614"/>
                    <a:pt x="861461" y="10048"/>
                  </a:cubicBezTo>
                  <a:cubicBezTo>
                    <a:pt x="867895" y="16481"/>
                    <a:pt x="871509" y="25207"/>
                    <a:pt x="871509" y="34305"/>
                  </a:cubicBezTo>
                  <a:lnTo>
                    <a:pt x="871509" y="665902"/>
                  </a:lnTo>
                  <a:cubicBezTo>
                    <a:pt x="871509" y="675000"/>
                    <a:pt x="867895" y="683726"/>
                    <a:pt x="861461" y="690159"/>
                  </a:cubicBezTo>
                  <a:cubicBezTo>
                    <a:pt x="855028" y="696593"/>
                    <a:pt x="846302" y="700207"/>
                    <a:pt x="837204" y="700207"/>
                  </a:cubicBezTo>
                  <a:lnTo>
                    <a:pt x="34305" y="700207"/>
                  </a:lnTo>
                  <a:cubicBezTo>
                    <a:pt x="25207" y="700207"/>
                    <a:pt x="16481" y="696593"/>
                    <a:pt x="10048" y="690159"/>
                  </a:cubicBezTo>
                  <a:cubicBezTo>
                    <a:pt x="3614" y="683726"/>
                    <a:pt x="0" y="675000"/>
                    <a:pt x="0" y="665902"/>
                  </a:cubicBezTo>
                  <a:lnTo>
                    <a:pt x="0" y="34305"/>
                  </a:lnTo>
                  <a:cubicBezTo>
                    <a:pt x="0" y="25207"/>
                    <a:pt x="3614" y="16481"/>
                    <a:pt x="10048" y="10048"/>
                  </a:cubicBezTo>
                  <a:cubicBezTo>
                    <a:pt x="16481" y="3614"/>
                    <a:pt x="25207" y="0"/>
                    <a:pt x="34305" y="0"/>
                  </a:cubicBezTo>
                  <a:close/>
                </a:path>
              </a:pathLst>
            </a:custGeom>
            <a:solidFill>
              <a:srgbClr val="E5FAF3"/>
            </a:solidFill>
            <a:ln w="19050" cap="sq">
              <a:solidFill>
                <a:srgbClr val="1E723F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8A720A59-22D5-7C7E-3761-2949D282CC57}"/>
                </a:ext>
              </a:extLst>
            </p:cNvPr>
            <p:cNvSpPr txBox="1"/>
            <p:nvPr/>
          </p:nvSpPr>
          <p:spPr>
            <a:xfrm>
              <a:off x="0" y="-47625"/>
              <a:ext cx="871509" cy="747832"/>
            </a:xfrm>
            <a:prstGeom prst="rect">
              <a:avLst/>
            </a:prstGeom>
          </p:spPr>
          <p:txBody>
            <a:bodyPr lIns="71838" tIns="71838" rIns="71838" bIns="71838" rtlCol="0" anchor="ctr"/>
            <a:lstStyle/>
            <a:p>
              <a:pPr algn="ctr">
                <a:lnSpc>
                  <a:spcPts val="3792"/>
                </a:lnSpc>
              </a:pPr>
              <a:endParaRPr/>
            </a:p>
          </p:txBody>
        </p:sp>
      </p:grpSp>
      <p:grpSp>
        <p:nvGrpSpPr>
          <p:cNvPr id="11" name="Group 9">
            <a:extLst>
              <a:ext uri="{FF2B5EF4-FFF2-40B4-BE49-F238E27FC236}">
                <a16:creationId xmlns:a16="http://schemas.microsoft.com/office/drawing/2014/main" id="{CDFE5ADA-1EFB-B84B-363B-42A0A78C8855}"/>
              </a:ext>
            </a:extLst>
          </p:cNvPr>
          <p:cNvGrpSpPr/>
          <p:nvPr/>
        </p:nvGrpSpPr>
        <p:grpSpPr>
          <a:xfrm>
            <a:off x="538707" y="4400909"/>
            <a:ext cx="3385138" cy="2719762"/>
            <a:chOff x="0" y="0"/>
            <a:chExt cx="871509" cy="700207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BCC5B4BF-A39A-1886-CE7B-D255FE3A27DA}"/>
                </a:ext>
              </a:extLst>
            </p:cNvPr>
            <p:cNvSpPr/>
            <p:nvPr/>
          </p:nvSpPr>
          <p:spPr>
            <a:xfrm>
              <a:off x="0" y="0"/>
              <a:ext cx="871509" cy="700207"/>
            </a:xfrm>
            <a:custGeom>
              <a:avLst/>
              <a:gdLst/>
              <a:ahLst/>
              <a:cxnLst/>
              <a:rect l="l" t="t" r="r" b="b"/>
              <a:pathLst>
                <a:path w="871509" h="700207">
                  <a:moveTo>
                    <a:pt x="34305" y="0"/>
                  </a:moveTo>
                  <a:lnTo>
                    <a:pt x="837204" y="0"/>
                  </a:lnTo>
                  <a:cubicBezTo>
                    <a:pt x="846302" y="0"/>
                    <a:pt x="855028" y="3614"/>
                    <a:pt x="861461" y="10048"/>
                  </a:cubicBezTo>
                  <a:cubicBezTo>
                    <a:pt x="867895" y="16481"/>
                    <a:pt x="871509" y="25207"/>
                    <a:pt x="871509" y="34305"/>
                  </a:cubicBezTo>
                  <a:lnTo>
                    <a:pt x="871509" y="665902"/>
                  </a:lnTo>
                  <a:cubicBezTo>
                    <a:pt x="871509" y="675000"/>
                    <a:pt x="867895" y="683726"/>
                    <a:pt x="861461" y="690159"/>
                  </a:cubicBezTo>
                  <a:cubicBezTo>
                    <a:pt x="855028" y="696593"/>
                    <a:pt x="846302" y="700207"/>
                    <a:pt x="837204" y="700207"/>
                  </a:cubicBezTo>
                  <a:lnTo>
                    <a:pt x="34305" y="700207"/>
                  </a:lnTo>
                  <a:cubicBezTo>
                    <a:pt x="25207" y="700207"/>
                    <a:pt x="16481" y="696593"/>
                    <a:pt x="10048" y="690159"/>
                  </a:cubicBezTo>
                  <a:cubicBezTo>
                    <a:pt x="3614" y="683726"/>
                    <a:pt x="0" y="675000"/>
                    <a:pt x="0" y="665902"/>
                  </a:cubicBezTo>
                  <a:lnTo>
                    <a:pt x="0" y="34305"/>
                  </a:lnTo>
                  <a:cubicBezTo>
                    <a:pt x="0" y="25207"/>
                    <a:pt x="3614" y="16481"/>
                    <a:pt x="10048" y="10048"/>
                  </a:cubicBezTo>
                  <a:cubicBezTo>
                    <a:pt x="16481" y="3614"/>
                    <a:pt x="25207" y="0"/>
                    <a:pt x="34305" y="0"/>
                  </a:cubicBezTo>
                  <a:close/>
                </a:path>
              </a:pathLst>
            </a:custGeom>
            <a:solidFill>
              <a:srgbClr val="FFFBEF"/>
            </a:solidFill>
            <a:ln w="19050" cap="sq">
              <a:solidFill>
                <a:srgbClr val="F4D051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76901F53-D9E0-CC60-59AE-0A1ECEE87922}"/>
                </a:ext>
              </a:extLst>
            </p:cNvPr>
            <p:cNvSpPr txBox="1"/>
            <p:nvPr/>
          </p:nvSpPr>
          <p:spPr>
            <a:xfrm>
              <a:off x="0" y="-47625"/>
              <a:ext cx="871509" cy="747832"/>
            </a:xfrm>
            <a:prstGeom prst="rect">
              <a:avLst/>
            </a:prstGeom>
          </p:spPr>
          <p:txBody>
            <a:bodyPr lIns="71838" tIns="71838" rIns="71838" bIns="71838" rtlCol="0" anchor="ctr"/>
            <a:lstStyle/>
            <a:p>
              <a:pPr algn="ctr">
                <a:lnSpc>
                  <a:spcPts val="3792"/>
                </a:lnSpc>
              </a:pPr>
              <a:endParaRPr/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CC755452-F0F2-1C25-88A8-E2F935534D00}"/>
              </a:ext>
            </a:extLst>
          </p:cNvPr>
          <p:cNvGrpSpPr/>
          <p:nvPr/>
        </p:nvGrpSpPr>
        <p:grpSpPr>
          <a:xfrm>
            <a:off x="4170788" y="1382084"/>
            <a:ext cx="3374154" cy="2710937"/>
            <a:chOff x="0" y="0"/>
            <a:chExt cx="871509" cy="700207"/>
          </a:xfrm>
        </p:grpSpPr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76D873A2-CBB6-6F5B-7BE8-1F161521FB42}"/>
                </a:ext>
              </a:extLst>
            </p:cNvPr>
            <p:cNvSpPr/>
            <p:nvPr/>
          </p:nvSpPr>
          <p:spPr>
            <a:xfrm>
              <a:off x="0" y="0"/>
              <a:ext cx="871509" cy="700207"/>
            </a:xfrm>
            <a:custGeom>
              <a:avLst/>
              <a:gdLst/>
              <a:ahLst/>
              <a:cxnLst/>
              <a:rect l="l" t="t" r="r" b="b"/>
              <a:pathLst>
                <a:path w="871509" h="700207">
                  <a:moveTo>
                    <a:pt x="34417" y="0"/>
                  </a:moveTo>
                  <a:lnTo>
                    <a:pt x="837092" y="0"/>
                  </a:lnTo>
                  <a:cubicBezTo>
                    <a:pt x="846220" y="0"/>
                    <a:pt x="854974" y="3626"/>
                    <a:pt x="861429" y="10081"/>
                  </a:cubicBezTo>
                  <a:cubicBezTo>
                    <a:pt x="867883" y="16535"/>
                    <a:pt x="871509" y="25289"/>
                    <a:pt x="871509" y="34417"/>
                  </a:cubicBezTo>
                  <a:lnTo>
                    <a:pt x="871509" y="665790"/>
                  </a:lnTo>
                  <a:cubicBezTo>
                    <a:pt x="871509" y="674918"/>
                    <a:pt x="867883" y="683672"/>
                    <a:pt x="861429" y="690127"/>
                  </a:cubicBezTo>
                  <a:cubicBezTo>
                    <a:pt x="854974" y="696581"/>
                    <a:pt x="846220" y="700207"/>
                    <a:pt x="837092" y="700207"/>
                  </a:cubicBezTo>
                  <a:lnTo>
                    <a:pt x="34417" y="700207"/>
                  </a:lnTo>
                  <a:cubicBezTo>
                    <a:pt x="25289" y="700207"/>
                    <a:pt x="16535" y="696581"/>
                    <a:pt x="10081" y="690127"/>
                  </a:cubicBezTo>
                  <a:cubicBezTo>
                    <a:pt x="3626" y="683672"/>
                    <a:pt x="0" y="674918"/>
                    <a:pt x="0" y="665790"/>
                  </a:cubicBezTo>
                  <a:lnTo>
                    <a:pt x="0" y="34417"/>
                  </a:lnTo>
                  <a:cubicBezTo>
                    <a:pt x="0" y="25289"/>
                    <a:pt x="3626" y="16535"/>
                    <a:pt x="10081" y="10081"/>
                  </a:cubicBezTo>
                  <a:cubicBezTo>
                    <a:pt x="16535" y="3626"/>
                    <a:pt x="25289" y="0"/>
                    <a:pt x="34417" y="0"/>
                  </a:cubicBezTo>
                  <a:close/>
                </a:path>
              </a:pathLst>
            </a:custGeom>
            <a:solidFill>
              <a:srgbClr val="FFFBEF"/>
            </a:solidFill>
            <a:ln w="19050" cap="sq">
              <a:solidFill>
                <a:srgbClr val="F7DC70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4">
              <a:extLst>
                <a:ext uri="{FF2B5EF4-FFF2-40B4-BE49-F238E27FC236}">
                  <a16:creationId xmlns:a16="http://schemas.microsoft.com/office/drawing/2014/main" id="{0E667826-53AF-A69E-197A-E01C7B001066}"/>
                </a:ext>
              </a:extLst>
            </p:cNvPr>
            <p:cNvSpPr txBox="1"/>
            <p:nvPr/>
          </p:nvSpPr>
          <p:spPr>
            <a:xfrm>
              <a:off x="0" y="-47625"/>
              <a:ext cx="871509" cy="747832"/>
            </a:xfrm>
            <a:prstGeom prst="rect">
              <a:avLst/>
            </a:prstGeom>
          </p:spPr>
          <p:txBody>
            <a:bodyPr lIns="71838" tIns="71838" rIns="71838" bIns="71838" rtlCol="0" anchor="ctr"/>
            <a:lstStyle/>
            <a:p>
              <a:pPr algn="ctr">
                <a:lnSpc>
                  <a:spcPts val="3792"/>
                </a:lnSpc>
              </a:pPr>
              <a:endParaRPr/>
            </a:p>
          </p:txBody>
        </p:sp>
      </p:grpSp>
      <p:grpSp>
        <p:nvGrpSpPr>
          <p:cNvPr id="17" name="Group 15">
            <a:extLst>
              <a:ext uri="{FF2B5EF4-FFF2-40B4-BE49-F238E27FC236}">
                <a16:creationId xmlns:a16="http://schemas.microsoft.com/office/drawing/2014/main" id="{51A84789-D10A-71A7-B6CB-00E166006517}"/>
              </a:ext>
            </a:extLst>
          </p:cNvPr>
          <p:cNvGrpSpPr/>
          <p:nvPr/>
        </p:nvGrpSpPr>
        <p:grpSpPr>
          <a:xfrm>
            <a:off x="4136430" y="7425471"/>
            <a:ext cx="3385138" cy="2719762"/>
            <a:chOff x="0" y="0"/>
            <a:chExt cx="871509" cy="700207"/>
          </a:xfrm>
        </p:grpSpPr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CA123315-E292-F239-A4EA-EF18A9B9C8D3}"/>
                </a:ext>
              </a:extLst>
            </p:cNvPr>
            <p:cNvSpPr/>
            <p:nvPr/>
          </p:nvSpPr>
          <p:spPr>
            <a:xfrm>
              <a:off x="0" y="0"/>
              <a:ext cx="871509" cy="700207"/>
            </a:xfrm>
            <a:custGeom>
              <a:avLst/>
              <a:gdLst/>
              <a:ahLst/>
              <a:cxnLst/>
              <a:rect l="l" t="t" r="r" b="b"/>
              <a:pathLst>
                <a:path w="871509" h="700207">
                  <a:moveTo>
                    <a:pt x="34305" y="0"/>
                  </a:moveTo>
                  <a:lnTo>
                    <a:pt x="837204" y="0"/>
                  </a:lnTo>
                  <a:cubicBezTo>
                    <a:pt x="846302" y="0"/>
                    <a:pt x="855028" y="3614"/>
                    <a:pt x="861461" y="10048"/>
                  </a:cubicBezTo>
                  <a:cubicBezTo>
                    <a:pt x="867895" y="16481"/>
                    <a:pt x="871509" y="25207"/>
                    <a:pt x="871509" y="34305"/>
                  </a:cubicBezTo>
                  <a:lnTo>
                    <a:pt x="871509" y="665902"/>
                  </a:lnTo>
                  <a:cubicBezTo>
                    <a:pt x="871509" y="675000"/>
                    <a:pt x="867895" y="683726"/>
                    <a:pt x="861461" y="690159"/>
                  </a:cubicBezTo>
                  <a:cubicBezTo>
                    <a:pt x="855028" y="696593"/>
                    <a:pt x="846302" y="700207"/>
                    <a:pt x="837204" y="700207"/>
                  </a:cubicBezTo>
                  <a:lnTo>
                    <a:pt x="34305" y="700207"/>
                  </a:lnTo>
                  <a:cubicBezTo>
                    <a:pt x="25207" y="700207"/>
                    <a:pt x="16481" y="696593"/>
                    <a:pt x="10048" y="690159"/>
                  </a:cubicBezTo>
                  <a:cubicBezTo>
                    <a:pt x="3614" y="683726"/>
                    <a:pt x="0" y="675000"/>
                    <a:pt x="0" y="665902"/>
                  </a:cubicBezTo>
                  <a:lnTo>
                    <a:pt x="0" y="34305"/>
                  </a:lnTo>
                  <a:cubicBezTo>
                    <a:pt x="0" y="25207"/>
                    <a:pt x="3614" y="16481"/>
                    <a:pt x="10048" y="10048"/>
                  </a:cubicBezTo>
                  <a:cubicBezTo>
                    <a:pt x="16481" y="3614"/>
                    <a:pt x="25207" y="0"/>
                    <a:pt x="34305" y="0"/>
                  </a:cubicBezTo>
                  <a:close/>
                </a:path>
              </a:pathLst>
            </a:custGeom>
            <a:solidFill>
              <a:srgbClr val="FFFBEF"/>
            </a:solidFill>
            <a:ln w="19050" cap="sq">
              <a:solidFill>
                <a:srgbClr val="F4D051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7">
              <a:extLst>
                <a:ext uri="{FF2B5EF4-FFF2-40B4-BE49-F238E27FC236}">
                  <a16:creationId xmlns:a16="http://schemas.microsoft.com/office/drawing/2014/main" id="{EBDC39CC-11D6-A3F2-9029-89CA3144845A}"/>
                </a:ext>
              </a:extLst>
            </p:cNvPr>
            <p:cNvSpPr txBox="1"/>
            <p:nvPr/>
          </p:nvSpPr>
          <p:spPr>
            <a:xfrm>
              <a:off x="0" y="-47625"/>
              <a:ext cx="871509" cy="747832"/>
            </a:xfrm>
            <a:prstGeom prst="rect">
              <a:avLst/>
            </a:prstGeom>
          </p:spPr>
          <p:txBody>
            <a:bodyPr lIns="71838" tIns="71838" rIns="71838" bIns="71838" rtlCol="0" anchor="ctr"/>
            <a:lstStyle/>
            <a:p>
              <a:pPr algn="ctr">
                <a:lnSpc>
                  <a:spcPts val="3792"/>
                </a:lnSpc>
              </a:pPr>
              <a:endParaRPr/>
            </a:p>
          </p:txBody>
        </p:sp>
      </p:grpSp>
      <p:grpSp>
        <p:nvGrpSpPr>
          <p:cNvPr id="20" name="Group 18">
            <a:extLst>
              <a:ext uri="{FF2B5EF4-FFF2-40B4-BE49-F238E27FC236}">
                <a16:creationId xmlns:a16="http://schemas.microsoft.com/office/drawing/2014/main" id="{118FA6E1-1B33-DF80-86F7-31B16CEBCC7C}"/>
              </a:ext>
            </a:extLst>
          </p:cNvPr>
          <p:cNvGrpSpPr/>
          <p:nvPr/>
        </p:nvGrpSpPr>
        <p:grpSpPr>
          <a:xfrm>
            <a:off x="4136430" y="4400909"/>
            <a:ext cx="3385138" cy="2719762"/>
            <a:chOff x="0" y="0"/>
            <a:chExt cx="871509" cy="700207"/>
          </a:xfrm>
        </p:grpSpPr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535B9772-D842-A12B-860A-772D22F746D9}"/>
                </a:ext>
              </a:extLst>
            </p:cNvPr>
            <p:cNvSpPr/>
            <p:nvPr/>
          </p:nvSpPr>
          <p:spPr>
            <a:xfrm>
              <a:off x="0" y="0"/>
              <a:ext cx="871509" cy="700207"/>
            </a:xfrm>
            <a:custGeom>
              <a:avLst/>
              <a:gdLst/>
              <a:ahLst/>
              <a:cxnLst/>
              <a:rect l="l" t="t" r="r" b="b"/>
              <a:pathLst>
                <a:path w="871509" h="700207">
                  <a:moveTo>
                    <a:pt x="34305" y="0"/>
                  </a:moveTo>
                  <a:lnTo>
                    <a:pt x="837204" y="0"/>
                  </a:lnTo>
                  <a:cubicBezTo>
                    <a:pt x="846302" y="0"/>
                    <a:pt x="855028" y="3614"/>
                    <a:pt x="861461" y="10048"/>
                  </a:cubicBezTo>
                  <a:cubicBezTo>
                    <a:pt x="867895" y="16481"/>
                    <a:pt x="871509" y="25207"/>
                    <a:pt x="871509" y="34305"/>
                  </a:cubicBezTo>
                  <a:lnTo>
                    <a:pt x="871509" y="665902"/>
                  </a:lnTo>
                  <a:cubicBezTo>
                    <a:pt x="871509" y="675000"/>
                    <a:pt x="867895" y="683726"/>
                    <a:pt x="861461" y="690159"/>
                  </a:cubicBezTo>
                  <a:cubicBezTo>
                    <a:pt x="855028" y="696593"/>
                    <a:pt x="846302" y="700207"/>
                    <a:pt x="837204" y="700207"/>
                  </a:cubicBezTo>
                  <a:lnTo>
                    <a:pt x="34305" y="700207"/>
                  </a:lnTo>
                  <a:cubicBezTo>
                    <a:pt x="25207" y="700207"/>
                    <a:pt x="16481" y="696593"/>
                    <a:pt x="10048" y="690159"/>
                  </a:cubicBezTo>
                  <a:cubicBezTo>
                    <a:pt x="3614" y="683726"/>
                    <a:pt x="0" y="675000"/>
                    <a:pt x="0" y="665902"/>
                  </a:cubicBezTo>
                  <a:lnTo>
                    <a:pt x="0" y="34305"/>
                  </a:lnTo>
                  <a:cubicBezTo>
                    <a:pt x="0" y="25207"/>
                    <a:pt x="3614" y="16481"/>
                    <a:pt x="10048" y="10048"/>
                  </a:cubicBezTo>
                  <a:cubicBezTo>
                    <a:pt x="16481" y="3614"/>
                    <a:pt x="25207" y="0"/>
                    <a:pt x="34305" y="0"/>
                  </a:cubicBezTo>
                  <a:close/>
                </a:path>
              </a:pathLst>
            </a:custGeom>
            <a:solidFill>
              <a:srgbClr val="E5FAF3"/>
            </a:solidFill>
            <a:ln w="19050" cap="sq">
              <a:solidFill>
                <a:srgbClr val="1E723F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TextBox 20">
              <a:extLst>
                <a:ext uri="{FF2B5EF4-FFF2-40B4-BE49-F238E27FC236}">
                  <a16:creationId xmlns:a16="http://schemas.microsoft.com/office/drawing/2014/main" id="{B0FC83FB-BE3D-A949-C1B0-D1B69326DA76}"/>
                </a:ext>
              </a:extLst>
            </p:cNvPr>
            <p:cNvSpPr txBox="1"/>
            <p:nvPr/>
          </p:nvSpPr>
          <p:spPr>
            <a:xfrm>
              <a:off x="0" y="-47625"/>
              <a:ext cx="871509" cy="747832"/>
            </a:xfrm>
            <a:prstGeom prst="rect">
              <a:avLst/>
            </a:prstGeom>
          </p:spPr>
          <p:txBody>
            <a:bodyPr lIns="71838" tIns="71838" rIns="71838" bIns="71838" rtlCol="0" anchor="ctr"/>
            <a:lstStyle/>
            <a:p>
              <a:pPr algn="ctr">
                <a:lnSpc>
                  <a:spcPts val="3792"/>
                </a:lnSpc>
              </a:pPr>
              <a:endParaRPr/>
            </a:p>
          </p:txBody>
        </p:sp>
      </p:grpSp>
      <p:grpSp>
        <p:nvGrpSpPr>
          <p:cNvPr id="23" name="Group 21">
            <a:extLst>
              <a:ext uri="{FF2B5EF4-FFF2-40B4-BE49-F238E27FC236}">
                <a16:creationId xmlns:a16="http://schemas.microsoft.com/office/drawing/2014/main" id="{5176FA8C-4C68-DED6-621F-7ECC800EB4CF}"/>
              </a:ext>
            </a:extLst>
          </p:cNvPr>
          <p:cNvGrpSpPr/>
          <p:nvPr/>
        </p:nvGrpSpPr>
        <p:grpSpPr>
          <a:xfrm>
            <a:off x="7760963" y="1382084"/>
            <a:ext cx="3374154" cy="2710937"/>
            <a:chOff x="0" y="0"/>
            <a:chExt cx="871509" cy="700207"/>
          </a:xfrm>
        </p:grpSpPr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F24E3BD-DF4B-C1F8-3EC3-432D745A1128}"/>
                </a:ext>
              </a:extLst>
            </p:cNvPr>
            <p:cNvSpPr/>
            <p:nvPr/>
          </p:nvSpPr>
          <p:spPr>
            <a:xfrm>
              <a:off x="0" y="0"/>
              <a:ext cx="871509" cy="700207"/>
            </a:xfrm>
            <a:custGeom>
              <a:avLst/>
              <a:gdLst/>
              <a:ahLst/>
              <a:cxnLst/>
              <a:rect l="l" t="t" r="r" b="b"/>
              <a:pathLst>
                <a:path w="871509" h="700207">
                  <a:moveTo>
                    <a:pt x="34417" y="0"/>
                  </a:moveTo>
                  <a:lnTo>
                    <a:pt x="837092" y="0"/>
                  </a:lnTo>
                  <a:cubicBezTo>
                    <a:pt x="846220" y="0"/>
                    <a:pt x="854974" y="3626"/>
                    <a:pt x="861429" y="10081"/>
                  </a:cubicBezTo>
                  <a:cubicBezTo>
                    <a:pt x="867883" y="16535"/>
                    <a:pt x="871509" y="25289"/>
                    <a:pt x="871509" y="34417"/>
                  </a:cubicBezTo>
                  <a:lnTo>
                    <a:pt x="871509" y="665790"/>
                  </a:lnTo>
                  <a:cubicBezTo>
                    <a:pt x="871509" y="674918"/>
                    <a:pt x="867883" y="683672"/>
                    <a:pt x="861429" y="690127"/>
                  </a:cubicBezTo>
                  <a:cubicBezTo>
                    <a:pt x="854974" y="696581"/>
                    <a:pt x="846220" y="700207"/>
                    <a:pt x="837092" y="700207"/>
                  </a:cubicBezTo>
                  <a:lnTo>
                    <a:pt x="34417" y="700207"/>
                  </a:lnTo>
                  <a:cubicBezTo>
                    <a:pt x="25289" y="700207"/>
                    <a:pt x="16535" y="696581"/>
                    <a:pt x="10081" y="690127"/>
                  </a:cubicBezTo>
                  <a:cubicBezTo>
                    <a:pt x="3626" y="683672"/>
                    <a:pt x="0" y="674918"/>
                    <a:pt x="0" y="665790"/>
                  </a:cubicBezTo>
                  <a:lnTo>
                    <a:pt x="0" y="34417"/>
                  </a:lnTo>
                  <a:cubicBezTo>
                    <a:pt x="0" y="25289"/>
                    <a:pt x="3626" y="16535"/>
                    <a:pt x="10081" y="10081"/>
                  </a:cubicBezTo>
                  <a:cubicBezTo>
                    <a:pt x="16535" y="3626"/>
                    <a:pt x="25289" y="0"/>
                    <a:pt x="34417" y="0"/>
                  </a:cubicBezTo>
                  <a:close/>
                </a:path>
              </a:pathLst>
            </a:custGeom>
            <a:solidFill>
              <a:srgbClr val="E5FAF3"/>
            </a:solidFill>
            <a:ln w="19050" cap="sq">
              <a:solidFill>
                <a:srgbClr val="1E723F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TextBox 23">
              <a:extLst>
                <a:ext uri="{FF2B5EF4-FFF2-40B4-BE49-F238E27FC236}">
                  <a16:creationId xmlns:a16="http://schemas.microsoft.com/office/drawing/2014/main" id="{6196C020-758A-AB6A-7A62-2C776EE3050E}"/>
                </a:ext>
              </a:extLst>
            </p:cNvPr>
            <p:cNvSpPr txBox="1"/>
            <p:nvPr/>
          </p:nvSpPr>
          <p:spPr>
            <a:xfrm>
              <a:off x="0" y="-47625"/>
              <a:ext cx="871509" cy="747832"/>
            </a:xfrm>
            <a:prstGeom prst="rect">
              <a:avLst/>
            </a:prstGeom>
          </p:spPr>
          <p:txBody>
            <a:bodyPr lIns="71838" tIns="71838" rIns="71838" bIns="71838" rtlCol="0" anchor="ctr"/>
            <a:lstStyle/>
            <a:p>
              <a:pPr algn="ctr">
                <a:lnSpc>
                  <a:spcPts val="3792"/>
                </a:lnSpc>
              </a:pPr>
              <a:endParaRPr/>
            </a:p>
          </p:txBody>
        </p:sp>
      </p:grpSp>
      <p:grpSp>
        <p:nvGrpSpPr>
          <p:cNvPr id="26" name="Group 24">
            <a:extLst>
              <a:ext uri="{FF2B5EF4-FFF2-40B4-BE49-F238E27FC236}">
                <a16:creationId xmlns:a16="http://schemas.microsoft.com/office/drawing/2014/main" id="{335FE9C3-4BDB-CF73-804C-E9CAA81D7E7F}"/>
              </a:ext>
            </a:extLst>
          </p:cNvPr>
          <p:cNvGrpSpPr/>
          <p:nvPr/>
        </p:nvGrpSpPr>
        <p:grpSpPr>
          <a:xfrm>
            <a:off x="7738292" y="7425471"/>
            <a:ext cx="3385138" cy="2719762"/>
            <a:chOff x="0" y="0"/>
            <a:chExt cx="871509" cy="700207"/>
          </a:xfrm>
        </p:grpSpPr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45AAADAD-26D6-4AE9-359F-E8EB8DDCCF29}"/>
                </a:ext>
              </a:extLst>
            </p:cNvPr>
            <p:cNvSpPr/>
            <p:nvPr/>
          </p:nvSpPr>
          <p:spPr>
            <a:xfrm>
              <a:off x="0" y="0"/>
              <a:ext cx="871509" cy="700207"/>
            </a:xfrm>
            <a:custGeom>
              <a:avLst/>
              <a:gdLst/>
              <a:ahLst/>
              <a:cxnLst/>
              <a:rect l="l" t="t" r="r" b="b"/>
              <a:pathLst>
                <a:path w="871509" h="700207">
                  <a:moveTo>
                    <a:pt x="34305" y="0"/>
                  </a:moveTo>
                  <a:lnTo>
                    <a:pt x="837204" y="0"/>
                  </a:lnTo>
                  <a:cubicBezTo>
                    <a:pt x="846302" y="0"/>
                    <a:pt x="855028" y="3614"/>
                    <a:pt x="861461" y="10048"/>
                  </a:cubicBezTo>
                  <a:cubicBezTo>
                    <a:pt x="867895" y="16481"/>
                    <a:pt x="871509" y="25207"/>
                    <a:pt x="871509" y="34305"/>
                  </a:cubicBezTo>
                  <a:lnTo>
                    <a:pt x="871509" y="665902"/>
                  </a:lnTo>
                  <a:cubicBezTo>
                    <a:pt x="871509" y="675000"/>
                    <a:pt x="867895" y="683726"/>
                    <a:pt x="861461" y="690159"/>
                  </a:cubicBezTo>
                  <a:cubicBezTo>
                    <a:pt x="855028" y="696593"/>
                    <a:pt x="846302" y="700207"/>
                    <a:pt x="837204" y="700207"/>
                  </a:cubicBezTo>
                  <a:lnTo>
                    <a:pt x="34305" y="700207"/>
                  </a:lnTo>
                  <a:cubicBezTo>
                    <a:pt x="25207" y="700207"/>
                    <a:pt x="16481" y="696593"/>
                    <a:pt x="10048" y="690159"/>
                  </a:cubicBezTo>
                  <a:cubicBezTo>
                    <a:pt x="3614" y="683726"/>
                    <a:pt x="0" y="675000"/>
                    <a:pt x="0" y="665902"/>
                  </a:cubicBezTo>
                  <a:lnTo>
                    <a:pt x="0" y="34305"/>
                  </a:lnTo>
                  <a:cubicBezTo>
                    <a:pt x="0" y="25207"/>
                    <a:pt x="3614" y="16481"/>
                    <a:pt x="10048" y="10048"/>
                  </a:cubicBezTo>
                  <a:cubicBezTo>
                    <a:pt x="16481" y="3614"/>
                    <a:pt x="25207" y="0"/>
                    <a:pt x="34305" y="0"/>
                  </a:cubicBezTo>
                  <a:close/>
                </a:path>
              </a:pathLst>
            </a:custGeom>
            <a:solidFill>
              <a:srgbClr val="E5FAF3"/>
            </a:solidFill>
            <a:ln w="19050" cap="sq">
              <a:solidFill>
                <a:srgbClr val="1E723F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TextBox 26">
              <a:extLst>
                <a:ext uri="{FF2B5EF4-FFF2-40B4-BE49-F238E27FC236}">
                  <a16:creationId xmlns:a16="http://schemas.microsoft.com/office/drawing/2014/main" id="{8E146C68-28CC-D9BC-1FB1-8AADA0860451}"/>
                </a:ext>
              </a:extLst>
            </p:cNvPr>
            <p:cNvSpPr txBox="1"/>
            <p:nvPr/>
          </p:nvSpPr>
          <p:spPr>
            <a:xfrm>
              <a:off x="0" y="-47625"/>
              <a:ext cx="871509" cy="747832"/>
            </a:xfrm>
            <a:prstGeom prst="rect">
              <a:avLst/>
            </a:prstGeom>
          </p:spPr>
          <p:txBody>
            <a:bodyPr lIns="71838" tIns="71838" rIns="71838" bIns="71838" rtlCol="0" anchor="ctr"/>
            <a:lstStyle/>
            <a:p>
              <a:pPr algn="ctr">
                <a:lnSpc>
                  <a:spcPts val="3792"/>
                </a:lnSpc>
              </a:pPr>
              <a:endParaRPr/>
            </a:p>
          </p:txBody>
        </p:sp>
      </p:grpSp>
      <p:grpSp>
        <p:nvGrpSpPr>
          <p:cNvPr id="29" name="Group 27">
            <a:extLst>
              <a:ext uri="{FF2B5EF4-FFF2-40B4-BE49-F238E27FC236}">
                <a16:creationId xmlns:a16="http://schemas.microsoft.com/office/drawing/2014/main" id="{72E24364-8D77-4F0E-3F4C-19C6F92C3D87}"/>
              </a:ext>
            </a:extLst>
          </p:cNvPr>
          <p:cNvGrpSpPr/>
          <p:nvPr/>
        </p:nvGrpSpPr>
        <p:grpSpPr>
          <a:xfrm>
            <a:off x="7738292" y="4400909"/>
            <a:ext cx="3385138" cy="2719762"/>
            <a:chOff x="0" y="0"/>
            <a:chExt cx="871509" cy="700207"/>
          </a:xfrm>
        </p:grpSpPr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84A42F96-95F6-EBCC-066C-03ED70D39D83}"/>
                </a:ext>
              </a:extLst>
            </p:cNvPr>
            <p:cNvSpPr/>
            <p:nvPr/>
          </p:nvSpPr>
          <p:spPr>
            <a:xfrm>
              <a:off x="0" y="0"/>
              <a:ext cx="871509" cy="700207"/>
            </a:xfrm>
            <a:custGeom>
              <a:avLst/>
              <a:gdLst/>
              <a:ahLst/>
              <a:cxnLst/>
              <a:rect l="l" t="t" r="r" b="b"/>
              <a:pathLst>
                <a:path w="871509" h="700207">
                  <a:moveTo>
                    <a:pt x="34305" y="0"/>
                  </a:moveTo>
                  <a:lnTo>
                    <a:pt x="837204" y="0"/>
                  </a:lnTo>
                  <a:cubicBezTo>
                    <a:pt x="846302" y="0"/>
                    <a:pt x="855028" y="3614"/>
                    <a:pt x="861461" y="10048"/>
                  </a:cubicBezTo>
                  <a:cubicBezTo>
                    <a:pt x="867895" y="16481"/>
                    <a:pt x="871509" y="25207"/>
                    <a:pt x="871509" y="34305"/>
                  </a:cubicBezTo>
                  <a:lnTo>
                    <a:pt x="871509" y="665902"/>
                  </a:lnTo>
                  <a:cubicBezTo>
                    <a:pt x="871509" y="675000"/>
                    <a:pt x="867895" y="683726"/>
                    <a:pt x="861461" y="690159"/>
                  </a:cubicBezTo>
                  <a:cubicBezTo>
                    <a:pt x="855028" y="696593"/>
                    <a:pt x="846302" y="700207"/>
                    <a:pt x="837204" y="700207"/>
                  </a:cubicBezTo>
                  <a:lnTo>
                    <a:pt x="34305" y="700207"/>
                  </a:lnTo>
                  <a:cubicBezTo>
                    <a:pt x="25207" y="700207"/>
                    <a:pt x="16481" y="696593"/>
                    <a:pt x="10048" y="690159"/>
                  </a:cubicBezTo>
                  <a:cubicBezTo>
                    <a:pt x="3614" y="683726"/>
                    <a:pt x="0" y="675000"/>
                    <a:pt x="0" y="665902"/>
                  </a:cubicBezTo>
                  <a:lnTo>
                    <a:pt x="0" y="34305"/>
                  </a:lnTo>
                  <a:cubicBezTo>
                    <a:pt x="0" y="25207"/>
                    <a:pt x="3614" y="16481"/>
                    <a:pt x="10048" y="10048"/>
                  </a:cubicBezTo>
                  <a:cubicBezTo>
                    <a:pt x="16481" y="3614"/>
                    <a:pt x="25207" y="0"/>
                    <a:pt x="34305" y="0"/>
                  </a:cubicBezTo>
                  <a:close/>
                </a:path>
              </a:pathLst>
            </a:custGeom>
            <a:solidFill>
              <a:srgbClr val="FFFBEF"/>
            </a:solidFill>
            <a:ln w="19050" cap="sq">
              <a:solidFill>
                <a:srgbClr val="F4D051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TextBox 29">
              <a:extLst>
                <a:ext uri="{FF2B5EF4-FFF2-40B4-BE49-F238E27FC236}">
                  <a16:creationId xmlns:a16="http://schemas.microsoft.com/office/drawing/2014/main" id="{3F6159DF-910E-7B5F-9A16-091CCCC00670}"/>
                </a:ext>
              </a:extLst>
            </p:cNvPr>
            <p:cNvSpPr txBox="1"/>
            <p:nvPr/>
          </p:nvSpPr>
          <p:spPr>
            <a:xfrm>
              <a:off x="0" y="-47625"/>
              <a:ext cx="871509" cy="747832"/>
            </a:xfrm>
            <a:prstGeom prst="rect">
              <a:avLst/>
            </a:prstGeom>
          </p:spPr>
          <p:txBody>
            <a:bodyPr lIns="71838" tIns="71838" rIns="71838" bIns="71838" rtlCol="0" anchor="ctr"/>
            <a:lstStyle/>
            <a:p>
              <a:pPr algn="ctr">
                <a:lnSpc>
                  <a:spcPts val="3792"/>
                </a:lnSpc>
              </a:pPr>
              <a:endParaRPr/>
            </a:p>
          </p:txBody>
        </p:sp>
      </p:grpSp>
      <p:grpSp>
        <p:nvGrpSpPr>
          <p:cNvPr id="32" name="Group 30">
            <a:extLst>
              <a:ext uri="{FF2B5EF4-FFF2-40B4-BE49-F238E27FC236}">
                <a16:creationId xmlns:a16="http://schemas.microsoft.com/office/drawing/2014/main" id="{3D1861D2-E210-F420-2849-19EB4731DB10}"/>
              </a:ext>
            </a:extLst>
          </p:cNvPr>
          <p:cNvGrpSpPr/>
          <p:nvPr/>
        </p:nvGrpSpPr>
        <p:grpSpPr>
          <a:xfrm>
            <a:off x="11351139" y="1382084"/>
            <a:ext cx="3374154" cy="2710937"/>
            <a:chOff x="0" y="0"/>
            <a:chExt cx="871509" cy="700207"/>
          </a:xfrm>
        </p:grpSpPr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5E6C34BF-51F1-57BE-E36C-CA5ACCD7A493}"/>
                </a:ext>
              </a:extLst>
            </p:cNvPr>
            <p:cNvSpPr/>
            <p:nvPr/>
          </p:nvSpPr>
          <p:spPr>
            <a:xfrm>
              <a:off x="0" y="0"/>
              <a:ext cx="871509" cy="700207"/>
            </a:xfrm>
            <a:custGeom>
              <a:avLst/>
              <a:gdLst/>
              <a:ahLst/>
              <a:cxnLst/>
              <a:rect l="l" t="t" r="r" b="b"/>
              <a:pathLst>
                <a:path w="871509" h="700207">
                  <a:moveTo>
                    <a:pt x="34417" y="0"/>
                  </a:moveTo>
                  <a:lnTo>
                    <a:pt x="837092" y="0"/>
                  </a:lnTo>
                  <a:cubicBezTo>
                    <a:pt x="846220" y="0"/>
                    <a:pt x="854974" y="3626"/>
                    <a:pt x="861429" y="10081"/>
                  </a:cubicBezTo>
                  <a:cubicBezTo>
                    <a:pt x="867883" y="16535"/>
                    <a:pt x="871509" y="25289"/>
                    <a:pt x="871509" y="34417"/>
                  </a:cubicBezTo>
                  <a:lnTo>
                    <a:pt x="871509" y="665790"/>
                  </a:lnTo>
                  <a:cubicBezTo>
                    <a:pt x="871509" y="674918"/>
                    <a:pt x="867883" y="683672"/>
                    <a:pt x="861429" y="690127"/>
                  </a:cubicBezTo>
                  <a:cubicBezTo>
                    <a:pt x="854974" y="696581"/>
                    <a:pt x="846220" y="700207"/>
                    <a:pt x="837092" y="700207"/>
                  </a:cubicBezTo>
                  <a:lnTo>
                    <a:pt x="34417" y="700207"/>
                  </a:lnTo>
                  <a:cubicBezTo>
                    <a:pt x="25289" y="700207"/>
                    <a:pt x="16535" y="696581"/>
                    <a:pt x="10081" y="690127"/>
                  </a:cubicBezTo>
                  <a:cubicBezTo>
                    <a:pt x="3626" y="683672"/>
                    <a:pt x="0" y="674918"/>
                    <a:pt x="0" y="665790"/>
                  </a:cubicBezTo>
                  <a:lnTo>
                    <a:pt x="0" y="34417"/>
                  </a:lnTo>
                  <a:cubicBezTo>
                    <a:pt x="0" y="25289"/>
                    <a:pt x="3626" y="16535"/>
                    <a:pt x="10081" y="10081"/>
                  </a:cubicBezTo>
                  <a:cubicBezTo>
                    <a:pt x="16535" y="3626"/>
                    <a:pt x="25289" y="0"/>
                    <a:pt x="34417" y="0"/>
                  </a:cubicBezTo>
                  <a:close/>
                </a:path>
              </a:pathLst>
            </a:custGeom>
            <a:solidFill>
              <a:srgbClr val="FFFBEF"/>
            </a:solidFill>
            <a:ln w="19050" cap="sq">
              <a:solidFill>
                <a:srgbClr val="F4D051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TextBox 32">
              <a:extLst>
                <a:ext uri="{FF2B5EF4-FFF2-40B4-BE49-F238E27FC236}">
                  <a16:creationId xmlns:a16="http://schemas.microsoft.com/office/drawing/2014/main" id="{BE6896ED-8840-9AFA-C2A7-336AE5D8C344}"/>
                </a:ext>
              </a:extLst>
            </p:cNvPr>
            <p:cNvSpPr txBox="1"/>
            <p:nvPr/>
          </p:nvSpPr>
          <p:spPr>
            <a:xfrm>
              <a:off x="0" y="-47625"/>
              <a:ext cx="871509" cy="747832"/>
            </a:xfrm>
            <a:prstGeom prst="rect">
              <a:avLst/>
            </a:prstGeom>
          </p:spPr>
          <p:txBody>
            <a:bodyPr lIns="71838" tIns="71838" rIns="71838" bIns="71838" rtlCol="0" anchor="ctr"/>
            <a:lstStyle/>
            <a:p>
              <a:pPr algn="ctr">
                <a:lnSpc>
                  <a:spcPts val="3792"/>
                </a:lnSpc>
              </a:pPr>
              <a:endParaRPr/>
            </a:p>
          </p:txBody>
        </p:sp>
      </p:grpSp>
      <p:grpSp>
        <p:nvGrpSpPr>
          <p:cNvPr id="35" name="Group 33">
            <a:extLst>
              <a:ext uri="{FF2B5EF4-FFF2-40B4-BE49-F238E27FC236}">
                <a16:creationId xmlns:a16="http://schemas.microsoft.com/office/drawing/2014/main" id="{522501B6-3FC0-AB54-E8B6-964E970C8999}"/>
              </a:ext>
            </a:extLst>
          </p:cNvPr>
          <p:cNvGrpSpPr/>
          <p:nvPr/>
        </p:nvGrpSpPr>
        <p:grpSpPr>
          <a:xfrm>
            <a:off x="11340155" y="7425471"/>
            <a:ext cx="3385138" cy="2719762"/>
            <a:chOff x="0" y="0"/>
            <a:chExt cx="871509" cy="700207"/>
          </a:xfrm>
        </p:grpSpPr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F6C93E1F-8508-B8C7-48DB-DC99CF10E6E2}"/>
                </a:ext>
              </a:extLst>
            </p:cNvPr>
            <p:cNvSpPr/>
            <p:nvPr/>
          </p:nvSpPr>
          <p:spPr>
            <a:xfrm>
              <a:off x="0" y="0"/>
              <a:ext cx="871509" cy="700207"/>
            </a:xfrm>
            <a:custGeom>
              <a:avLst/>
              <a:gdLst/>
              <a:ahLst/>
              <a:cxnLst/>
              <a:rect l="l" t="t" r="r" b="b"/>
              <a:pathLst>
                <a:path w="871509" h="700207">
                  <a:moveTo>
                    <a:pt x="34305" y="0"/>
                  </a:moveTo>
                  <a:lnTo>
                    <a:pt x="837204" y="0"/>
                  </a:lnTo>
                  <a:cubicBezTo>
                    <a:pt x="846302" y="0"/>
                    <a:pt x="855028" y="3614"/>
                    <a:pt x="861461" y="10048"/>
                  </a:cubicBezTo>
                  <a:cubicBezTo>
                    <a:pt x="867895" y="16481"/>
                    <a:pt x="871509" y="25207"/>
                    <a:pt x="871509" y="34305"/>
                  </a:cubicBezTo>
                  <a:lnTo>
                    <a:pt x="871509" y="665902"/>
                  </a:lnTo>
                  <a:cubicBezTo>
                    <a:pt x="871509" y="675000"/>
                    <a:pt x="867895" y="683726"/>
                    <a:pt x="861461" y="690159"/>
                  </a:cubicBezTo>
                  <a:cubicBezTo>
                    <a:pt x="855028" y="696593"/>
                    <a:pt x="846302" y="700207"/>
                    <a:pt x="837204" y="700207"/>
                  </a:cubicBezTo>
                  <a:lnTo>
                    <a:pt x="34305" y="700207"/>
                  </a:lnTo>
                  <a:cubicBezTo>
                    <a:pt x="25207" y="700207"/>
                    <a:pt x="16481" y="696593"/>
                    <a:pt x="10048" y="690159"/>
                  </a:cubicBezTo>
                  <a:cubicBezTo>
                    <a:pt x="3614" y="683726"/>
                    <a:pt x="0" y="675000"/>
                    <a:pt x="0" y="665902"/>
                  </a:cubicBezTo>
                  <a:lnTo>
                    <a:pt x="0" y="34305"/>
                  </a:lnTo>
                  <a:cubicBezTo>
                    <a:pt x="0" y="25207"/>
                    <a:pt x="3614" y="16481"/>
                    <a:pt x="10048" y="10048"/>
                  </a:cubicBezTo>
                  <a:cubicBezTo>
                    <a:pt x="16481" y="3614"/>
                    <a:pt x="25207" y="0"/>
                    <a:pt x="34305" y="0"/>
                  </a:cubicBezTo>
                  <a:close/>
                </a:path>
              </a:pathLst>
            </a:custGeom>
            <a:solidFill>
              <a:srgbClr val="FFFBEF"/>
            </a:solidFill>
            <a:ln w="19050" cap="sq">
              <a:solidFill>
                <a:srgbClr val="F4D051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TextBox 35">
              <a:extLst>
                <a:ext uri="{FF2B5EF4-FFF2-40B4-BE49-F238E27FC236}">
                  <a16:creationId xmlns:a16="http://schemas.microsoft.com/office/drawing/2014/main" id="{B26E0735-F687-8589-734E-7A5C32688177}"/>
                </a:ext>
              </a:extLst>
            </p:cNvPr>
            <p:cNvSpPr txBox="1"/>
            <p:nvPr/>
          </p:nvSpPr>
          <p:spPr>
            <a:xfrm>
              <a:off x="0" y="-47625"/>
              <a:ext cx="871509" cy="747832"/>
            </a:xfrm>
            <a:prstGeom prst="rect">
              <a:avLst/>
            </a:prstGeom>
          </p:spPr>
          <p:txBody>
            <a:bodyPr lIns="71838" tIns="71838" rIns="71838" bIns="71838" rtlCol="0" anchor="ctr"/>
            <a:lstStyle/>
            <a:p>
              <a:pPr algn="ctr">
                <a:lnSpc>
                  <a:spcPts val="3792"/>
                </a:lnSpc>
              </a:pPr>
              <a:endParaRPr/>
            </a:p>
          </p:txBody>
        </p:sp>
      </p:grpSp>
      <p:grpSp>
        <p:nvGrpSpPr>
          <p:cNvPr id="38" name="Group 36">
            <a:extLst>
              <a:ext uri="{FF2B5EF4-FFF2-40B4-BE49-F238E27FC236}">
                <a16:creationId xmlns:a16="http://schemas.microsoft.com/office/drawing/2014/main" id="{8945EA6D-7253-4A03-5968-1DF325416007}"/>
              </a:ext>
            </a:extLst>
          </p:cNvPr>
          <p:cNvGrpSpPr/>
          <p:nvPr/>
        </p:nvGrpSpPr>
        <p:grpSpPr>
          <a:xfrm>
            <a:off x="11340155" y="4400909"/>
            <a:ext cx="3385138" cy="2719762"/>
            <a:chOff x="0" y="0"/>
            <a:chExt cx="871509" cy="700207"/>
          </a:xfrm>
        </p:grpSpPr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4DDA7C9A-CE5D-760E-5375-1034855DA079}"/>
                </a:ext>
              </a:extLst>
            </p:cNvPr>
            <p:cNvSpPr/>
            <p:nvPr/>
          </p:nvSpPr>
          <p:spPr>
            <a:xfrm>
              <a:off x="0" y="0"/>
              <a:ext cx="871509" cy="700207"/>
            </a:xfrm>
            <a:custGeom>
              <a:avLst/>
              <a:gdLst/>
              <a:ahLst/>
              <a:cxnLst/>
              <a:rect l="l" t="t" r="r" b="b"/>
              <a:pathLst>
                <a:path w="871509" h="700207">
                  <a:moveTo>
                    <a:pt x="34305" y="0"/>
                  </a:moveTo>
                  <a:lnTo>
                    <a:pt x="837204" y="0"/>
                  </a:lnTo>
                  <a:cubicBezTo>
                    <a:pt x="846302" y="0"/>
                    <a:pt x="855028" y="3614"/>
                    <a:pt x="861461" y="10048"/>
                  </a:cubicBezTo>
                  <a:cubicBezTo>
                    <a:pt x="867895" y="16481"/>
                    <a:pt x="871509" y="25207"/>
                    <a:pt x="871509" y="34305"/>
                  </a:cubicBezTo>
                  <a:lnTo>
                    <a:pt x="871509" y="665902"/>
                  </a:lnTo>
                  <a:cubicBezTo>
                    <a:pt x="871509" y="675000"/>
                    <a:pt x="867895" y="683726"/>
                    <a:pt x="861461" y="690159"/>
                  </a:cubicBezTo>
                  <a:cubicBezTo>
                    <a:pt x="855028" y="696593"/>
                    <a:pt x="846302" y="700207"/>
                    <a:pt x="837204" y="700207"/>
                  </a:cubicBezTo>
                  <a:lnTo>
                    <a:pt x="34305" y="700207"/>
                  </a:lnTo>
                  <a:cubicBezTo>
                    <a:pt x="25207" y="700207"/>
                    <a:pt x="16481" y="696593"/>
                    <a:pt x="10048" y="690159"/>
                  </a:cubicBezTo>
                  <a:cubicBezTo>
                    <a:pt x="3614" y="683726"/>
                    <a:pt x="0" y="675000"/>
                    <a:pt x="0" y="665902"/>
                  </a:cubicBezTo>
                  <a:lnTo>
                    <a:pt x="0" y="34305"/>
                  </a:lnTo>
                  <a:cubicBezTo>
                    <a:pt x="0" y="25207"/>
                    <a:pt x="3614" y="16481"/>
                    <a:pt x="10048" y="10048"/>
                  </a:cubicBezTo>
                  <a:cubicBezTo>
                    <a:pt x="16481" y="3614"/>
                    <a:pt x="25207" y="0"/>
                    <a:pt x="34305" y="0"/>
                  </a:cubicBezTo>
                  <a:close/>
                </a:path>
              </a:pathLst>
            </a:custGeom>
            <a:solidFill>
              <a:srgbClr val="E5FAF3"/>
            </a:solidFill>
            <a:ln w="19050" cap="sq">
              <a:solidFill>
                <a:srgbClr val="1E723F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TextBox 38">
              <a:extLst>
                <a:ext uri="{FF2B5EF4-FFF2-40B4-BE49-F238E27FC236}">
                  <a16:creationId xmlns:a16="http://schemas.microsoft.com/office/drawing/2014/main" id="{01E5F34F-DE90-A4BD-B798-EC0764BF8183}"/>
                </a:ext>
              </a:extLst>
            </p:cNvPr>
            <p:cNvSpPr txBox="1"/>
            <p:nvPr/>
          </p:nvSpPr>
          <p:spPr>
            <a:xfrm>
              <a:off x="0" y="-47625"/>
              <a:ext cx="871509" cy="747832"/>
            </a:xfrm>
            <a:prstGeom prst="rect">
              <a:avLst/>
            </a:prstGeom>
          </p:spPr>
          <p:txBody>
            <a:bodyPr lIns="71838" tIns="71838" rIns="71838" bIns="71838" rtlCol="0" anchor="ctr"/>
            <a:lstStyle/>
            <a:p>
              <a:pPr algn="ctr">
                <a:lnSpc>
                  <a:spcPts val="3792"/>
                </a:lnSpc>
              </a:pPr>
              <a:endParaRPr/>
            </a:p>
          </p:txBody>
        </p:sp>
      </p:grpSp>
      <p:sp>
        <p:nvSpPr>
          <p:cNvPr id="41" name="TextBox 39">
            <a:extLst>
              <a:ext uri="{FF2B5EF4-FFF2-40B4-BE49-F238E27FC236}">
                <a16:creationId xmlns:a16="http://schemas.microsoft.com/office/drawing/2014/main" id="{8A5395C6-7032-603A-3A64-33C105C896A9}"/>
              </a:ext>
            </a:extLst>
          </p:cNvPr>
          <p:cNvSpPr txBox="1"/>
          <p:nvPr/>
        </p:nvSpPr>
        <p:spPr>
          <a:xfrm>
            <a:off x="1281798" y="1532248"/>
            <a:ext cx="1887972" cy="382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6"/>
              </a:lnSpc>
            </a:pPr>
            <a:r>
              <a:rPr lang="en-US" sz="2098" spc="205">
                <a:solidFill>
                  <a:srgbClr val="1E723F"/>
                </a:solidFill>
                <a:latin typeface="ABeeZee Bold"/>
                <a:ea typeface="ABeeZee Bold"/>
                <a:cs typeface="ABeeZee Bold"/>
                <a:sym typeface="ABeeZee Bold"/>
              </a:rPr>
              <a:t>JANEIRO</a:t>
            </a:r>
          </a:p>
        </p:txBody>
      </p:sp>
      <p:sp>
        <p:nvSpPr>
          <p:cNvPr id="42" name="TextBox 40">
            <a:extLst>
              <a:ext uri="{FF2B5EF4-FFF2-40B4-BE49-F238E27FC236}">
                <a16:creationId xmlns:a16="http://schemas.microsoft.com/office/drawing/2014/main" id="{52A0D9A8-38FD-C49A-3487-C864E08896D2}"/>
              </a:ext>
            </a:extLst>
          </p:cNvPr>
          <p:cNvSpPr txBox="1"/>
          <p:nvPr/>
        </p:nvSpPr>
        <p:spPr>
          <a:xfrm>
            <a:off x="1207268" y="7550421"/>
            <a:ext cx="2037032" cy="382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6"/>
              </a:lnSpc>
            </a:pPr>
            <a:r>
              <a:rPr lang="en-US" sz="2098" spc="205">
                <a:solidFill>
                  <a:srgbClr val="1E723F"/>
                </a:solidFill>
                <a:latin typeface="ABeeZee Bold"/>
                <a:ea typeface="ABeeZee Bold"/>
                <a:cs typeface="ABeeZee Bold"/>
                <a:sym typeface="ABeeZee Bold"/>
              </a:rPr>
              <a:t>SETEMBRO</a:t>
            </a:r>
          </a:p>
        </p:txBody>
      </p:sp>
      <p:sp>
        <p:nvSpPr>
          <p:cNvPr id="43" name="TextBox 41">
            <a:extLst>
              <a:ext uri="{FF2B5EF4-FFF2-40B4-BE49-F238E27FC236}">
                <a16:creationId xmlns:a16="http://schemas.microsoft.com/office/drawing/2014/main" id="{9CDA25D3-2404-2F8E-0FBA-B0A5C1DB0F17}"/>
              </a:ext>
            </a:extLst>
          </p:cNvPr>
          <p:cNvSpPr txBox="1"/>
          <p:nvPr/>
        </p:nvSpPr>
        <p:spPr>
          <a:xfrm>
            <a:off x="1448681" y="4556785"/>
            <a:ext cx="1565191" cy="382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6"/>
              </a:lnSpc>
            </a:pPr>
            <a:r>
              <a:rPr lang="en-US" sz="2098" spc="205">
                <a:solidFill>
                  <a:srgbClr val="1E723F"/>
                </a:solidFill>
                <a:latin typeface="ABeeZee Bold"/>
                <a:ea typeface="ABeeZee Bold"/>
                <a:cs typeface="ABeeZee Bold"/>
                <a:sym typeface="ABeeZee Bold"/>
              </a:rPr>
              <a:t>MAIO</a:t>
            </a:r>
          </a:p>
        </p:txBody>
      </p:sp>
      <p:sp>
        <p:nvSpPr>
          <p:cNvPr id="44" name="TextBox 42">
            <a:extLst>
              <a:ext uri="{FF2B5EF4-FFF2-40B4-BE49-F238E27FC236}">
                <a16:creationId xmlns:a16="http://schemas.microsoft.com/office/drawing/2014/main" id="{B81C5F46-5E1F-CE6C-40E9-148C793A3EF2}"/>
              </a:ext>
            </a:extLst>
          </p:cNvPr>
          <p:cNvSpPr txBox="1"/>
          <p:nvPr/>
        </p:nvSpPr>
        <p:spPr>
          <a:xfrm>
            <a:off x="4799220" y="1532248"/>
            <a:ext cx="2123950" cy="382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6"/>
              </a:lnSpc>
            </a:pPr>
            <a:r>
              <a:rPr lang="en-US" sz="2098" spc="205">
                <a:solidFill>
                  <a:srgbClr val="1E723F"/>
                </a:solidFill>
                <a:latin typeface="ABeeZee Bold"/>
                <a:ea typeface="ABeeZee Bold"/>
                <a:cs typeface="ABeeZee Bold"/>
                <a:sym typeface="ABeeZee Bold"/>
              </a:rPr>
              <a:t>FEVEREIRO</a:t>
            </a:r>
          </a:p>
        </p:txBody>
      </p:sp>
      <p:sp>
        <p:nvSpPr>
          <p:cNvPr id="45" name="TextBox 43">
            <a:extLst>
              <a:ext uri="{FF2B5EF4-FFF2-40B4-BE49-F238E27FC236}">
                <a16:creationId xmlns:a16="http://schemas.microsoft.com/office/drawing/2014/main" id="{F536F5D0-C1E9-EF77-3691-D1A4C213986B}"/>
              </a:ext>
            </a:extLst>
          </p:cNvPr>
          <p:cNvSpPr txBox="1"/>
          <p:nvPr/>
        </p:nvSpPr>
        <p:spPr>
          <a:xfrm>
            <a:off x="4755707" y="7550421"/>
            <a:ext cx="2123950" cy="382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6"/>
              </a:lnSpc>
            </a:pPr>
            <a:r>
              <a:rPr lang="en-US" sz="2098" spc="205">
                <a:solidFill>
                  <a:srgbClr val="1E723F"/>
                </a:solidFill>
                <a:latin typeface="ABeeZee Bold"/>
                <a:ea typeface="ABeeZee Bold"/>
                <a:cs typeface="ABeeZee Bold"/>
                <a:sym typeface="ABeeZee Bold"/>
              </a:rPr>
              <a:t>OUTUBRO</a:t>
            </a:r>
          </a:p>
        </p:txBody>
      </p:sp>
      <p:sp>
        <p:nvSpPr>
          <p:cNvPr id="46" name="TextBox 44">
            <a:extLst>
              <a:ext uri="{FF2B5EF4-FFF2-40B4-BE49-F238E27FC236}">
                <a16:creationId xmlns:a16="http://schemas.microsoft.com/office/drawing/2014/main" id="{B67DEEF8-3C86-F68C-414C-43BB1060EAAF}"/>
              </a:ext>
            </a:extLst>
          </p:cNvPr>
          <p:cNvSpPr txBox="1"/>
          <p:nvPr/>
        </p:nvSpPr>
        <p:spPr>
          <a:xfrm>
            <a:off x="5078599" y="4556785"/>
            <a:ext cx="1565191" cy="382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6"/>
              </a:lnSpc>
            </a:pPr>
            <a:r>
              <a:rPr lang="en-US" sz="2098" spc="205">
                <a:solidFill>
                  <a:srgbClr val="1E723F"/>
                </a:solidFill>
                <a:latin typeface="ABeeZee Bold"/>
                <a:ea typeface="ABeeZee Bold"/>
                <a:cs typeface="ABeeZee Bold"/>
                <a:sym typeface="ABeeZee Bold"/>
              </a:rPr>
              <a:t>JUNHO</a:t>
            </a:r>
          </a:p>
        </p:txBody>
      </p:sp>
      <p:sp>
        <p:nvSpPr>
          <p:cNvPr id="47" name="TextBox 45">
            <a:extLst>
              <a:ext uri="{FF2B5EF4-FFF2-40B4-BE49-F238E27FC236}">
                <a16:creationId xmlns:a16="http://schemas.microsoft.com/office/drawing/2014/main" id="{44AC6D46-4CA4-C2F2-657F-3CCC71741672}"/>
              </a:ext>
            </a:extLst>
          </p:cNvPr>
          <p:cNvSpPr txBox="1"/>
          <p:nvPr/>
        </p:nvSpPr>
        <p:spPr>
          <a:xfrm>
            <a:off x="8648266" y="1532248"/>
            <a:ext cx="1565191" cy="382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6"/>
              </a:lnSpc>
            </a:pPr>
            <a:r>
              <a:rPr lang="en-US" sz="2098" spc="205">
                <a:solidFill>
                  <a:srgbClr val="1E723F"/>
                </a:solidFill>
                <a:latin typeface="ABeeZee Bold"/>
                <a:ea typeface="ABeeZee Bold"/>
                <a:cs typeface="ABeeZee Bold"/>
                <a:sym typeface="ABeeZee Bold"/>
              </a:rPr>
              <a:t>MARÇO</a:t>
            </a:r>
          </a:p>
        </p:txBody>
      </p:sp>
      <p:sp>
        <p:nvSpPr>
          <p:cNvPr id="48" name="TextBox 46">
            <a:extLst>
              <a:ext uri="{FF2B5EF4-FFF2-40B4-BE49-F238E27FC236}">
                <a16:creationId xmlns:a16="http://schemas.microsoft.com/office/drawing/2014/main" id="{E5624450-D33D-6092-E456-F78D6142C375}"/>
              </a:ext>
            </a:extLst>
          </p:cNvPr>
          <p:cNvSpPr txBox="1"/>
          <p:nvPr/>
        </p:nvSpPr>
        <p:spPr>
          <a:xfrm>
            <a:off x="8386065" y="7550421"/>
            <a:ext cx="2123950" cy="382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6"/>
              </a:lnSpc>
            </a:pPr>
            <a:r>
              <a:rPr lang="en-US" sz="2098" spc="205">
                <a:solidFill>
                  <a:srgbClr val="1E723F"/>
                </a:solidFill>
                <a:latin typeface="ABeeZee Bold"/>
                <a:ea typeface="ABeeZee Bold"/>
                <a:cs typeface="ABeeZee Bold"/>
                <a:sym typeface="ABeeZee Bold"/>
              </a:rPr>
              <a:t>NOVEMBRO</a:t>
            </a:r>
          </a:p>
        </p:txBody>
      </p:sp>
      <p:sp>
        <p:nvSpPr>
          <p:cNvPr id="49" name="TextBox 47">
            <a:extLst>
              <a:ext uri="{FF2B5EF4-FFF2-40B4-BE49-F238E27FC236}">
                <a16:creationId xmlns:a16="http://schemas.microsoft.com/office/drawing/2014/main" id="{D48E23E4-A285-DB6E-159C-D03E81931DF0}"/>
              </a:ext>
            </a:extLst>
          </p:cNvPr>
          <p:cNvSpPr txBox="1"/>
          <p:nvPr/>
        </p:nvSpPr>
        <p:spPr>
          <a:xfrm>
            <a:off x="8665445" y="4556785"/>
            <a:ext cx="1565191" cy="382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6"/>
              </a:lnSpc>
            </a:pPr>
            <a:r>
              <a:rPr lang="en-US" sz="2098" spc="205">
                <a:solidFill>
                  <a:srgbClr val="1E723F"/>
                </a:solidFill>
                <a:latin typeface="ABeeZee Bold"/>
                <a:ea typeface="ABeeZee Bold"/>
                <a:cs typeface="ABeeZee Bold"/>
                <a:sym typeface="ABeeZee Bold"/>
              </a:rPr>
              <a:t>JULHO</a:t>
            </a:r>
          </a:p>
        </p:txBody>
      </p:sp>
      <p:sp>
        <p:nvSpPr>
          <p:cNvPr id="50" name="TextBox 48">
            <a:extLst>
              <a:ext uri="{FF2B5EF4-FFF2-40B4-BE49-F238E27FC236}">
                <a16:creationId xmlns:a16="http://schemas.microsoft.com/office/drawing/2014/main" id="{22DEBBAC-0651-44AF-A893-D23EB025DF6E}"/>
              </a:ext>
            </a:extLst>
          </p:cNvPr>
          <p:cNvSpPr txBox="1"/>
          <p:nvPr/>
        </p:nvSpPr>
        <p:spPr>
          <a:xfrm>
            <a:off x="12250128" y="1532248"/>
            <a:ext cx="1565191" cy="382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6"/>
              </a:lnSpc>
            </a:pPr>
            <a:r>
              <a:rPr lang="en-US" sz="2098" spc="205">
                <a:solidFill>
                  <a:srgbClr val="1E723F"/>
                </a:solidFill>
                <a:latin typeface="ABeeZee Bold"/>
                <a:ea typeface="ABeeZee Bold"/>
                <a:cs typeface="ABeeZee Bold"/>
                <a:sym typeface="ABeeZee Bold"/>
              </a:rPr>
              <a:t>ABRIL</a:t>
            </a:r>
          </a:p>
        </p:txBody>
      </p:sp>
      <p:sp>
        <p:nvSpPr>
          <p:cNvPr id="51" name="TextBox 49">
            <a:extLst>
              <a:ext uri="{FF2B5EF4-FFF2-40B4-BE49-F238E27FC236}">
                <a16:creationId xmlns:a16="http://schemas.microsoft.com/office/drawing/2014/main" id="{BA6E6311-1EB5-3E90-6DCC-71ED73DBA2BA}"/>
              </a:ext>
            </a:extLst>
          </p:cNvPr>
          <p:cNvSpPr txBox="1"/>
          <p:nvPr/>
        </p:nvSpPr>
        <p:spPr>
          <a:xfrm>
            <a:off x="11938990" y="7550421"/>
            <a:ext cx="2198452" cy="382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6"/>
              </a:lnSpc>
            </a:pPr>
            <a:r>
              <a:rPr lang="en-US" sz="2098" spc="205">
                <a:solidFill>
                  <a:srgbClr val="1E723F"/>
                </a:solidFill>
                <a:latin typeface="ABeeZee Bold"/>
                <a:ea typeface="ABeeZee Bold"/>
                <a:cs typeface="ABeeZee Bold"/>
                <a:sym typeface="ABeeZee Bold"/>
              </a:rPr>
              <a:t>DEZEMBRO</a:t>
            </a:r>
          </a:p>
        </p:txBody>
      </p:sp>
      <p:sp>
        <p:nvSpPr>
          <p:cNvPr id="52" name="TextBox 50">
            <a:extLst>
              <a:ext uri="{FF2B5EF4-FFF2-40B4-BE49-F238E27FC236}">
                <a16:creationId xmlns:a16="http://schemas.microsoft.com/office/drawing/2014/main" id="{926CD0FF-BCFC-CB04-B2A4-6E10359C88D3}"/>
              </a:ext>
            </a:extLst>
          </p:cNvPr>
          <p:cNvSpPr txBox="1"/>
          <p:nvPr/>
        </p:nvSpPr>
        <p:spPr>
          <a:xfrm>
            <a:off x="12256905" y="4556785"/>
            <a:ext cx="1565191" cy="382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6"/>
              </a:lnSpc>
            </a:pPr>
            <a:r>
              <a:rPr lang="en-US" sz="2098" spc="205">
                <a:solidFill>
                  <a:srgbClr val="1E723F"/>
                </a:solidFill>
                <a:latin typeface="ABeeZee Bold"/>
                <a:ea typeface="ABeeZee Bold"/>
                <a:cs typeface="ABeeZee Bold"/>
                <a:sym typeface="ABeeZee Bold"/>
              </a:rPr>
              <a:t>AGOSTO</a:t>
            </a:r>
          </a:p>
        </p:txBody>
      </p:sp>
      <p:sp>
        <p:nvSpPr>
          <p:cNvPr id="53" name="TextBox 51">
            <a:extLst>
              <a:ext uri="{FF2B5EF4-FFF2-40B4-BE49-F238E27FC236}">
                <a16:creationId xmlns:a16="http://schemas.microsoft.com/office/drawing/2014/main" id="{E0B70D29-B4AA-CEA0-D0BA-AEA892278809}"/>
              </a:ext>
            </a:extLst>
          </p:cNvPr>
          <p:cNvSpPr txBox="1"/>
          <p:nvPr/>
        </p:nvSpPr>
        <p:spPr>
          <a:xfrm>
            <a:off x="3643811" y="486750"/>
            <a:ext cx="7832378" cy="54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3"/>
              </a:lnSpc>
            </a:pPr>
            <a:r>
              <a:rPr lang="en-US" sz="4491">
                <a:solidFill>
                  <a:srgbClr val="1E723F"/>
                </a:solidFill>
                <a:latin typeface="ABeeZee Bold"/>
                <a:ea typeface="ABeeZee Bold"/>
                <a:cs typeface="ABeeZee Bold"/>
                <a:sym typeface="ABeeZee Bold"/>
              </a:rPr>
              <a:t>CALENDÁRIO ANUAL</a:t>
            </a:r>
          </a:p>
        </p:txBody>
      </p:sp>
      <p:sp>
        <p:nvSpPr>
          <p:cNvPr id="2" name="Freeform 27">
            <a:extLst>
              <a:ext uri="{FF2B5EF4-FFF2-40B4-BE49-F238E27FC236}">
                <a16:creationId xmlns:a16="http://schemas.microsoft.com/office/drawing/2014/main" id="{300470AE-88CC-0B58-FDEE-9DA5D9FA9248}"/>
              </a:ext>
            </a:extLst>
          </p:cNvPr>
          <p:cNvSpPr/>
          <p:nvPr/>
        </p:nvSpPr>
        <p:spPr>
          <a:xfrm>
            <a:off x="13871973" y="319303"/>
            <a:ext cx="873394" cy="719223"/>
          </a:xfrm>
          <a:custGeom>
            <a:avLst/>
            <a:gdLst/>
            <a:ahLst/>
            <a:cxnLst/>
            <a:rect l="l" t="t" r="r" b="b"/>
            <a:pathLst>
              <a:path w="1251075" h="1030236">
                <a:moveTo>
                  <a:pt x="0" y="0"/>
                </a:moveTo>
                <a:lnTo>
                  <a:pt x="1251076" y="0"/>
                </a:lnTo>
                <a:lnTo>
                  <a:pt x="1251076" y="1030235"/>
                </a:lnTo>
                <a:lnTo>
                  <a:pt x="0" y="10302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022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D2276AF3E3E11418FA0DD553C6ADBAB" ma:contentTypeVersion="15" ma:contentTypeDescription="Crie um novo documento." ma:contentTypeScope="" ma:versionID="17e5683c56739465393732c59a26115a">
  <xsd:schema xmlns:xsd="http://www.w3.org/2001/XMLSchema" xmlns:xs="http://www.w3.org/2001/XMLSchema" xmlns:p="http://schemas.microsoft.com/office/2006/metadata/properties" xmlns:ns2="4493ab78-0af7-4484-80f8-ac49fd16ea09" xmlns:ns3="05cf3e34-48ea-49d0-84af-8f316b45dfe4" targetNamespace="http://schemas.microsoft.com/office/2006/metadata/properties" ma:root="true" ma:fieldsID="e589786857015d7647b7dabb8155c86f" ns2:_="" ns3:_="">
    <xsd:import namespace="4493ab78-0af7-4484-80f8-ac49fd16ea09"/>
    <xsd:import namespace="05cf3e34-48ea-49d0-84af-8f316b45df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93ab78-0af7-4484-80f8-ac49fd16ea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Marcações de imagem" ma:readOnly="false" ma:fieldId="{5cf76f15-5ced-4ddc-b409-7134ff3c332f}" ma:taxonomyMulti="true" ma:sspId="3db3cea5-0ee3-4113-b3a4-755b0456c0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cf3e34-48ea-49d0-84af-8f316b45dfe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d9616cd-a92c-474c-9053-805bd7bdae22}" ma:internalName="TaxCatchAll" ma:showField="CatchAllData" ma:web="05cf3e34-48ea-49d0-84af-8f316b45df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cf3e34-48ea-49d0-84af-8f316b45dfe4" xsi:nil="true"/>
    <lcf76f155ced4ddcb4097134ff3c332f xmlns="4493ab78-0af7-4484-80f8-ac49fd16ea0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7617BE1-5E87-450E-9E3F-D94BCEB838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83A936-CDE7-4462-AA32-81016B8A89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93ab78-0af7-4484-80f8-ac49fd16ea09"/>
    <ds:schemaRef ds:uri="05cf3e34-48ea-49d0-84af-8f316b45df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17A7D7-CBF8-43F6-B191-9318FF9A1D54}">
  <ds:schemaRefs>
    <ds:schemaRef ds:uri="http://schemas.microsoft.com/office/2006/metadata/properties"/>
    <ds:schemaRef ds:uri="http://schemas.microsoft.com/office/infopath/2007/PartnerControls"/>
    <ds:schemaRef ds:uri="05cf3e34-48ea-49d0-84af-8f316b45dfe4"/>
    <ds:schemaRef ds:uri="4493ab78-0af7-4484-80f8-ac49fd16ea09"/>
  </ds:schemaRefs>
</ds:datastoreItem>
</file>

<file path=docMetadata/LabelInfo.xml><?xml version="1.0" encoding="utf-8"?>
<clbl:labelList xmlns:clbl="http://schemas.microsoft.com/office/2020/mipLabelMetadata">
  <clbl:label id="{942df343-8f73-40db-b966-81a2807536cb}" enabled="0" method="" siteId="{942df343-8f73-40db-b966-81a2807536c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3335</TotalTime>
  <Words>243</Words>
  <Application>Microsoft Office PowerPoint</Application>
  <PresentationFormat>Personalizar</PresentationFormat>
  <Paragraphs>78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1" baseType="lpstr">
      <vt:lpstr>TT Interphases Bold</vt:lpstr>
      <vt:lpstr>Arial</vt:lpstr>
      <vt:lpstr>Montserrat</vt:lpstr>
      <vt:lpstr>TT Interphases</vt:lpstr>
      <vt:lpstr>Calibri</vt:lpstr>
      <vt:lpstr>ABeeZee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 nome (42 x 29.7 cm)</dc:title>
  <cp:lastModifiedBy>Edson Haetinger - Instituto SLC</cp:lastModifiedBy>
  <cp:revision>3</cp:revision>
  <dcterms:created xsi:type="dcterms:W3CDTF">2006-08-16T00:00:00Z</dcterms:created>
  <dcterms:modified xsi:type="dcterms:W3CDTF">2025-02-21T17:57:10Z</dcterms:modified>
  <dc:identifier>DAGeC7qmRdI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0x0101009D2276AF3E3E11418FA0DD553C6ADBAB</vt:lpwstr>
  </property>
  <property fmtid="{D5CDD505-2E9C-101B-9397-08002B2CF9AE}" pid="3" name="MediaServiceImageTags">
    <vt:lpwstr/>
  </property>
</Properties>
</file>