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DB30B-8BC0-EB4E-83EA-AFDD62CC0E98}" v="11" dt="2025-09-22T19:14:03.7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63" d="100"/>
          <a:sy n="63" d="100"/>
        </p:scale>
        <p:origin x="224" y="5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ck Melo" userId="7de71567-bc3a-4f5a-963d-edf753343c4a" providerId="ADAL" clId="{903DB30B-8BC0-EB4E-83EA-AFDD62CC0E98}"/>
    <pc:docChg chg="undo custSel modSld">
      <pc:chgData name="Andrew Back Melo" userId="7de71567-bc3a-4f5a-963d-edf753343c4a" providerId="ADAL" clId="{903DB30B-8BC0-EB4E-83EA-AFDD62CC0E98}" dt="2025-09-22T19:14:03.755" v="26"/>
      <pc:docMkLst>
        <pc:docMk/>
      </pc:docMkLst>
      <pc:sldChg chg="addSp delSp modSp mod setBg">
        <pc:chgData name="Andrew Back Melo" userId="7de71567-bc3a-4f5a-963d-edf753343c4a" providerId="ADAL" clId="{903DB30B-8BC0-EB4E-83EA-AFDD62CC0E98}" dt="2025-09-22T19:14:03.755" v="26"/>
        <pc:sldMkLst>
          <pc:docMk/>
          <pc:sldMk cId="0" sldId="256"/>
        </pc:sldMkLst>
        <pc:spChg chg="add del mod">
          <ac:chgData name="Andrew Back Melo" userId="7de71567-bc3a-4f5a-963d-edf753343c4a" providerId="ADAL" clId="{903DB30B-8BC0-EB4E-83EA-AFDD62CC0E98}" dt="2025-09-22T19:13:12.044" v="20"/>
          <ac:spMkLst>
            <pc:docMk/>
            <pc:sldMk cId="0" sldId="256"/>
            <ac:spMk id="33" creationId="{87A76DF8-9024-3224-AC7E-7D2DA2BA0D8F}"/>
          </ac:spMkLst>
        </pc:spChg>
        <pc:spChg chg="add del mod">
          <ac:chgData name="Andrew Back Melo" userId="7de71567-bc3a-4f5a-963d-edf753343c4a" providerId="ADAL" clId="{903DB30B-8BC0-EB4E-83EA-AFDD62CC0E98}" dt="2025-09-22T19:13:52.414" v="23" actId="478"/>
          <ac:spMkLst>
            <pc:docMk/>
            <pc:sldMk cId="0" sldId="256"/>
            <ac:spMk id="35" creationId="{969A9C6A-B192-EA5B-A3A3-1FFA588C98A2}"/>
          </ac:spMkLst>
        </pc:spChg>
        <pc:grpChg chg="add del mod">
          <ac:chgData name="Andrew Back Melo" userId="7de71567-bc3a-4f5a-963d-edf753343c4a" providerId="ADAL" clId="{903DB30B-8BC0-EB4E-83EA-AFDD62CC0E98}" dt="2025-09-22T19:13:01.695" v="14" actId="478"/>
          <ac:grpSpMkLst>
            <pc:docMk/>
            <pc:sldMk cId="0" sldId="256"/>
            <ac:grpSpMk id="2" creationId="{00000000-0000-0000-0000-000000000000}"/>
          </ac:grpSpMkLst>
        </pc:grpChg>
        <pc:picChg chg="add mod">
          <ac:chgData name="Andrew Back Melo" userId="7de71567-bc3a-4f5a-963d-edf753343c4a" providerId="ADAL" clId="{903DB30B-8BC0-EB4E-83EA-AFDD62CC0E98}" dt="2025-09-22T19:12:42.304" v="5" actId="1076"/>
          <ac:picMkLst>
            <pc:docMk/>
            <pc:sldMk cId="0" sldId="256"/>
            <ac:picMk id="30" creationId="{49D276BF-3BD4-314B-CD4C-F39B95B059AC}"/>
          </ac:picMkLst>
        </pc:picChg>
        <pc:picChg chg="add mod">
          <ac:chgData name="Andrew Back Melo" userId="7de71567-bc3a-4f5a-963d-edf753343c4a" providerId="ADAL" clId="{903DB30B-8BC0-EB4E-83EA-AFDD62CC0E98}" dt="2025-09-22T19:12:48.374" v="9" actId="14100"/>
          <ac:picMkLst>
            <pc:docMk/>
            <pc:sldMk cId="0" sldId="256"/>
            <ac:picMk id="31" creationId="{D738FE28-81B0-16FD-26B6-39B8FD32D76D}"/>
          </ac:picMkLst>
        </pc:picChg>
        <pc:picChg chg="add mod">
          <ac:chgData name="Andrew Back Melo" userId="7de71567-bc3a-4f5a-963d-edf753343c4a" providerId="ADAL" clId="{903DB30B-8BC0-EB4E-83EA-AFDD62CC0E98}" dt="2025-09-22T19:12:58.505" v="12" actId="14100"/>
          <ac:picMkLst>
            <pc:docMk/>
            <pc:sldMk cId="0" sldId="256"/>
            <ac:picMk id="32" creationId="{F59FF847-A301-5898-ECB9-0AEFEA647232}"/>
          </ac:picMkLst>
        </pc:picChg>
        <pc:picChg chg="add del mod">
          <ac:chgData name="Andrew Back Melo" userId="7de71567-bc3a-4f5a-963d-edf753343c4a" providerId="ADAL" clId="{903DB30B-8BC0-EB4E-83EA-AFDD62CC0E98}" dt="2025-09-22T19:13:09.660" v="18" actId="478"/>
          <ac:picMkLst>
            <pc:docMk/>
            <pc:sldMk cId="0" sldId="256"/>
            <ac:picMk id="34" creationId="{14EA4AF0-0E40-23D5-F455-B6670D71D26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FC7D02F4-4FA9-BF7F-424B-42EFD5A11FAA}"/>
              </a:ext>
            </a:extLst>
          </p:cNvPr>
          <p:cNvSpPr txBox="1"/>
          <p:nvPr userDrawn="1">
            <p:extLst>
              <p:ext uri="{1162E1C5-73C7-4A58-AE30-91384D911F3F}">
                <p184:classification xmlns:p184="http://schemas.microsoft.com/office/powerpoint/2018/4/main" val="ftr"/>
              </p:ext>
            </p:extLst>
          </p:nvPr>
        </p:nvSpPr>
        <p:spPr>
          <a:xfrm>
            <a:off x="134112" y="11032490"/>
            <a:ext cx="19856450" cy="21336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Imagem 30">
            <a:extLst>
              <a:ext uri="{FF2B5EF4-FFF2-40B4-BE49-F238E27FC236}">
                <a16:creationId xmlns:a16="http://schemas.microsoft.com/office/drawing/2014/main" id="{D738FE28-81B0-16FD-26B6-39B8FD32D76D}"/>
              </a:ext>
            </a:extLst>
          </p:cNvPr>
          <p:cNvPicPr>
            <a:picLocks noChangeAspect="1"/>
          </p:cNvPicPr>
          <p:nvPr/>
        </p:nvPicPr>
        <p:blipFill>
          <a:blip r:embed="rId3"/>
          <a:stretch>
            <a:fillRect/>
          </a:stretch>
        </p:blipFill>
        <p:spPr>
          <a:xfrm>
            <a:off x="973797" y="727897"/>
            <a:ext cx="5631473" cy="4595198"/>
          </a:xfrm>
          <a:prstGeom prst="rect">
            <a:avLst/>
          </a:prstGeom>
        </p:spPr>
      </p:pic>
      <p:pic>
        <p:nvPicPr>
          <p:cNvPr id="32" name="Imagem 31">
            <a:extLst>
              <a:ext uri="{FF2B5EF4-FFF2-40B4-BE49-F238E27FC236}">
                <a16:creationId xmlns:a16="http://schemas.microsoft.com/office/drawing/2014/main" id="{F59FF847-A301-5898-ECB9-0AEFEA647232}"/>
              </a:ext>
            </a:extLst>
          </p:cNvPr>
          <p:cNvPicPr>
            <a:picLocks noChangeAspect="1"/>
          </p:cNvPicPr>
          <p:nvPr/>
        </p:nvPicPr>
        <p:blipFill>
          <a:blip r:embed="rId4"/>
          <a:stretch>
            <a:fillRect/>
          </a:stretch>
        </p:blipFill>
        <p:spPr>
          <a:xfrm>
            <a:off x="17590091" y="1233164"/>
            <a:ext cx="1342735" cy="5920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B4D434AD76C7842BC0C20F4715145DC" ma:contentTypeVersion="3" ma:contentTypeDescription="Crie um novo documento." ma:contentTypeScope="" ma:versionID="dae34f122e341c53267056ab103d0571">
  <xsd:schema xmlns:xsd="http://www.w3.org/2001/XMLSchema" xmlns:xs="http://www.w3.org/2001/XMLSchema" xmlns:p="http://schemas.microsoft.com/office/2006/metadata/properties" xmlns:ns2="085c33b8-b66a-4fc4-a4cb-6e6dde8a2717" targetNamespace="http://schemas.microsoft.com/office/2006/metadata/properties" ma:root="true" ma:fieldsID="00e80e0a8872a358e8d1537b7f65bcaa" ns2:_="">
    <xsd:import namespace="085c33b8-b66a-4fc4-a4cb-6e6dde8a271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c33b8-b66a-4fc4-a4cb-6e6dde8a2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84A1D1-0F82-4494-89BA-D91CD241F8EF}">
  <ds:schemaRefs>
    <ds:schemaRef ds:uri="http://schemas.microsoft.com/office/2006/metadata/properties"/>
    <ds:schemaRef ds:uri="http://schemas.microsoft.com/office/infopath/2007/PartnerControls"/>
    <ds:schemaRef ds:uri="http://schemas.microsoft.com/sharepoint/v3"/>
    <ds:schemaRef ds:uri="df5a23b3-5d55-488d-85bb-af16d58fba18"/>
    <ds:schemaRef ds:uri="305cd47f-cf07-4a2a-91fc-b48a5372bee5"/>
  </ds:schemaRefs>
</ds:datastoreItem>
</file>

<file path=customXml/itemProps2.xml><?xml version="1.0" encoding="utf-8"?>
<ds:datastoreItem xmlns:ds="http://schemas.openxmlformats.org/officeDocument/2006/customXml" ds:itemID="{B9827F6C-A9C5-4116-8B3F-47CFE4191332}">
  <ds:schemaRefs>
    <ds:schemaRef ds:uri="http://schemas.microsoft.com/sharepoint/v3/contenttype/forms"/>
  </ds:schemaRefs>
</ds:datastoreItem>
</file>

<file path=customXml/itemProps3.xml><?xml version="1.0" encoding="utf-8"?>
<ds:datastoreItem xmlns:ds="http://schemas.openxmlformats.org/officeDocument/2006/customXml" ds:itemID="{F2517640-2B63-49AA-8FC7-5D8B6FBC8F9D}"/>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1</TotalTime>
  <Words>0</Words>
  <Application>Microsoft Macintosh PowerPoint</Application>
  <PresentationFormat>Personalizar</PresentationFormat>
  <Paragraphs>0</Paragraphs>
  <Slides>1</Slides>
  <Notes>0</Notes>
  <HiddenSlides>0</HiddenSlides>
  <MMClips>0</MMClips>
  <ScaleCrop>false</ScaleCrop>
  <HeadingPairs>
    <vt:vector size="6" baseType="variant">
      <vt:variant>
        <vt:lpstr>Fontes usadas</vt:lpstr>
      </vt:variant>
      <vt:variant>
        <vt:i4>1</vt:i4>
      </vt:variant>
      <vt:variant>
        <vt:lpstr>Tema</vt:lpstr>
      </vt:variant>
      <vt:variant>
        <vt:i4>1</vt:i4>
      </vt:variant>
      <vt:variant>
        <vt:lpstr>Títulos de slides</vt:lpstr>
      </vt:variant>
      <vt:variant>
        <vt:i4>1</vt:i4>
      </vt:variant>
    </vt:vector>
  </HeadingPairs>
  <TitlesOfParts>
    <vt:vector size="3" baseType="lpstr">
      <vt:lpstr>Calibri</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000-70821 Fundo Teams Outrubro Rosa 2025</dc:title>
  <cp:lastModifiedBy>Andrew Back melo</cp:lastModifiedBy>
  <cp:revision>1</cp:revision>
  <dcterms:created xsi:type="dcterms:W3CDTF">2025-09-22T19:12:22Z</dcterms:created>
  <dcterms:modified xsi:type="dcterms:W3CDTF">2025-09-22T19:14:07Z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2025-09-22T00:00:00Z</vt:filetime>
  </property>
  <property fmtid="{D5CDD505-2E9C-101B-9397-08002B2CF9AE}" pid="3" name="Creator">
    <vt:lpwstr>Adobe Illustrator 29.8 (Macintosh)</vt:lpwstr>
  </property>
  <property fmtid="{D5CDD505-2E9C-101B-9397-08002B2CF9AE}" pid="4" name="CreatorVersion">
    <vt:lpwstr>21.0.0</vt:lpwstr>
  </property>
  <property fmtid="{D5CDD505-2E9C-101B-9397-08002B2CF9AE}" pid="5" name="LastSaved">
    <vt:filetime>2025-09-22T00:00:00Z</vt:filetime>
  </property>
  <property fmtid="{D5CDD505-2E9C-101B-9397-08002B2CF9AE}" pid="6" name="Producer">
    <vt:lpwstr>Adobe PDF library 17.00</vt:lpwstr>
  </property>
  <property fmtid="{D5CDD505-2E9C-101B-9397-08002B2CF9AE}" pid="7" name="ClassificationContentMarkingFooterLocations">
    <vt:lpwstr>Office Theme:8</vt:lpwstr>
  </property>
  <property fmtid="{D5CDD505-2E9C-101B-9397-08002B2CF9AE}" pid="8"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9" name="ContentTypeId">
    <vt:lpwstr>0x010100EB4D434AD76C7842BC0C20F4715145DC</vt:lpwstr>
  </property>
  <property fmtid="{D5CDD505-2E9C-101B-9397-08002B2CF9AE}" pid="10" name="MediaServiceImageTags">
    <vt:lpwstr/>
  </property>
</Properties>
</file>