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0"/>
  </p:notesMasterIdLst>
  <p:sldIdLst>
    <p:sldId id="265" r:id="rId5"/>
    <p:sldId id="2146848407" r:id="rId6"/>
    <p:sldId id="2147375970" r:id="rId7"/>
    <p:sldId id="2147375967" r:id="rId8"/>
    <p:sldId id="268" r:id="rId9"/>
    <p:sldId id="2147375968" r:id="rId10"/>
    <p:sldId id="2147375984" r:id="rId11"/>
    <p:sldId id="2147375985" r:id="rId12"/>
    <p:sldId id="2147375986" r:id="rId13"/>
    <p:sldId id="2147375990" r:id="rId14"/>
    <p:sldId id="2147375987" r:id="rId15"/>
    <p:sldId id="2147375991" r:id="rId16"/>
    <p:sldId id="331" r:id="rId17"/>
    <p:sldId id="2147375988" r:id="rId18"/>
    <p:sldId id="272" r:id="rId1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liveira,Juliana,SAO PAULO,CSV" initials="OP" lastIdx="18" clrIdx="0">
    <p:extLst>
      <p:ext uri="{19B8F6BF-5375-455C-9EA6-DF929625EA0E}">
        <p15:presenceInfo xmlns:p15="http://schemas.microsoft.com/office/powerpoint/2012/main" userId="S-1-5-21-1220945662-2111687655-725345543-14486521" providerId="AD"/>
      </p:ext>
    </p:extLst>
  </p:cmAuthor>
  <p:cmAuthor id="2" name="Alencar,Samira,BR-São Paulo" initials="ASP" lastIdx="1" clrIdx="1">
    <p:extLst>
      <p:ext uri="{19B8F6BF-5375-455C-9EA6-DF929625EA0E}">
        <p15:presenceInfo xmlns:p15="http://schemas.microsoft.com/office/powerpoint/2012/main" userId="S::Samira.Alencar@br.nestle.com::d83e84c8-f879-4dae-864d-e645632e483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F2277"/>
    <a:srgbClr val="9765AB"/>
    <a:srgbClr val="B14FC5"/>
    <a:srgbClr val="F9EBFC"/>
    <a:srgbClr val="DEC9E9"/>
    <a:srgbClr val="6BA292"/>
    <a:srgbClr val="EE6FBB"/>
    <a:srgbClr val="DD614A"/>
    <a:srgbClr val="8EBE44"/>
    <a:srgbClr val="1646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D3FB257-7122-4412-AE91-4F0A02E9564D}" v="2" dt="2023-10-18T00:19:50.0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13" autoAdjust="0"/>
    <p:restoredTop sz="94660"/>
  </p:normalViewPr>
  <p:slideViewPr>
    <p:cSldViewPr snapToGrid="0">
      <p:cViewPr varScale="1">
        <p:scale>
          <a:sx n="68" d="100"/>
          <a:sy n="68" d="100"/>
        </p:scale>
        <p:origin x="79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liveira,Thalia,BR-São Paulo" userId="53bcf30d-e48a-4425-9f39-7c547e7cbc4e" providerId="ADAL" clId="{3D3FB257-7122-4412-AE91-4F0A02E9564D}"/>
    <pc:docChg chg="custSel addSld delSld modSld sldOrd">
      <pc:chgData name="Oliveira,Thalia,BR-São Paulo" userId="53bcf30d-e48a-4425-9f39-7c547e7cbc4e" providerId="ADAL" clId="{3D3FB257-7122-4412-AE91-4F0A02E9564D}" dt="2023-10-20T12:33:35.050" v="1501" actId="20577"/>
      <pc:docMkLst>
        <pc:docMk/>
      </pc:docMkLst>
      <pc:sldChg chg="modSp mod ord">
        <pc:chgData name="Oliveira,Thalia,BR-São Paulo" userId="53bcf30d-e48a-4425-9f39-7c547e7cbc4e" providerId="ADAL" clId="{3D3FB257-7122-4412-AE91-4F0A02E9564D}" dt="2023-10-18T17:01:04.401" v="1477"/>
        <pc:sldMkLst>
          <pc:docMk/>
          <pc:sldMk cId="864641163" sldId="268"/>
        </pc:sldMkLst>
        <pc:spChg chg="mod">
          <ac:chgData name="Oliveira,Thalia,BR-São Paulo" userId="53bcf30d-e48a-4425-9f39-7c547e7cbc4e" providerId="ADAL" clId="{3D3FB257-7122-4412-AE91-4F0A02E9564D}" dt="2023-10-18T00:53:37.742" v="1452" actId="1076"/>
          <ac:spMkLst>
            <pc:docMk/>
            <pc:sldMk cId="864641163" sldId="268"/>
            <ac:spMk id="4" creationId="{279A9646-E08A-4911-A45C-4C434C966887}"/>
          </ac:spMkLst>
        </pc:spChg>
      </pc:sldChg>
      <pc:sldChg chg="add setBg">
        <pc:chgData name="Oliveira,Thalia,BR-São Paulo" userId="53bcf30d-e48a-4425-9f39-7c547e7cbc4e" providerId="ADAL" clId="{3D3FB257-7122-4412-AE91-4F0A02E9564D}" dt="2023-10-18T00:06:46.904" v="1"/>
        <pc:sldMkLst>
          <pc:docMk/>
          <pc:sldMk cId="2040828212" sldId="2146848407"/>
        </pc:sldMkLst>
      </pc:sldChg>
      <pc:sldChg chg="modSp mod">
        <pc:chgData name="Oliveira,Thalia,BR-São Paulo" userId="53bcf30d-e48a-4425-9f39-7c547e7cbc4e" providerId="ADAL" clId="{3D3FB257-7122-4412-AE91-4F0A02E9564D}" dt="2023-10-18T00:08:45.681" v="32" actId="20577"/>
        <pc:sldMkLst>
          <pc:docMk/>
          <pc:sldMk cId="3028476088" sldId="2147375968"/>
        </pc:sldMkLst>
        <pc:spChg chg="mod">
          <ac:chgData name="Oliveira,Thalia,BR-São Paulo" userId="53bcf30d-e48a-4425-9f39-7c547e7cbc4e" providerId="ADAL" clId="{3D3FB257-7122-4412-AE91-4F0A02E9564D}" dt="2023-10-18T00:08:45.681" v="32" actId="20577"/>
          <ac:spMkLst>
            <pc:docMk/>
            <pc:sldMk cId="3028476088" sldId="2147375968"/>
            <ac:spMk id="5" creationId="{48354557-1793-92E0-CE18-890D6FC1611B}"/>
          </ac:spMkLst>
        </pc:spChg>
        <pc:spChg chg="mod">
          <ac:chgData name="Oliveira,Thalia,BR-São Paulo" userId="53bcf30d-e48a-4425-9f39-7c547e7cbc4e" providerId="ADAL" clId="{3D3FB257-7122-4412-AE91-4F0A02E9564D}" dt="2023-10-18T00:08:24.929" v="29" actId="20577"/>
          <ac:spMkLst>
            <pc:docMk/>
            <pc:sldMk cId="3028476088" sldId="2147375968"/>
            <ac:spMk id="14" creationId="{28E17494-EFF6-7509-230F-F308DDC9C3B0}"/>
          </ac:spMkLst>
        </pc:spChg>
      </pc:sldChg>
      <pc:sldChg chg="modSp mod">
        <pc:chgData name="Oliveira,Thalia,BR-São Paulo" userId="53bcf30d-e48a-4425-9f39-7c547e7cbc4e" providerId="ADAL" clId="{3D3FB257-7122-4412-AE91-4F0A02E9564D}" dt="2023-10-18T17:00:30.624" v="1475" actId="1076"/>
        <pc:sldMkLst>
          <pc:docMk/>
          <pc:sldMk cId="1683243766" sldId="2147375970"/>
        </pc:sldMkLst>
        <pc:spChg chg="mod">
          <ac:chgData name="Oliveira,Thalia,BR-São Paulo" userId="53bcf30d-e48a-4425-9f39-7c547e7cbc4e" providerId="ADAL" clId="{3D3FB257-7122-4412-AE91-4F0A02E9564D}" dt="2023-10-18T17:00:30.624" v="1475" actId="1076"/>
          <ac:spMkLst>
            <pc:docMk/>
            <pc:sldMk cId="1683243766" sldId="2147375970"/>
            <ac:spMk id="22" creationId="{0DFA5CB1-C03F-CAF2-135C-D31F3C0251F3}"/>
          </ac:spMkLst>
        </pc:spChg>
      </pc:sldChg>
      <pc:sldChg chg="ord">
        <pc:chgData name="Oliveira,Thalia,BR-São Paulo" userId="53bcf30d-e48a-4425-9f39-7c547e7cbc4e" providerId="ADAL" clId="{3D3FB257-7122-4412-AE91-4F0A02E9564D}" dt="2023-10-18T00:12:39.913" v="41"/>
        <pc:sldMkLst>
          <pc:docMk/>
          <pc:sldMk cId="2850866625" sldId="2147375985"/>
        </pc:sldMkLst>
      </pc:sldChg>
      <pc:sldChg chg="ord">
        <pc:chgData name="Oliveira,Thalia,BR-São Paulo" userId="53bcf30d-e48a-4425-9f39-7c547e7cbc4e" providerId="ADAL" clId="{3D3FB257-7122-4412-AE91-4F0A02E9564D}" dt="2023-10-18T00:12:48.294" v="43"/>
        <pc:sldMkLst>
          <pc:docMk/>
          <pc:sldMk cId="157341007" sldId="2147375986"/>
        </pc:sldMkLst>
      </pc:sldChg>
      <pc:sldChg chg="delSp modSp mod">
        <pc:chgData name="Oliveira,Thalia,BR-São Paulo" userId="53bcf30d-e48a-4425-9f39-7c547e7cbc4e" providerId="ADAL" clId="{3D3FB257-7122-4412-AE91-4F0A02E9564D}" dt="2023-10-18T01:21:26.650" v="1467" actId="1076"/>
        <pc:sldMkLst>
          <pc:docMk/>
          <pc:sldMk cId="2085487384" sldId="2147375987"/>
        </pc:sldMkLst>
        <pc:spChg chg="del mod">
          <ac:chgData name="Oliveira,Thalia,BR-São Paulo" userId="53bcf30d-e48a-4425-9f39-7c547e7cbc4e" providerId="ADAL" clId="{3D3FB257-7122-4412-AE91-4F0A02E9564D}" dt="2023-10-18T00:24:27.515" v="231" actId="478"/>
          <ac:spMkLst>
            <pc:docMk/>
            <pc:sldMk cId="2085487384" sldId="2147375987"/>
            <ac:spMk id="11" creationId="{8BF7DEC6-A8AB-952A-42DB-7267EE688861}"/>
          </ac:spMkLst>
        </pc:spChg>
        <pc:spChg chg="del mod">
          <ac:chgData name="Oliveira,Thalia,BR-São Paulo" userId="53bcf30d-e48a-4425-9f39-7c547e7cbc4e" providerId="ADAL" clId="{3D3FB257-7122-4412-AE91-4F0A02E9564D}" dt="2023-10-18T00:24:24.714" v="230" actId="478"/>
          <ac:spMkLst>
            <pc:docMk/>
            <pc:sldMk cId="2085487384" sldId="2147375987"/>
            <ac:spMk id="13" creationId="{0C7E8BDE-BCEB-1603-ADB7-53600924349B}"/>
          </ac:spMkLst>
        </pc:spChg>
        <pc:spChg chg="mod">
          <ac:chgData name="Oliveira,Thalia,BR-São Paulo" userId="53bcf30d-e48a-4425-9f39-7c547e7cbc4e" providerId="ADAL" clId="{3D3FB257-7122-4412-AE91-4F0A02E9564D}" dt="2023-10-18T01:21:18.867" v="1465" actId="1076"/>
          <ac:spMkLst>
            <pc:docMk/>
            <pc:sldMk cId="2085487384" sldId="2147375987"/>
            <ac:spMk id="15" creationId="{BD928F88-C30B-459E-BF6E-FC08D246DE84}"/>
          </ac:spMkLst>
        </pc:spChg>
        <pc:spChg chg="mod">
          <ac:chgData name="Oliveira,Thalia,BR-São Paulo" userId="53bcf30d-e48a-4425-9f39-7c547e7cbc4e" providerId="ADAL" clId="{3D3FB257-7122-4412-AE91-4F0A02E9564D}" dt="2023-10-18T01:21:26.650" v="1467" actId="1076"/>
          <ac:spMkLst>
            <pc:docMk/>
            <pc:sldMk cId="2085487384" sldId="2147375987"/>
            <ac:spMk id="16" creationId="{91649C9D-13D6-5489-36F7-A48F801882F5}"/>
          </ac:spMkLst>
        </pc:spChg>
        <pc:spChg chg="mod">
          <ac:chgData name="Oliveira,Thalia,BR-São Paulo" userId="53bcf30d-e48a-4425-9f39-7c547e7cbc4e" providerId="ADAL" clId="{3D3FB257-7122-4412-AE91-4F0A02E9564D}" dt="2023-10-18T01:21:22.054" v="1466" actId="1076"/>
          <ac:spMkLst>
            <pc:docMk/>
            <pc:sldMk cId="2085487384" sldId="2147375987"/>
            <ac:spMk id="17" creationId="{A2E4A4D5-7CFB-453C-AF4C-87929C373695}"/>
          </ac:spMkLst>
        </pc:spChg>
      </pc:sldChg>
      <pc:sldChg chg="modSp mod">
        <pc:chgData name="Oliveira,Thalia,BR-São Paulo" userId="53bcf30d-e48a-4425-9f39-7c547e7cbc4e" providerId="ADAL" clId="{3D3FB257-7122-4412-AE91-4F0A02E9564D}" dt="2023-10-18T01:22:18.870" v="1473" actId="1076"/>
        <pc:sldMkLst>
          <pc:docMk/>
          <pc:sldMk cId="4085517841" sldId="2147375988"/>
        </pc:sldMkLst>
        <pc:spChg chg="mod">
          <ac:chgData name="Oliveira,Thalia,BR-São Paulo" userId="53bcf30d-e48a-4425-9f39-7c547e7cbc4e" providerId="ADAL" clId="{3D3FB257-7122-4412-AE91-4F0A02E9564D}" dt="2023-10-18T01:22:15.502" v="1472" actId="1076"/>
          <ac:spMkLst>
            <pc:docMk/>
            <pc:sldMk cId="4085517841" sldId="2147375988"/>
            <ac:spMk id="2" creationId="{F4DC6110-6083-43FF-8F0A-220B3845EF8F}"/>
          </ac:spMkLst>
        </pc:spChg>
        <pc:spChg chg="mod">
          <ac:chgData name="Oliveira,Thalia,BR-São Paulo" userId="53bcf30d-e48a-4425-9f39-7c547e7cbc4e" providerId="ADAL" clId="{3D3FB257-7122-4412-AE91-4F0A02E9564D}" dt="2023-10-18T01:22:18.870" v="1473" actId="1076"/>
          <ac:spMkLst>
            <pc:docMk/>
            <pc:sldMk cId="4085517841" sldId="2147375988"/>
            <ac:spMk id="5" creationId="{DE4C9D7A-414F-B55B-D142-828C85027EE8}"/>
          </ac:spMkLst>
        </pc:spChg>
      </pc:sldChg>
      <pc:sldChg chg="del mod modShow">
        <pc:chgData name="Oliveira,Thalia,BR-São Paulo" userId="53bcf30d-e48a-4425-9f39-7c547e7cbc4e" providerId="ADAL" clId="{3D3FB257-7122-4412-AE91-4F0A02E9564D}" dt="2023-10-18T01:22:10.784" v="1471" actId="2696"/>
        <pc:sldMkLst>
          <pc:docMk/>
          <pc:sldMk cId="903677998" sldId="2147375989"/>
        </pc:sldMkLst>
      </pc:sldChg>
      <pc:sldChg chg="del">
        <pc:chgData name="Oliveira,Thalia,BR-São Paulo" userId="53bcf30d-e48a-4425-9f39-7c547e7cbc4e" providerId="ADAL" clId="{3D3FB257-7122-4412-AE91-4F0A02E9564D}" dt="2023-10-18T00:11:02.296" v="39" actId="2696"/>
        <pc:sldMkLst>
          <pc:docMk/>
          <pc:sldMk cId="2052904551" sldId="2147375990"/>
        </pc:sldMkLst>
      </pc:sldChg>
      <pc:sldChg chg="delSp modSp add mod ord">
        <pc:chgData name="Oliveira,Thalia,BR-São Paulo" userId="53bcf30d-e48a-4425-9f39-7c547e7cbc4e" providerId="ADAL" clId="{3D3FB257-7122-4412-AE91-4F0A02E9564D}" dt="2023-10-20T12:33:35.050" v="1501" actId="20577"/>
        <pc:sldMkLst>
          <pc:docMk/>
          <pc:sldMk cId="3767418526" sldId="2147375990"/>
        </pc:sldMkLst>
        <pc:spChg chg="mod">
          <ac:chgData name="Oliveira,Thalia,BR-São Paulo" userId="53bcf30d-e48a-4425-9f39-7c547e7cbc4e" providerId="ADAL" clId="{3D3FB257-7122-4412-AE91-4F0A02E9564D}" dt="2023-10-18T00:37:09.097" v="1164" actId="1076"/>
          <ac:spMkLst>
            <pc:docMk/>
            <pc:sldMk cId="3767418526" sldId="2147375990"/>
            <ac:spMk id="2" creationId="{F4DC6110-6083-43FF-8F0A-220B3845EF8F}"/>
          </ac:spMkLst>
        </pc:spChg>
        <pc:spChg chg="mod">
          <ac:chgData name="Oliveira,Thalia,BR-São Paulo" userId="53bcf30d-e48a-4425-9f39-7c547e7cbc4e" providerId="ADAL" clId="{3D3FB257-7122-4412-AE91-4F0A02E9564D}" dt="2023-10-20T12:33:35.050" v="1501" actId="20577"/>
          <ac:spMkLst>
            <pc:docMk/>
            <pc:sldMk cId="3767418526" sldId="2147375990"/>
            <ac:spMk id="15" creationId="{BD928F88-C30B-459E-BF6E-FC08D246DE84}"/>
          </ac:spMkLst>
        </pc:spChg>
        <pc:spChg chg="del mod">
          <ac:chgData name="Oliveira,Thalia,BR-São Paulo" userId="53bcf30d-e48a-4425-9f39-7c547e7cbc4e" providerId="ADAL" clId="{3D3FB257-7122-4412-AE91-4F0A02E9564D}" dt="2023-10-18T00:24:45.249" v="251" actId="478"/>
          <ac:spMkLst>
            <pc:docMk/>
            <pc:sldMk cId="3767418526" sldId="2147375990"/>
            <ac:spMk id="16" creationId="{91649C9D-13D6-5489-36F7-A48F801882F5}"/>
          </ac:spMkLst>
        </pc:spChg>
        <pc:spChg chg="del">
          <ac:chgData name="Oliveira,Thalia,BR-São Paulo" userId="53bcf30d-e48a-4425-9f39-7c547e7cbc4e" providerId="ADAL" clId="{3D3FB257-7122-4412-AE91-4F0A02E9564D}" dt="2023-10-18T00:25:09.669" v="256" actId="478"/>
          <ac:spMkLst>
            <pc:docMk/>
            <pc:sldMk cId="3767418526" sldId="2147375990"/>
            <ac:spMk id="17" creationId="{A2E4A4D5-7CFB-453C-AF4C-87929C373695}"/>
          </ac:spMkLst>
        </pc:spChg>
      </pc:sldChg>
      <pc:sldChg chg="add del">
        <pc:chgData name="Oliveira,Thalia,BR-São Paulo" userId="53bcf30d-e48a-4425-9f39-7c547e7cbc4e" providerId="ADAL" clId="{3D3FB257-7122-4412-AE91-4F0A02E9564D}" dt="2023-10-18T00:21:50.122" v="204" actId="2696"/>
        <pc:sldMkLst>
          <pc:docMk/>
          <pc:sldMk cId="3875127162" sldId="2147375990"/>
        </pc:sldMkLst>
      </pc:sldChg>
      <pc:sldChg chg="modSp add mod">
        <pc:chgData name="Oliveira,Thalia,BR-São Paulo" userId="53bcf30d-e48a-4425-9f39-7c547e7cbc4e" providerId="ADAL" clId="{3D3FB257-7122-4412-AE91-4F0A02E9564D}" dt="2023-10-18T01:22:47.157" v="1474" actId="1076"/>
        <pc:sldMkLst>
          <pc:docMk/>
          <pc:sldMk cId="1067458465" sldId="2147375991"/>
        </pc:sldMkLst>
        <pc:spChg chg="mod">
          <ac:chgData name="Oliveira,Thalia,BR-São Paulo" userId="53bcf30d-e48a-4425-9f39-7c547e7cbc4e" providerId="ADAL" clId="{3D3FB257-7122-4412-AE91-4F0A02E9564D}" dt="2023-10-18T01:22:47.157" v="1474" actId="1076"/>
          <ac:spMkLst>
            <pc:docMk/>
            <pc:sldMk cId="1067458465" sldId="2147375991"/>
            <ac:spMk id="2" creationId="{F4DC6110-6083-43FF-8F0A-220B3845EF8F}"/>
          </ac:spMkLst>
        </pc:spChg>
        <pc:spChg chg="mod">
          <ac:chgData name="Oliveira,Thalia,BR-São Paulo" userId="53bcf30d-e48a-4425-9f39-7c547e7cbc4e" providerId="ADAL" clId="{3D3FB257-7122-4412-AE91-4F0A02E9564D}" dt="2023-10-18T01:21:41.957" v="1469" actId="1076"/>
          <ac:spMkLst>
            <pc:docMk/>
            <pc:sldMk cId="1067458465" sldId="2147375991"/>
            <ac:spMk id="15" creationId="{BD928F88-C30B-459E-BF6E-FC08D246DE84}"/>
          </ac:spMkLst>
        </pc:spChg>
      </pc:sldChg>
    </pc:docChg>
  </pc:docChgLst>
  <pc:docChgLst>
    <pc:chgData name="Oliveira,Thalia,BR-São Paulo" userId="53bcf30d-e48a-4425-9f39-7c547e7cbc4e" providerId="ADAL" clId="{DD176F6E-0FB4-4F45-819D-48C740003569}"/>
    <pc:docChg chg="undo custSel addSld delSld modSld">
      <pc:chgData name="Oliveira,Thalia,BR-São Paulo" userId="53bcf30d-e48a-4425-9f39-7c547e7cbc4e" providerId="ADAL" clId="{DD176F6E-0FB4-4F45-819D-48C740003569}" dt="2023-08-16T16:43:01.095" v="29" actId="20577"/>
      <pc:docMkLst>
        <pc:docMk/>
      </pc:docMkLst>
      <pc:sldChg chg="new del">
        <pc:chgData name="Oliveira,Thalia,BR-São Paulo" userId="53bcf30d-e48a-4425-9f39-7c547e7cbc4e" providerId="ADAL" clId="{DD176F6E-0FB4-4F45-819D-48C740003569}" dt="2023-08-16T16:41:33.364" v="1" actId="680"/>
        <pc:sldMkLst>
          <pc:docMk/>
          <pc:sldMk cId="2162542" sldId="2147375989"/>
        </pc:sldMkLst>
      </pc:sldChg>
      <pc:sldChg chg="modSp add mod">
        <pc:chgData name="Oliveira,Thalia,BR-São Paulo" userId="53bcf30d-e48a-4425-9f39-7c547e7cbc4e" providerId="ADAL" clId="{DD176F6E-0FB4-4F45-819D-48C740003569}" dt="2023-08-16T16:43:01.095" v="29" actId="20577"/>
        <pc:sldMkLst>
          <pc:docMk/>
          <pc:sldMk cId="903677998" sldId="2147375989"/>
        </pc:sldMkLst>
        <pc:spChg chg="mod">
          <ac:chgData name="Oliveira,Thalia,BR-São Paulo" userId="53bcf30d-e48a-4425-9f39-7c547e7cbc4e" providerId="ADAL" clId="{DD176F6E-0FB4-4F45-819D-48C740003569}" dt="2023-08-16T16:43:01.095" v="29" actId="20577"/>
          <ac:spMkLst>
            <pc:docMk/>
            <pc:sldMk cId="903677998" sldId="2147375989"/>
            <ac:spMk id="2" creationId="{F4DC6110-6083-43FF-8F0A-220B3845EF8F}"/>
          </ac:spMkLst>
        </pc:spChg>
      </pc:sldChg>
      <pc:sldChg chg="add del setBg">
        <pc:chgData name="Oliveira,Thalia,BR-São Paulo" userId="53bcf30d-e48a-4425-9f39-7c547e7cbc4e" providerId="ADAL" clId="{DD176F6E-0FB4-4F45-819D-48C740003569}" dt="2023-08-16T16:41:49.903" v="5" actId="2696"/>
        <pc:sldMkLst>
          <pc:docMk/>
          <pc:sldMk cId="4174186586" sldId="2147375989"/>
        </pc:sldMkLst>
      </pc:sldChg>
      <pc:sldChg chg="add del setBg">
        <pc:chgData name="Oliveira,Thalia,BR-São Paulo" userId="53bcf30d-e48a-4425-9f39-7c547e7cbc4e" providerId="ADAL" clId="{DD176F6E-0FB4-4F45-819D-48C740003569}" dt="2023-08-16T16:41:45.952" v="4" actId="2696"/>
        <pc:sldMkLst>
          <pc:docMk/>
          <pc:sldMk cId="753049158" sldId="2147375990"/>
        </pc:sldMkLst>
      </pc:sldChg>
    </pc:docChg>
  </pc:docChgLst>
  <pc:docChgLst>
    <pc:chgData name="Oliveira,Thalia,BR-São Paulo" userId="S::thalia.oliveira@br.nestle.com::53bcf30d-e48a-4425-9f39-7c547e7cbc4e" providerId="AD" clId="Web-{1BDB428A-52A7-F1BA-ADA5-418712DC038D}"/>
    <pc:docChg chg="addSld delSld modSld">
      <pc:chgData name="Oliveira,Thalia,BR-São Paulo" userId="S::thalia.oliveira@br.nestle.com::53bcf30d-e48a-4425-9f39-7c547e7cbc4e" providerId="AD" clId="Web-{1BDB428A-52A7-F1BA-ADA5-418712DC038D}" dt="2023-08-18T17:40:03.695" v="116"/>
      <pc:docMkLst>
        <pc:docMk/>
      </pc:docMkLst>
      <pc:sldChg chg="del">
        <pc:chgData name="Oliveira,Thalia,BR-São Paulo" userId="S::thalia.oliveira@br.nestle.com::53bcf30d-e48a-4425-9f39-7c547e7cbc4e" providerId="AD" clId="Web-{1BDB428A-52A7-F1BA-ADA5-418712DC038D}" dt="2023-08-18T17:39:59.164" v="114"/>
        <pc:sldMkLst>
          <pc:docMk/>
          <pc:sldMk cId="3996285106" sldId="273"/>
        </pc:sldMkLst>
      </pc:sldChg>
      <pc:sldChg chg="del">
        <pc:chgData name="Oliveira,Thalia,BR-São Paulo" userId="S::thalia.oliveira@br.nestle.com::53bcf30d-e48a-4425-9f39-7c547e7cbc4e" providerId="AD" clId="Web-{1BDB428A-52A7-F1BA-ADA5-418712DC038D}" dt="2023-08-18T17:40:03.695" v="116"/>
        <pc:sldMkLst>
          <pc:docMk/>
          <pc:sldMk cId="2040828212" sldId="2146848407"/>
        </pc:sldMkLst>
      </pc:sldChg>
      <pc:sldChg chg="del">
        <pc:chgData name="Oliveira,Thalia,BR-São Paulo" userId="S::thalia.oliveira@br.nestle.com::53bcf30d-e48a-4425-9f39-7c547e7cbc4e" providerId="AD" clId="Web-{1BDB428A-52A7-F1BA-ADA5-418712DC038D}" dt="2023-08-18T17:40:01.445" v="115"/>
        <pc:sldMkLst>
          <pc:docMk/>
          <pc:sldMk cId="1617047517" sldId="2147375962"/>
        </pc:sldMkLst>
      </pc:sldChg>
      <pc:sldChg chg="addSp delSp modSp">
        <pc:chgData name="Oliveira,Thalia,BR-São Paulo" userId="S::thalia.oliveira@br.nestle.com::53bcf30d-e48a-4425-9f39-7c547e7cbc4e" providerId="AD" clId="Web-{1BDB428A-52A7-F1BA-ADA5-418712DC038D}" dt="2023-08-18T17:34:25.465" v="9" actId="1076"/>
        <pc:sldMkLst>
          <pc:docMk/>
          <pc:sldMk cId="3511881571" sldId="2147375967"/>
        </pc:sldMkLst>
        <pc:spChg chg="mod">
          <ac:chgData name="Oliveira,Thalia,BR-São Paulo" userId="S::thalia.oliveira@br.nestle.com::53bcf30d-e48a-4425-9f39-7c547e7cbc4e" providerId="AD" clId="Web-{1BDB428A-52A7-F1BA-ADA5-418712DC038D}" dt="2023-08-18T17:34:02.229" v="3" actId="1076"/>
          <ac:spMkLst>
            <pc:docMk/>
            <pc:sldMk cId="3511881571" sldId="2147375967"/>
            <ac:spMk id="4" creationId="{374203ED-54A5-3483-B2C8-1A697B9CEB80}"/>
          </ac:spMkLst>
        </pc:spChg>
        <pc:spChg chg="add mod">
          <ac:chgData name="Oliveira,Thalia,BR-São Paulo" userId="S::thalia.oliveira@br.nestle.com::53bcf30d-e48a-4425-9f39-7c547e7cbc4e" providerId="AD" clId="Web-{1BDB428A-52A7-F1BA-ADA5-418712DC038D}" dt="2023-08-18T17:34:18.855" v="8" actId="1076"/>
          <ac:spMkLst>
            <pc:docMk/>
            <pc:sldMk cId="3511881571" sldId="2147375967"/>
            <ac:spMk id="18" creationId="{1782A878-37F1-DF01-3F70-01850CF59360}"/>
          </ac:spMkLst>
        </pc:spChg>
        <pc:picChg chg="mod">
          <ac:chgData name="Oliveira,Thalia,BR-São Paulo" userId="S::thalia.oliveira@br.nestle.com::53bcf30d-e48a-4425-9f39-7c547e7cbc4e" providerId="AD" clId="Web-{1BDB428A-52A7-F1BA-ADA5-418712DC038D}" dt="2023-08-18T17:34:03.839" v="4" actId="1076"/>
          <ac:picMkLst>
            <pc:docMk/>
            <pc:sldMk cId="3511881571" sldId="2147375967"/>
            <ac:picMk id="2" creationId="{C700E5C4-0F11-1F9B-4C4C-F40066E363F8}"/>
          </ac:picMkLst>
        </pc:picChg>
        <pc:picChg chg="mod">
          <ac:chgData name="Oliveira,Thalia,BR-São Paulo" userId="S::thalia.oliveira@br.nestle.com::53bcf30d-e48a-4425-9f39-7c547e7cbc4e" providerId="AD" clId="Web-{1BDB428A-52A7-F1BA-ADA5-418712DC038D}" dt="2023-08-18T17:33:59.636" v="2" actId="1076"/>
          <ac:picMkLst>
            <pc:docMk/>
            <pc:sldMk cId="3511881571" sldId="2147375967"/>
            <ac:picMk id="3" creationId="{4A480F79-BDE3-10A3-F46C-C41A5BC1F4A4}"/>
          </ac:picMkLst>
        </pc:picChg>
        <pc:picChg chg="add mod">
          <ac:chgData name="Oliveira,Thalia,BR-São Paulo" userId="S::thalia.oliveira@br.nestle.com::53bcf30d-e48a-4425-9f39-7c547e7cbc4e" providerId="AD" clId="Web-{1BDB428A-52A7-F1BA-ADA5-418712DC038D}" dt="2023-08-18T17:34:25.465" v="9" actId="1076"/>
          <ac:picMkLst>
            <pc:docMk/>
            <pc:sldMk cId="3511881571" sldId="2147375967"/>
            <ac:picMk id="7" creationId="{AD9098D5-61EF-E302-F533-D2BC2D7B6F57}"/>
          </ac:picMkLst>
        </pc:picChg>
        <pc:picChg chg="add del">
          <ac:chgData name="Oliveira,Thalia,BR-São Paulo" userId="S::thalia.oliveira@br.nestle.com::53bcf30d-e48a-4425-9f39-7c547e7cbc4e" providerId="AD" clId="Web-{1BDB428A-52A7-F1BA-ADA5-418712DC038D}" dt="2023-08-18T17:34:08.761" v="6"/>
          <ac:picMkLst>
            <pc:docMk/>
            <pc:sldMk cId="3511881571" sldId="2147375967"/>
            <ac:picMk id="10" creationId="{6C2B0BC0-45DD-F50B-61E4-9834F749893C}"/>
          </ac:picMkLst>
        </pc:picChg>
      </pc:sldChg>
      <pc:sldChg chg="addSp delSp modSp add replId">
        <pc:chgData name="Oliveira,Thalia,BR-São Paulo" userId="S::thalia.oliveira@br.nestle.com::53bcf30d-e48a-4425-9f39-7c547e7cbc4e" providerId="AD" clId="Web-{1BDB428A-52A7-F1BA-ADA5-418712DC038D}" dt="2023-08-18T17:37:58.300" v="113" actId="1076"/>
        <pc:sldMkLst>
          <pc:docMk/>
          <pc:sldMk cId="2052904551" sldId="2147375990"/>
        </pc:sldMkLst>
        <pc:spChg chg="mod">
          <ac:chgData name="Oliveira,Thalia,BR-São Paulo" userId="S::thalia.oliveira@br.nestle.com::53bcf30d-e48a-4425-9f39-7c547e7cbc4e" providerId="AD" clId="Web-{1BDB428A-52A7-F1BA-ADA5-418712DC038D}" dt="2023-08-18T17:37:58.300" v="113" actId="1076"/>
          <ac:spMkLst>
            <pc:docMk/>
            <pc:sldMk cId="2052904551" sldId="2147375990"/>
            <ac:spMk id="2" creationId="{F4DC6110-6083-43FF-8F0A-220B3845EF8F}"/>
          </ac:spMkLst>
        </pc:spChg>
        <pc:spChg chg="del mod">
          <ac:chgData name="Oliveira,Thalia,BR-São Paulo" userId="S::thalia.oliveira@br.nestle.com::53bcf30d-e48a-4425-9f39-7c547e7cbc4e" providerId="AD" clId="Web-{1BDB428A-52A7-F1BA-ADA5-418712DC038D}" dt="2023-08-18T17:36:16.390" v="14"/>
          <ac:spMkLst>
            <pc:docMk/>
            <pc:sldMk cId="2052904551" sldId="2147375990"/>
            <ac:spMk id="4" creationId="{279A9646-E08A-4911-A45C-4C434C966887}"/>
          </ac:spMkLst>
        </pc:spChg>
        <pc:spChg chg="mod">
          <ac:chgData name="Oliveira,Thalia,BR-São Paulo" userId="S::thalia.oliveira@br.nestle.com::53bcf30d-e48a-4425-9f39-7c547e7cbc4e" providerId="AD" clId="Web-{1BDB428A-52A7-F1BA-ADA5-418712DC038D}" dt="2023-08-18T17:37:29.533" v="110" actId="1076"/>
          <ac:spMkLst>
            <pc:docMk/>
            <pc:sldMk cId="2052904551" sldId="2147375990"/>
            <ac:spMk id="12" creationId="{4EACF931-3EC5-4E7A-972A-1D0B01606825}"/>
          </ac:spMkLst>
        </pc:spChg>
        <pc:spChg chg="del mod">
          <ac:chgData name="Oliveira,Thalia,BR-São Paulo" userId="S::thalia.oliveira@br.nestle.com::53bcf30d-e48a-4425-9f39-7c547e7cbc4e" providerId="AD" clId="Web-{1BDB428A-52A7-F1BA-ADA5-418712DC038D}" dt="2023-08-18T17:37:23.455" v="109"/>
          <ac:spMkLst>
            <pc:docMk/>
            <pc:sldMk cId="2052904551" sldId="2147375990"/>
            <ac:spMk id="14" creationId="{EC5543E8-227A-4BE0-9E2E-854A0E1FEC57}"/>
          </ac:spMkLst>
        </pc:spChg>
        <pc:picChg chg="add mod">
          <ac:chgData name="Oliveira,Thalia,BR-São Paulo" userId="S::thalia.oliveira@br.nestle.com::53bcf30d-e48a-4425-9f39-7c547e7cbc4e" providerId="AD" clId="Web-{1BDB428A-52A7-F1BA-ADA5-418712DC038D}" dt="2023-08-18T17:37:47.597" v="112" actId="1076"/>
          <ac:picMkLst>
            <pc:docMk/>
            <pc:sldMk cId="2052904551" sldId="2147375990"/>
            <ac:picMk id="5" creationId="{059097BF-0A1D-57B3-6939-9CD80F24298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C6BAF-44EB-4FD7-814F-452CA72D8808}" type="datetimeFigureOut">
              <a:rPr lang="pt-BR" smtClean="0"/>
              <a:t>20/10/2023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DAC4AE-278D-4EE2-B828-02F981FD58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367354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Alterar o vídeo para de alguma escola</a:t>
            </a:r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176071-09B8-4639-B184-994A1CDFF589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362638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10766" hangingPunct="0">
              <a:buClr>
                <a:srgbClr val="FEB81E"/>
              </a:buClr>
              <a:tabLst>
                <a:tab pos="8801100" algn="l"/>
              </a:tabLst>
              <a:defRPr sz="3500">
                <a:solidFill>
                  <a:srgbClr val="939696"/>
                </a:solidFill>
                <a:latin typeface="Avenir Next Rounded Std Regular"/>
                <a:ea typeface="Avenir Next Rounded Std Regular"/>
                <a:cs typeface="Avenir Next Rounded Std Regular"/>
                <a:sym typeface="Avenir Next Rounded Std Regular"/>
              </a:defRPr>
            </a:pPr>
            <a:r>
              <a:rPr lang="pt-BR" sz="1200" b="1" kern="0" dirty="0">
                <a:solidFill>
                  <a:srgbClr val="939696"/>
                </a:solidFill>
                <a:latin typeface="Avenir Next Rounded Std Bold"/>
                <a:ea typeface="Avenir Next Rounded Std Bold"/>
                <a:cs typeface="Avenir Next Rounded Std Bold"/>
                <a:sym typeface="Avenir Next Rounded Std Bold"/>
              </a:rPr>
              <a:t>Reforçar o voluntariar faz bem</a:t>
            </a:r>
            <a:endParaRPr lang="pt-BR" sz="1200" kern="0" dirty="0">
              <a:solidFill>
                <a:srgbClr val="939696"/>
              </a:solidFill>
              <a:latin typeface="Avenir Next Rounded Std Regular"/>
              <a:sym typeface="Avenir Next Rounded Std Regular"/>
            </a:endParaRPr>
          </a:p>
          <a:p>
            <a:pPr defTabSz="410766" hangingPunct="0">
              <a:buClr>
                <a:srgbClr val="FEB81E"/>
              </a:buClr>
              <a:tabLst>
                <a:tab pos="8801100" algn="l"/>
              </a:tabLst>
              <a:defRPr sz="3500">
                <a:solidFill>
                  <a:srgbClr val="939696"/>
                </a:solidFill>
                <a:latin typeface="Avenir Next Rounded Std Regular"/>
                <a:ea typeface="Avenir Next Rounded Std Regular"/>
                <a:cs typeface="Avenir Next Rounded Std Regular"/>
                <a:sym typeface="Avenir Next Rounded Std Regular"/>
              </a:defRPr>
            </a:pPr>
            <a:endParaRPr lang="pt-BR" sz="1200" kern="0" dirty="0">
              <a:solidFill>
                <a:srgbClr val="939696"/>
              </a:solidFill>
              <a:latin typeface="Avenir Next Rounded Std Regular"/>
              <a:sym typeface="Avenir Next Rounded Std Regular"/>
            </a:endParaRPr>
          </a:p>
          <a:p>
            <a:pPr defTabSz="410766" hangingPunct="0">
              <a:buClr>
                <a:srgbClr val="FEB81E"/>
              </a:buClr>
              <a:tabLst>
                <a:tab pos="8801100" algn="l"/>
              </a:tabLst>
              <a:defRPr sz="3500">
                <a:solidFill>
                  <a:srgbClr val="939696"/>
                </a:solidFill>
                <a:latin typeface="Avenir Next Rounded Std Regular"/>
                <a:ea typeface="Avenir Next Rounded Std Regular"/>
                <a:cs typeface="Avenir Next Rounded Std Regular"/>
                <a:sym typeface="Avenir Next Rounded Std Regular"/>
              </a:defRPr>
            </a:pPr>
            <a:r>
              <a:rPr lang="pt-BR" sz="1200" kern="0" dirty="0">
                <a:solidFill>
                  <a:srgbClr val="939696"/>
                </a:solidFill>
                <a:latin typeface="Avenir Next Rounded Std Regular"/>
                <a:sym typeface="Avenir Next Rounded Std Regular"/>
              </a:rPr>
              <a:t>O </a:t>
            </a:r>
            <a:r>
              <a:rPr lang="pt-BR" sz="1200" dirty="0"/>
              <a:t>nosso objetivo é </a:t>
            </a:r>
            <a:r>
              <a:rPr lang="pt-BR" sz="1200" b="1" dirty="0"/>
              <a:t>ajudar 50 milhões de crianças</a:t>
            </a:r>
            <a:r>
              <a:rPr lang="pt-BR" sz="1200" dirty="0"/>
              <a:t> a terem uma vida mais saudável até 2030.</a:t>
            </a:r>
            <a:endParaRPr lang="pt-BR" sz="1200" kern="0" dirty="0">
              <a:solidFill>
                <a:srgbClr val="939696"/>
              </a:solidFill>
              <a:latin typeface="Avenir Next Rounded Std Regular"/>
              <a:sym typeface="Avenir Next Rounded Std Regular"/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31706B-DE65-457C-A4DD-DA425ADE5377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28042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10766" hangingPunct="0">
              <a:buClr>
                <a:srgbClr val="FEB81E"/>
              </a:buClr>
              <a:tabLst>
                <a:tab pos="8801100" algn="l"/>
              </a:tabLst>
              <a:defRPr sz="3500">
                <a:solidFill>
                  <a:srgbClr val="939696"/>
                </a:solidFill>
                <a:latin typeface="Avenir Next Rounded Std Regular"/>
                <a:ea typeface="Avenir Next Rounded Std Regular"/>
                <a:cs typeface="Avenir Next Rounded Std Regular"/>
                <a:sym typeface="Avenir Next Rounded Std Regular"/>
              </a:defRPr>
            </a:pPr>
            <a:r>
              <a:rPr lang="pt-BR" sz="1200" b="1" kern="0" dirty="0">
                <a:solidFill>
                  <a:srgbClr val="939696"/>
                </a:solidFill>
                <a:latin typeface="Avenir Next Rounded Std Bold"/>
                <a:ea typeface="Avenir Next Rounded Std Bold"/>
                <a:cs typeface="Avenir Next Rounded Std Bold"/>
                <a:sym typeface="Avenir Next Rounded Std Bold"/>
              </a:rPr>
              <a:t>Nestlé por Crianças Mais Saudáveis</a:t>
            </a:r>
            <a:r>
              <a:rPr lang="pt-BR" sz="1200" kern="0" dirty="0">
                <a:solidFill>
                  <a:srgbClr val="939696"/>
                </a:solidFill>
                <a:latin typeface="Avenir Next Rounded Std Regular"/>
                <a:sym typeface="Avenir Next Rounded Std Regular"/>
              </a:rPr>
              <a:t> tem o compromisso de ajudar esta e as próximas gerações a crescerem mais felizes e com mais saúde. </a:t>
            </a:r>
          </a:p>
          <a:p>
            <a:pPr defTabSz="410766" hangingPunct="0">
              <a:buClr>
                <a:srgbClr val="FEB81E"/>
              </a:buClr>
              <a:tabLst>
                <a:tab pos="8801100" algn="l"/>
              </a:tabLst>
              <a:defRPr sz="3500">
                <a:solidFill>
                  <a:srgbClr val="939696"/>
                </a:solidFill>
                <a:latin typeface="Avenir Next Rounded Std Regular"/>
                <a:ea typeface="Avenir Next Rounded Std Regular"/>
                <a:cs typeface="Avenir Next Rounded Std Regular"/>
                <a:sym typeface="Avenir Next Rounded Std Regular"/>
              </a:defRPr>
            </a:pPr>
            <a:endParaRPr lang="pt-BR" sz="1200" kern="0" dirty="0">
              <a:solidFill>
                <a:srgbClr val="939696"/>
              </a:solidFill>
              <a:latin typeface="Avenir Next Rounded Std Regular"/>
              <a:sym typeface="Avenir Next Rounded Std Regular"/>
            </a:endParaRPr>
          </a:p>
          <a:p>
            <a:pPr defTabSz="410766" hangingPunct="0">
              <a:buClr>
                <a:srgbClr val="FEB81E"/>
              </a:buClr>
              <a:tabLst>
                <a:tab pos="8801100" algn="l"/>
              </a:tabLst>
              <a:defRPr sz="3500">
                <a:solidFill>
                  <a:srgbClr val="939696"/>
                </a:solidFill>
                <a:latin typeface="Avenir Next Rounded Std Regular"/>
                <a:ea typeface="Avenir Next Rounded Std Regular"/>
                <a:cs typeface="Avenir Next Rounded Std Regular"/>
                <a:sym typeface="Avenir Next Rounded Std Regular"/>
              </a:defRPr>
            </a:pPr>
            <a:r>
              <a:rPr lang="pt-BR" sz="1200" kern="0" dirty="0">
                <a:solidFill>
                  <a:srgbClr val="939696"/>
                </a:solidFill>
                <a:latin typeface="Avenir Next Rounded Std Regular"/>
                <a:sym typeface="Avenir Next Rounded Std Regular"/>
              </a:rPr>
              <a:t>O </a:t>
            </a:r>
            <a:r>
              <a:rPr lang="pt-BR" sz="1200" dirty="0"/>
              <a:t>nosso objetivo é </a:t>
            </a:r>
            <a:r>
              <a:rPr lang="pt-BR" sz="1200" b="1" dirty="0"/>
              <a:t>ajudar 50 milhões de crianças</a:t>
            </a:r>
            <a:r>
              <a:rPr lang="pt-BR" sz="1200" dirty="0"/>
              <a:t> a terem uma vida mais saudável até 2030.</a:t>
            </a:r>
            <a:endParaRPr lang="pt-BR" sz="1200" kern="0" dirty="0">
              <a:solidFill>
                <a:srgbClr val="939696"/>
              </a:solidFill>
              <a:latin typeface="Avenir Next Rounded Std Regular"/>
              <a:sym typeface="Avenir Next Rounded Std Regular"/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31706B-DE65-457C-A4DD-DA425ADE5377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63443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AC4AE-278D-4EE2-B828-02F981FD5882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820882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Falar que o aceite pode ser realizado de maneira simples, via </a:t>
            </a:r>
            <a:r>
              <a:rPr lang="pt-BR" err="1"/>
              <a:t>email</a:t>
            </a: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AC4AE-278D-4EE2-B828-02F981FD5882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879305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Trazer no speech o apelo de pertencimento, no dia da ação teve o painel das fotos de crianças que foram enviadas – colaboradores se enxergarem como participantes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AC4AE-278D-4EE2-B828-02F981FD5882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781375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8456DD-AA70-4D87-A3AF-CDC585B65C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C6119D8-B9CA-41C8-8C8C-731708762A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5C326D6-9B5D-4842-AE68-AC1E75DC5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538D2-3C05-43C8-A672-D3AD00753948}" type="datetimeFigureOut">
              <a:rPr lang="pt-BR" smtClean="0"/>
              <a:t>20/10/2023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78F7A05-EE2C-45F9-9691-02017FA60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DC415AE-CCFD-48BB-9400-40C3C3A31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3C169-B6C8-478D-B7AF-BB353AB6382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3468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BCF18A-7AB3-4D62-9DE3-99F7651E1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5BB0F17-82EA-49D1-A0CE-D2B594343E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17E4CB9-36E4-405F-810E-1D22457ED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538D2-3C05-43C8-A672-D3AD00753948}" type="datetimeFigureOut">
              <a:rPr lang="pt-BR" smtClean="0"/>
              <a:t>20/10/2023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9562E4B-A4F1-4C33-805D-824C33EF6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90E2C86-5D19-4297-89F4-39C81D763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3C169-B6C8-478D-B7AF-BB353AB6382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9923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E1673A9-7B2D-4AAD-B1EC-7AACC3E551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BB70E22-F55D-4611-B455-70FFE38677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1AF4D83-5E3D-46B2-B342-CBD82910A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538D2-3C05-43C8-A672-D3AD00753948}" type="datetimeFigureOut">
              <a:rPr lang="pt-BR" smtClean="0"/>
              <a:t>20/10/2023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41F149E-8441-4A57-A345-042676508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10233C5-AE2B-4FD2-B4FC-8B2F9E7D3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3C169-B6C8-478D-B7AF-BB353AB6382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564636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7131477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in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823CE-E90C-4D9A-98B4-C6F1572E8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985A9DA-8BAE-464D-9324-4F7FC795382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1582737"/>
            <a:ext cx="11758364" cy="4652961"/>
          </a:xfrm>
          <a:custGeom>
            <a:avLst/>
            <a:gdLst>
              <a:gd name="connsiteX0" fmla="*/ 6023031 w 11758364"/>
              <a:gd name="connsiteY0" fmla="*/ 0 h 4652961"/>
              <a:gd name="connsiteX1" fmla="*/ 11451222 w 11758364"/>
              <a:gd name="connsiteY1" fmla="*/ 0 h 4652961"/>
              <a:gd name="connsiteX2" fmla="*/ 11758364 w 11758364"/>
              <a:gd name="connsiteY2" fmla="*/ 307142 h 4652961"/>
              <a:gd name="connsiteX3" fmla="*/ 11758364 w 11758364"/>
              <a:gd name="connsiteY3" fmla="*/ 4345819 h 4652961"/>
              <a:gd name="connsiteX4" fmla="*/ 11451222 w 11758364"/>
              <a:gd name="connsiteY4" fmla="*/ 4652961 h 4652961"/>
              <a:gd name="connsiteX5" fmla="*/ 6340838 w 11758364"/>
              <a:gd name="connsiteY5" fmla="*/ 4650218 h 4652961"/>
              <a:gd name="connsiteX6" fmla="*/ 6340838 w 11758364"/>
              <a:gd name="connsiteY6" fmla="*/ 4652961 h 4652961"/>
              <a:gd name="connsiteX7" fmla="*/ 0 w 11758364"/>
              <a:gd name="connsiteY7" fmla="*/ 4652961 h 4652961"/>
              <a:gd name="connsiteX8" fmla="*/ 0 w 11758364"/>
              <a:gd name="connsiteY8" fmla="*/ 1 h 4652961"/>
              <a:gd name="connsiteX9" fmla="*/ 6023031 w 11758364"/>
              <a:gd name="connsiteY9" fmla="*/ 1 h 4652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758364" h="4652961">
                <a:moveTo>
                  <a:pt x="6023031" y="0"/>
                </a:moveTo>
                <a:lnTo>
                  <a:pt x="11451222" y="0"/>
                </a:lnTo>
                <a:cubicBezTo>
                  <a:pt x="11620852" y="0"/>
                  <a:pt x="11758364" y="137512"/>
                  <a:pt x="11758364" y="307142"/>
                </a:cubicBezTo>
                <a:lnTo>
                  <a:pt x="11758364" y="4345819"/>
                </a:lnTo>
                <a:cubicBezTo>
                  <a:pt x="11758364" y="4515449"/>
                  <a:pt x="11620852" y="4652961"/>
                  <a:pt x="11451222" y="4652961"/>
                </a:cubicBezTo>
                <a:lnTo>
                  <a:pt x="6340838" y="4650218"/>
                </a:lnTo>
                <a:lnTo>
                  <a:pt x="6340838" y="4652961"/>
                </a:lnTo>
                <a:lnTo>
                  <a:pt x="0" y="4652961"/>
                </a:lnTo>
                <a:lnTo>
                  <a:pt x="0" y="1"/>
                </a:lnTo>
                <a:lnTo>
                  <a:pt x="6023031" y="1"/>
                </a:lnTo>
                <a:close/>
              </a:path>
            </a:pathLst>
          </a:custGeom>
          <a:solidFill>
            <a:srgbClr val="9CDBD9">
              <a:alpha val="20000"/>
            </a:srgbClr>
          </a:solidFill>
        </p:spPr>
        <p:txBody>
          <a:bodyPr wrap="square" lIns="432000" tIns="129600">
            <a:noAutofit/>
          </a:bodyPr>
          <a:lstStyle>
            <a:lvl1pPr>
              <a:defRPr/>
            </a:lvl1pPr>
          </a:lstStyle>
          <a:p>
            <a:pPr lvl="0"/>
            <a:r>
              <a:rPr lang="en-US"/>
              <a:t>Click to add text, change Fill color from Custom Colors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07ED77-2031-447D-8BAD-ED7514E37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79F41-7C5F-4CE3-9AF7-0D00511247D1}" type="datetime3">
              <a:rPr lang="en-GB" smtClean="0"/>
              <a:pPr/>
              <a:t>20 October, 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841E20-2E12-4467-8637-DBFAC1A30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3350F8-B60B-428C-B4F9-2FDCEC545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AD320-0145-465E-81D8-601FAF273452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09772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14">
          <p15:clr>
            <a:srgbClr val="00000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D63E44-AFD1-451C-AC38-6E169DEB3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7E42058-36D8-49C6-9B53-138DD7AAFF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26CDE31-AD27-4938-B193-A7A509457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538D2-3C05-43C8-A672-D3AD00753948}" type="datetimeFigureOut">
              <a:rPr lang="pt-BR" smtClean="0"/>
              <a:t>20/10/2023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A2A212D-0F7D-4283-B157-122E5BAAC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0A92572-44E6-447F-86D1-CC43106C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3C169-B6C8-478D-B7AF-BB353AB6382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32469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F3A906-10DC-4BAC-A723-D6DB0FC47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EF218F7-D140-456B-8369-BBC24DC6FA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2C9B674-E14A-4022-AC5C-E3F7A1614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538D2-3C05-43C8-A672-D3AD00753948}" type="datetimeFigureOut">
              <a:rPr lang="pt-BR" smtClean="0"/>
              <a:t>20/10/2023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9277276-76D7-4DA2-8AFB-AB6D24E64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94E7608-E552-4730-96E9-2E60B2CEF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3C169-B6C8-478D-B7AF-BB353AB6382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8225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BAC7C3-82C8-45A3-8EC8-6ACFB78EE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835C5E4-D44E-4579-9B1A-382DC98323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1E04FE5-CC9E-46DE-A7B4-0FC83EA96D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5EA347D-BC37-4B99-B17D-A814D491A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538D2-3C05-43C8-A672-D3AD00753948}" type="datetimeFigureOut">
              <a:rPr lang="pt-BR" smtClean="0"/>
              <a:t>20/10/2023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7E0DE3B-9957-447F-8B40-D89E5A5A0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5BB37A3-BEDD-4DA1-A0D0-D3A4DA023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3C169-B6C8-478D-B7AF-BB353AB6382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00564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06E8C4-1BF3-4FC5-AAE8-4574AF61B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A57A2D0-5A52-4128-9316-1512D5B1CF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03A3F90-8BF0-420D-825B-E666991758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B08165E4-FBB9-4D78-8D19-DB9A767BE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18E6C961-ED50-4F28-AD0B-06446CE72F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321C4967-BCDA-4625-B8EE-DAA8DFCCE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538D2-3C05-43C8-A672-D3AD00753948}" type="datetimeFigureOut">
              <a:rPr lang="pt-BR" smtClean="0"/>
              <a:t>20/10/2023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52E8ECCE-3695-44F3-987C-F9F85131B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79DFCFCF-A407-481F-AD5B-AF884085F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3C169-B6C8-478D-B7AF-BB353AB6382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926881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669001-D6CB-4832-97E4-241CABDE7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48EA063C-261F-456F-BA95-32E897664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538D2-3C05-43C8-A672-D3AD00753948}" type="datetimeFigureOut">
              <a:rPr lang="pt-BR" smtClean="0"/>
              <a:t>20/10/2023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76FACFD4-C5BE-47A0-9A9D-FB975E91D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E4168F1B-AE2B-436A-B1FE-5B57E6D02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3C169-B6C8-478D-B7AF-BB353AB6382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08799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8A9A568E-29AE-4E61-8D0C-AD40DF559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538D2-3C05-43C8-A672-D3AD00753948}" type="datetimeFigureOut">
              <a:rPr lang="pt-BR" smtClean="0"/>
              <a:t>20/10/2023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D81A0D65-DE2E-4F70-8ECA-CEE32BD6F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A73FCA2-F8F4-4CEF-BCFE-51FC9DBD6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3C169-B6C8-478D-B7AF-BB353AB6382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49226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A70677-B7A9-4F0A-9A13-B6C793EA2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E6725F0-CF63-4E31-AC38-FA9B015CA2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F2BF5316-1081-40C9-8EBF-43C6F4A96B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95FE1C0-0B9B-4969-A665-D3B39DEF1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538D2-3C05-43C8-A672-D3AD00753948}" type="datetimeFigureOut">
              <a:rPr lang="pt-BR" smtClean="0"/>
              <a:t>20/10/2023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66F9AD0-B4BE-4C8C-AF69-0AF94F2F3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D6EE75B-19CF-47FA-84DE-46655F49E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3C169-B6C8-478D-B7AF-BB353AB6382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649613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AD227F-E463-47A0-B8FF-D22C52FA6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F60602A5-F7F8-4187-9CFF-64306B1646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A7376A8-BDF5-46E7-93F6-616CCF65F8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3869FAE-A84C-4580-B245-DF7DAD755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538D2-3C05-43C8-A672-D3AD00753948}" type="datetimeFigureOut">
              <a:rPr lang="pt-BR" smtClean="0"/>
              <a:t>20/10/2023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A92A087-BE1E-4E72-BCC9-72A4BC1F9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9F4307E-4C4E-493C-9854-9274060EC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3C169-B6C8-478D-B7AF-BB353AB6382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29238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68BBFE02-A0EE-47F1-99D0-4759BD4DB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7842BBC-046E-42A5-8B2A-F3FBD7A517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C3A8BAA-9E1B-4BFE-8A7A-5D4A8A14A9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3538D2-3C05-43C8-A672-D3AD00753948}" type="datetimeFigureOut">
              <a:rPr lang="pt-BR" smtClean="0"/>
              <a:t>20/10/2023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95FB9E7-993C-4545-8BBB-4113C543FA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FBD5E68-80BF-415E-9BAB-0606538856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93C169-B6C8-478D-B7AF-BB353AB6382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00309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2.jpeg"/><Relationship Id="rId7" Type="http://schemas.openxmlformats.org/officeDocument/2006/relationships/image" Target="../media/image14.png"/><Relationship Id="rId12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jpeg"/><Relationship Id="rId5" Type="http://schemas.openxmlformats.org/officeDocument/2006/relationships/image" Target="../media/image3.png"/><Relationship Id="rId10" Type="http://schemas.openxmlformats.org/officeDocument/2006/relationships/image" Target="../media/image17.jpg"/><Relationship Id="rId4" Type="http://schemas.openxmlformats.org/officeDocument/2006/relationships/image" Target="../media/image9.png"/><Relationship Id="rId9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2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8688" y="0"/>
            <a:ext cx="12260688" cy="6800850"/>
          </a:xfrm>
          <a:prstGeom prst="rect">
            <a:avLst/>
          </a:prstGeom>
        </p:spPr>
      </p:pic>
      <p:pic>
        <p:nvPicPr>
          <p:cNvPr id="6" name="Imagem" descr="Image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7484" y="2720107"/>
            <a:ext cx="7267517" cy="765849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N4HK_BRAZIL.png" descr="N4HK_BRAZIL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9199" y="4069981"/>
            <a:ext cx="2785458" cy="701966"/>
          </a:xfrm>
          <a:prstGeom prst="rect">
            <a:avLst/>
          </a:prstGeom>
          <a:noFill/>
          <a:ln w="12700">
            <a:miter lim="400000"/>
          </a:ln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EBD4D4CA-FAD8-4EB1-B276-AC40FDB7F95D}"/>
              </a:ext>
            </a:extLst>
          </p:cNvPr>
          <p:cNvSpPr txBox="1"/>
          <p:nvPr/>
        </p:nvSpPr>
        <p:spPr>
          <a:xfrm>
            <a:off x="7622004" y="6035961"/>
            <a:ext cx="44745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800" dirty="0">
                <a:solidFill>
                  <a:srgbClr val="6F2277"/>
                </a:solidFill>
                <a:latin typeface="Nestle Brush" panose="00000500000000000000" pitchFamily="2" charset="0"/>
              </a:rPr>
              <a:t>Briefing ação endomarketing</a:t>
            </a:r>
          </a:p>
          <a:p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025BB8F4-B88A-D0EC-5079-D4F2B2B41B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2994" y="5020326"/>
            <a:ext cx="1790058" cy="89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365978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C9E9">
            <a:alpha val="3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DC6110-6083-43FF-8F0A-220B3845EF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7015" y="-790599"/>
            <a:ext cx="7768197" cy="2102470"/>
          </a:xfrm>
        </p:spPr>
        <p:txBody>
          <a:bodyPr/>
          <a:lstStyle/>
          <a:p>
            <a:r>
              <a:rPr lang="pt-BR" dirty="0">
                <a:solidFill>
                  <a:srgbClr val="6F2277"/>
                </a:solidFill>
                <a:latin typeface="Nestle Brush" panose="00000500000000000000" pitchFamily="2" charset="0"/>
              </a:rPr>
              <a:t>Colocando em prática</a:t>
            </a:r>
          </a:p>
        </p:txBody>
      </p:sp>
      <p:pic>
        <p:nvPicPr>
          <p:cNvPr id="10" name="N4HK_BRAZIL.png" descr="N4HK_BRAZIL.png">
            <a:extLst>
              <a:ext uri="{FF2B5EF4-FFF2-40B4-BE49-F238E27FC236}">
                <a16:creationId xmlns:a16="http://schemas.microsoft.com/office/drawing/2014/main" id="{43DD29E4-8802-4885-8C99-8C3F0FCB8CA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2822" y="231983"/>
            <a:ext cx="2750071" cy="693049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BD928F88-C30B-459E-BF6E-FC08D246DE84}"/>
              </a:ext>
            </a:extLst>
          </p:cNvPr>
          <p:cNvSpPr txBox="1"/>
          <p:nvPr/>
        </p:nvSpPr>
        <p:spPr>
          <a:xfrm>
            <a:off x="823588" y="1627325"/>
            <a:ext cx="10306637" cy="4678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6F2277"/>
                </a:solidFill>
                <a:latin typeface="Nestle Text TF Book" panose="00000500000000000000" pitchFamily="2" charset="0"/>
                <a:cs typeface="Nestle Text TF AR Book" panose="00000500000000000000" pitchFamily="2" charset="0"/>
              </a:rPr>
              <a:t>Cada comitê estipula uma meta de novos mantenedores</a:t>
            </a:r>
          </a:p>
          <a:p>
            <a:endParaRPr lang="pt-BR" sz="2000" b="1" dirty="0">
              <a:solidFill>
                <a:srgbClr val="6F2277"/>
              </a:solidFill>
              <a:latin typeface="Nestle Text TF Book" panose="00000500000000000000" pitchFamily="2" charset="0"/>
              <a:cs typeface="Nestle Text TF AR Book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6F2277"/>
                </a:solidFill>
                <a:latin typeface="Nestle Text TF Book" panose="00000500000000000000" pitchFamily="2" charset="0"/>
                <a:cs typeface="Nestle Text TF AR Book" panose="00000500000000000000" pitchFamily="2" charset="0"/>
              </a:rPr>
              <a:t>Como será feita a ação\ comunicação </a:t>
            </a:r>
            <a:r>
              <a:rPr lang="pt-BR" sz="2000" dirty="0">
                <a:solidFill>
                  <a:srgbClr val="6F2277"/>
                </a:solidFill>
                <a:latin typeface="Nestle Text TF Book" panose="00000500000000000000" pitchFamily="2" charset="0"/>
                <a:cs typeface="Nestle Text TF AR Book" panose="00000500000000000000" pitchFamily="2" charset="0"/>
              </a:rPr>
              <a:t>para captar esses </a:t>
            </a:r>
            <a:r>
              <a:rPr lang="pt-BR" sz="2000">
                <a:solidFill>
                  <a:srgbClr val="6F2277"/>
                </a:solidFill>
                <a:latin typeface="Nestle Text TF Book" panose="00000500000000000000" pitchFamily="2" charset="0"/>
                <a:cs typeface="Nestle Text TF AR Book" panose="00000500000000000000" pitchFamily="2" charset="0"/>
              </a:rPr>
              <a:t>novos mantenedores? </a:t>
            </a:r>
            <a:endParaRPr lang="pt-BR" sz="2000" dirty="0">
              <a:solidFill>
                <a:srgbClr val="6F2277"/>
              </a:solidFill>
              <a:latin typeface="Nestle Text TF Book" panose="00000500000000000000" pitchFamily="2" charset="0"/>
              <a:cs typeface="Nestle Text TF AR Book" panose="00000500000000000000" pitchFamily="2" charset="0"/>
            </a:endParaRPr>
          </a:p>
          <a:p>
            <a:r>
              <a:rPr lang="pt-BR" sz="2000" dirty="0" err="1">
                <a:solidFill>
                  <a:srgbClr val="6F2277"/>
                </a:solidFill>
                <a:latin typeface="Nestle Text TF Book" panose="00000500000000000000" pitchFamily="2" charset="0"/>
                <a:cs typeface="Nestle Text TF AR Book" panose="00000500000000000000" pitchFamily="2" charset="0"/>
              </a:rPr>
              <a:t>Ex</a:t>
            </a:r>
            <a:r>
              <a:rPr lang="pt-BR" sz="2000" dirty="0">
                <a:solidFill>
                  <a:srgbClr val="6F2277"/>
                </a:solidFill>
                <a:latin typeface="Nestle Text TF Book" panose="00000500000000000000" pitchFamily="2" charset="0"/>
                <a:cs typeface="Nestle Text TF AR Book" panose="00000500000000000000" pitchFamily="2" charset="0"/>
              </a:rPr>
              <a:t>: Banners, cubos, stands;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000" dirty="0">
              <a:solidFill>
                <a:srgbClr val="6F2277"/>
              </a:solidFill>
              <a:latin typeface="Nestle Text TF Book" panose="00000500000000000000" pitchFamily="2" charset="0"/>
              <a:cs typeface="Nestle Text TF AR Book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6F2277"/>
                </a:solidFill>
                <a:latin typeface="Nestle Text TF Book" panose="00000500000000000000" pitchFamily="2" charset="0"/>
                <a:cs typeface="Nestle Text TF AR Book" panose="00000500000000000000" pitchFamily="2" charset="0"/>
              </a:rPr>
              <a:t>Brindes para colaboradores que se tornarem mantenedores</a:t>
            </a:r>
          </a:p>
          <a:p>
            <a:r>
              <a:rPr lang="pt-BR" sz="2000" b="1" dirty="0">
                <a:solidFill>
                  <a:srgbClr val="6F2277"/>
                </a:solidFill>
                <a:latin typeface="Nestle Text TF Book" panose="00000500000000000000" pitchFamily="2" charset="0"/>
                <a:cs typeface="Nestle Text TF AR Book" panose="00000500000000000000" pitchFamily="2" charset="0"/>
              </a:rPr>
              <a:t> </a:t>
            </a:r>
            <a:r>
              <a:rPr lang="pt-BR" sz="2000" dirty="0" err="1">
                <a:solidFill>
                  <a:srgbClr val="6F2277"/>
                </a:solidFill>
                <a:latin typeface="Nestle Text TF Book" panose="00000500000000000000" pitchFamily="2" charset="0"/>
                <a:cs typeface="Nestle Text TF AR Book" panose="00000500000000000000" pitchFamily="2" charset="0"/>
              </a:rPr>
              <a:t>Ex</a:t>
            </a:r>
            <a:r>
              <a:rPr lang="pt-BR" sz="2000" dirty="0">
                <a:solidFill>
                  <a:srgbClr val="6F2277"/>
                </a:solidFill>
                <a:latin typeface="Nestle Text TF Book" panose="00000500000000000000" pitchFamily="2" charset="0"/>
                <a:cs typeface="Nestle Text TF AR Book" panose="00000500000000000000" pitchFamily="2" charset="0"/>
              </a:rPr>
              <a:t>: Canetas, cadernos, estojos, broche; </a:t>
            </a:r>
          </a:p>
          <a:p>
            <a:endParaRPr lang="pt-BR" sz="2000" dirty="0">
              <a:solidFill>
                <a:srgbClr val="6F2277"/>
              </a:solidFill>
              <a:latin typeface="Nestle Text TF Book" panose="00000500000000000000" pitchFamily="2" charset="0"/>
              <a:cs typeface="Nestle Text TF AR Book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6F2277"/>
                </a:solidFill>
                <a:latin typeface="Nestle Text TF Book" panose="00000500000000000000" pitchFamily="2" charset="0"/>
                <a:cs typeface="Nestle Text TF AR Book" panose="00000500000000000000" pitchFamily="2" charset="0"/>
              </a:rPr>
              <a:t>QRCODE na ação para poder se tornar mantenedor:</a:t>
            </a:r>
          </a:p>
          <a:p>
            <a:r>
              <a:rPr lang="pt-BR" sz="2000" dirty="0">
                <a:solidFill>
                  <a:srgbClr val="6F2277"/>
                </a:solidFill>
                <a:latin typeface="Nestle Text TF Book" panose="00000500000000000000" pitchFamily="2" charset="0"/>
                <a:cs typeface="Nestle Text TF AR Book" panose="00000500000000000000" pitchFamily="2" charset="0"/>
              </a:rPr>
              <a:t>Faremos esse formulário no espaço do colaborador em breve, para cada comitê participante;</a:t>
            </a:r>
          </a:p>
          <a:p>
            <a:endParaRPr lang="pt-BR" sz="2000" dirty="0">
              <a:solidFill>
                <a:srgbClr val="6F2277"/>
              </a:solidFill>
              <a:latin typeface="Nestle Text TF Book" panose="00000500000000000000" pitchFamily="2" charset="0"/>
              <a:cs typeface="Nestle Text TF AR Book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6F2277"/>
                </a:solidFill>
                <a:latin typeface="Nestle Text TF Book" panose="00000500000000000000" pitchFamily="2" charset="0"/>
                <a:cs typeface="Nestle Text TF AR Book" panose="00000500000000000000" pitchFamily="2" charset="0"/>
              </a:rPr>
              <a:t>Resultados para acompanhar: </a:t>
            </a:r>
          </a:p>
          <a:p>
            <a:r>
              <a:rPr lang="pt-BR" sz="2000" dirty="0" err="1">
                <a:solidFill>
                  <a:srgbClr val="6F2277"/>
                </a:solidFill>
                <a:latin typeface="Nestle Text TF Book" panose="00000500000000000000" pitchFamily="2" charset="0"/>
                <a:cs typeface="Nestle Text TF AR Book" panose="00000500000000000000" pitchFamily="2" charset="0"/>
              </a:rPr>
              <a:t>Ex</a:t>
            </a:r>
            <a:r>
              <a:rPr lang="pt-BR" sz="2000" dirty="0">
                <a:solidFill>
                  <a:srgbClr val="6F2277"/>
                </a:solidFill>
                <a:latin typeface="Nestle Text TF Book" panose="00000500000000000000" pitchFamily="2" charset="0"/>
                <a:cs typeface="Nestle Text TF AR Book" panose="00000500000000000000" pitchFamily="2" charset="0"/>
              </a:rPr>
              <a:t>: Novos mantenedores, pessoas que já eram mantenedores;</a:t>
            </a:r>
          </a:p>
          <a:p>
            <a:endParaRPr lang="pt-BR" dirty="0">
              <a:solidFill>
                <a:srgbClr val="6F2277"/>
              </a:solidFill>
              <a:latin typeface="Nestle Text TF Book" panose="00000500000000000000" pitchFamily="2" charset="0"/>
              <a:cs typeface="Nestle Text TF AR Book" panose="00000500000000000000" pitchFamily="2" charset="0"/>
            </a:endParaRPr>
          </a:p>
        </p:txBody>
      </p:sp>
      <p:grpSp>
        <p:nvGrpSpPr>
          <p:cNvPr id="4" name="Grupo">
            <a:extLst>
              <a:ext uri="{FF2B5EF4-FFF2-40B4-BE49-F238E27FC236}">
                <a16:creationId xmlns:a16="http://schemas.microsoft.com/office/drawing/2014/main" id="{0A5F3F51-4506-DCAD-5165-3AEB75934E14}"/>
              </a:ext>
            </a:extLst>
          </p:cNvPr>
          <p:cNvGrpSpPr/>
          <p:nvPr/>
        </p:nvGrpSpPr>
        <p:grpSpPr>
          <a:xfrm flipH="1">
            <a:off x="7871706" y="6481450"/>
            <a:ext cx="4364273" cy="115914"/>
            <a:chOff x="0" y="0"/>
            <a:chExt cx="8728541" cy="231826"/>
          </a:xfrm>
        </p:grpSpPr>
        <p:sp>
          <p:nvSpPr>
            <p:cNvPr id="6" name="Retângulo">
              <a:extLst>
                <a:ext uri="{FF2B5EF4-FFF2-40B4-BE49-F238E27FC236}">
                  <a16:creationId xmlns:a16="http://schemas.microsoft.com/office/drawing/2014/main" id="{0C6EE865-93B5-90F6-B6AC-A2F9F64877DB}"/>
                </a:ext>
              </a:extLst>
            </p:cNvPr>
            <p:cNvSpPr/>
            <p:nvPr/>
          </p:nvSpPr>
          <p:spPr>
            <a:xfrm>
              <a:off x="4423012" y="0"/>
              <a:ext cx="2094023" cy="231826"/>
            </a:xfrm>
            <a:prstGeom prst="rect">
              <a:avLst/>
            </a:prstGeom>
            <a:solidFill>
              <a:srgbClr val="67C4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410766" hangingPunct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 kern="0">
                <a:solidFill>
                  <a:srgbClr val="FFFFFF"/>
                </a:solidFill>
                <a:latin typeface="Helvetica Light"/>
                <a:sym typeface="Helvetica Neue Medium"/>
              </a:endParaRPr>
            </a:p>
          </p:txBody>
        </p:sp>
        <p:sp>
          <p:nvSpPr>
            <p:cNvPr id="7" name="Retângulo">
              <a:extLst>
                <a:ext uri="{FF2B5EF4-FFF2-40B4-BE49-F238E27FC236}">
                  <a16:creationId xmlns:a16="http://schemas.microsoft.com/office/drawing/2014/main" id="{2E35875F-8AF5-C1F4-681D-E4AB821CBD60}"/>
                </a:ext>
              </a:extLst>
            </p:cNvPr>
            <p:cNvSpPr/>
            <p:nvPr/>
          </p:nvSpPr>
          <p:spPr>
            <a:xfrm>
              <a:off x="0" y="0"/>
              <a:ext cx="2094023" cy="231826"/>
            </a:xfrm>
            <a:prstGeom prst="rect">
              <a:avLst/>
            </a:prstGeom>
            <a:solidFill>
              <a:srgbClr val="E4589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410766" hangingPunct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 kern="0">
                <a:solidFill>
                  <a:srgbClr val="FFFFFF"/>
                </a:solidFill>
                <a:latin typeface="Helvetica Light"/>
                <a:sym typeface="Helvetica Neue Medium"/>
              </a:endParaRPr>
            </a:p>
          </p:txBody>
        </p:sp>
        <p:sp>
          <p:nvSpPr>
            <p:cNvPr id="8" name="Retângulo">
              <a:extLst>
                <a:ext uri="{FF2B5EF4-FFF2-40B4-BE49-F238E27FC236}">
                  <a16:creationId xmlns:a16="http://schemas.microsoft.com/office/drawing/2014/main" id="{F50B14A6-2FF1-D58B-9C32-06C29AE79D3C}"/>
                </a:ext>
              </a:extLst>
            </p:cNvPr>
            <p:cNvSpPr/>
            <p:nvPr/>
          </p:nvSpPr>
          <p:spPr>
            <a:xfrm>
              <a:off x="2211506" y="0"/>
              <a:ext cx="2094023" cy="231826"/>
            </a:xfrm>
            <a:prstGeom prst="rect">
              <a:avLst/>
            </a:prstGeom>
            <a:solidFill>
              <a:srgbClr val="FBEA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410766" hangingPunct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 kern="0">
                <a:solidFill>
                  <a:srgbClr val="FFFFFF"/>
                </a:solidFill>
                <a:latin typeface="Helvetica Light"/>
                <a:sym typeface="Helvetica Neue Medium"/>
              </a:endParaRPr>
            </a:p>
          </p:txBody>
        </p:sp>
        <p:sp>
          <p:nvSpPr>
            <p:cNvPr id="9" name="Retângulo">
              <a:extLst>
                <a:ext uri="{FF2B5EF4-FFF2-40B4-BE49-F238E27FC236}">
                  <a16:creationId xmlns:a16="http://schemas.microsoft.com/office/drawing/2014/main" id="{9103EE5B-95ED-E8CE-D59D-7BD0FA829908}"/>
                </a:ext>
              </a:extLst>
            </p:cNvPr>
            <p:cNvSpPr/>
            <p:nvPr/>
          </p:nvSpPr>
          <p:spPr>
            <a:xfrm>
              <a:off x="6634518" y="0"/>
              <a:ext cx="2094023" cy="231826"/>
            </a:xfrm>
            <a:prstGeom prst="rect">
              <a:avLst/>
            </a:prstGeom>
            <a:solidFill>
              <a:srgbClr val="E4589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410766" hangingPunct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 kern="0">
                <a:solidFill>
                  <a:srgbClr val="FFFFFF"/>
                </a:solidFill>
                <a:latin typeface="Helvetica Light"/>
                <a:sym typeface="Helvetica Neue Mediu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74185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C9E9">
            <a:alpha val="3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DC6110-6083-43FF-8F0A-220B3845EF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10626" y="-1177438"/>
            <a:ext cx="8605838" cy="2387600"/>
          </a:xfrm>
        </p:spPr>
        <p:txBody>
          <a:bodyPr/>
          <a:lstStyle/>
          <a:p>
            <a:r>
              <a:rPr lang="pt-BR">
                <a:solidFill>
                  <a:srgbClr val="6F2277"/>
                </a:solidFill>
                <a:latin typeface="Nestle Brush" panose="00000500000000000000" pitchFamily="2" charset="0"/>
              </a:rPr>
              <a:t>Por que participar ?</a:t>
            </a:r>
          </a:p>
        </p:txBody>
      </p:sp>
      <p:pic>
        <p:nvPicPr>
          <p:cNvPr id="10" name="N4HK_BRAZIL.png" descr="N4HK_BRAZIL.png">
            <a:extLst>
              <a:ext uri="{FF2B5EF4-FFF2-40B4-BE49-F238E27FC236}">
                <a16:creationId xmlns:a16="http://schemas.microsoft.com/office/drawing/2014/main" id="{43DD29E4-8802-4885-8C99-8C3F0FCB8CA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2822" y="231983"/>
            <a:ext cx="2750071" cy="693049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A2E4A4D5-7CFB-453C-AF4C-87929C373695}"/>
              </a:ext>
            </a:extLst>
          </p:cNvPr>
          <p:cNvSpPr txBox="1"/>
          <p:nvPr/>
        </p:nvSpPr>
        <p:spPr>
          <a:xfrm>
            <a:off x="0" y="3429000"/>
            <a:ext cx="61584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u="sng" dirty="0">
                <a:solidFill>
                  <a:srgbClr val="6F2277"/>
                </a:solidFill>
                <a:latin typeface="Nestle Brush" panose="00000500000000000000" pitchFamily="2" charset="0"/>
                <a:cs typeface="Nestle Text TF AR Book" panose="00000500000000000000" pitchFamily="2" charset="0"/>
              </a:rPr>
              <a:t>Após aceite de cada comitê para ação: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BD928F88-C30B-459E-BF6E-FC08D246DE84}"/>
              </a:ext>
            </a:extLst>
          </p:cNvPr>
          <p:cNvSpPr txBox="1"/>
          <p:nvPr/>
        </p:nvSpPr>
        <p:spPr>
          <a:xfrm>
            <a:off x="503104" y="4100982"/>
            <a:ext cx="10306637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6F2277"/>
                </a:solidFill>
                <a:latin typeface="Nestle Text TF Book" panose="00000500000000000000" pitchFamily="2" charset="0"/>
                <a:cs typeface="Nestle Text TF AR Book" panose="00000500000000000000" pitchFamily="2" charset="0"/>
              </a:rPr>
              <a:t>Disponibilizaremos uma verba para cada comitê fazer a ação como preferir;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6F2277"/>
                </a:solidFill>
                <a:latin typeface="Nestle Text TF Book" panose="00000500000000000000" pitchFamily="2" charset="0"/>
                <a:cs typeface="Nestle Text TF AR Book" panose="00000500000000000000" pitchFamily="2" charset="0"/>
              </a:rPr>
              <a:t>Queremos ouvir as ideias de vocês, expectativas, dúvidas de execução.</a:t>
            </a:r>
          </a:p>
          <a:p>
            <a:endParaRPr lang="pt-BR" dirty="0">
              <a:solidFill>
                <a:srgbClr val="6F2277"/>
              </a:solidFill>
              <a:latin typeface="Nestle Text TF Book" panose="00000500000000000000" pitchFamily="2" charset="0"/>
              <a:cs typeface="Nestle Text TF AR Book" panose="00000500000000000000" pitchFamily="2" charset="0"/>
            </a:endParaRPr>
          </a:p>
          <a:p>
            <a:endParaRPr lang="pt-BR" dirty="0">
              <a:solidFill>
                <a:srgbClr val="6F2277"/>
              </a:solidFill>
              <a:latin typeface="Nestle Text TF Book" panose="00000500000000000000" pitchFamily="2" charset="0"/>
              <a:cs typeface="Nestle Text TF AR Book" panose="00000500000000000000" pitchFamily="2" charset="0"/>
            </a:endParaRPr>
          </a:p>
        </p:txBody>
      </p:sp>
      <p:grpSp>
        <p:nvGrpSpPr>
          <p:cNvPr id="4" name="Grupo">
            <a:extLst>
              <a:ext uri="{FF2B5EF4-FFF2-40B4-BE49-F238E27FC236}">
                <a16:creationId xmlns:a16="http://schemas.microsoft.com/office/drawing/2014/main" id="{0A5F3F51-4506-DCAD-5165-3AEB75934E14}"/>
              </a:ext>
            </a:extLst>
          </p:cNvPr>
          <p:cNvGrpSpPr/>
          <p:nvPr/>
        </p:nvGrpSpPr>
        <p:grpSpPr>
          <a:xfrm flipH="1">
            <a:off x="7871706" y="6481450"/>
            <a:ext cx="4364273" cy="115914"/>
            <a:chOff x="0" y="0"/>
            <a:chExt cx="8728541" cy="231826"/>
          </a:xfrm>
        </p:grpSpPr>
        <p:sp>
          <p:nvSpPr>
            <p:cNvPr id="6" name="Retângulo">
              <a:extLst>
                <a:ext uri="{FF2B5EF4-FFF2-40B4-BE49-F238E27FC236}">
                  <a16:creationId xmlns:a16="http://schemas.microsoft.com/office/drawing/2014/main" id="{0C6EE865-93B5-90F6-B6AC-A2F9F64877DB}"/>
                </a:ext>
              </a:extLst>
            </p:cNvPr>
            <p:cNvSpPr/>
            <p:nvPr/>
          </p:nvSpPr>
          <p:spPr>
            <a:xfrm>
              <a:off x="4423012" y="0"/>
              <a:ext cx="2094023" cy="231826"/>
            </a:xfrm>
            <a:prstGeom prst="rect">
              <a:avLst/>
            </a:prstGeom>
            <a:solidFill>
              <a:srgbClr val="67C4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410766" hangingPunct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 kern="0">
                <a:solidFill>
                  <a:srgbClr val="FFFFFF"/>
                </a:solidFill>
                <a:latin typeface="Helvetica Light"/>
                <a:sym typeface="Helvetica Neue Medium"/>
              </a:endParaRPr>
            </a:p>
          </p:txBody>
        </p:sp>
        <p:sp>
          <p:nvSpPr>
            <p:cNvPr id="7" name="Retângulo">
              <a:extLst>
                <a:ext uri="{FF2B5EF4-FFF2-40B4-BE49-F238E27FC236}">
                  <a16:creationId xmlns:a16="http://schemas.microsoft.com/office/drawing/2014/main" id="{2E35875F-8AF5-C1F4-681D-E4AB821CBD60}"/>
                </a:ext>
              </a:extLst>
            </p:cNvPr>
            <p:cNvSpPr/>
            <p:nvPr/>
          </p:nvSpPr>
          <p:spPr>
            <a:xfrm>
              <a:off x="0" y="0"/>
              <a:ext cx="2094023" cy="231826"/>
            </a:xfrm>
            <a:prstGeom prst="rect">
              <a:avLst/>
            </a:prstGeom>
            <a:solidFill>
              <a:srgbClr val="E4589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410766" hangingPunct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 kern="0">
                <a:solidFill>
                  <a:srgbClr val="FFFFFF"/>
                </a:solidFill>
                <a:latin typeface="Helvetica Light"/>
                <a:sym typeface="Helvetica Neue Medium"/>
              </a:endParaRPr>
            </a:p>
          </p:txBody>
        </p:sp>
        <p:sp>
          <p:nvSpPr>
            <p:cNvPr id="8" name="Retângulo">
              <a:extLst>
                <a:ext uri="{FF2B5EF4-FFF2-40B4-BE49-F238E27FC236}">
                  <a16:creationId xmlns:a16="http://schemas.microsoft.com/office/drawing/2014/main" id="{F50B14A6-2FF1-D58B-9C32-06C29AE79D3C}"/>
                </a:ext>
              </a:extLst>
            </p:cNvPr>
            <p:cNvSpPr/>
            <p:nvPr/>
          </p:nvSpPr>
          <p:spPr>
            <a:xfrm>
              <a:off x="2211506" y="0"/>
              <a:ext cx="2094023" cy="231826"/>
            </a:xfrm>
            <a:prstGeom prst="rect">
              <a:avLst/>
            </a:prstGeom>
            <a:solidFill>
              <a:srgbClr val="FBEA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410766" hangingPunct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 kern="0">
                <a:solidFill>
                  <a:srgbClr val="FFFFFF"/>
                </a:solidFill>
                <a:latin typeface="Helvetica Light"/>
                <a:sym typeface="Helvetica Neue Medium"/>
              </a:endParaRPr>
            </a:p>
          </p:txBody>
        </p:sp>
        <p:sp>
          <p:nvSpPr>
            <p:cNvPr id="9" name="Retângulo">
              <a:extLst>
                <a:ext uri="{FF2B5EF4-FFF2-40B4-BE49-F238E27FC236}">
                  <a16:creationId xmlns:a16="http://schemas.microsoft.com/office/drawing/2014/main" id="{9103EE5B-95ED-E8CE-D59D-7BD0FA829908}"/>
                </a:ext>
              </a:extLst>
            </p:cNvPr>
            <p:cNvSpPr/>
            <p:nvPr/>
          </p:nvSpPr>
          <p:spPr>
            <a:xfrm>
              <a:off x="6634518" y="0"/>
              <a:ext cx="2094023" cy="231826"/>
            </a:xfrm>
            <a:prstGeom prst="rect">
              <a:avLst/>
            </a:prstGeom>
            <a:solidFill>
              <a:srgbClr val="E4589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410766" hangingPunct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 kern="0">
                <a:solidFill>
                  <a:srgbClr val="FFFFFF"/>
                </a:solidFill>
                <a:latin typeface="Helvetica Light"/>
                <a:sym typeface="Helvetica Neue Medium"/>
              </a:endParaRPr>
            </a:p>
          </p:txBody>
        </p:sp>
      </p:grp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91649C9D-13D6-5489-36F7-A48F801882F5}"/>
              </a:ext>
            </a:extLst>
          </p:cNvPr>
          <p:cNvSpPr txBox="1"/>
          <p:nvPr/>
        </p:nvSpPr>
        <p:spPr>
          <a:xfrm>
            <a:off x="503104" y="1615682"/>
            <a:ext cx="984908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u="sng" dirty="0">
                <a:solidFill>
                  <a:srgbClr val="6F2277"/>
                </a:solidFill>
                <a:latin typeface="Nestle Brush" panose="00000500000000000000" pitchFamily="2" charset="0"/>
                <a:cs typeface="Nestle Text TF AR Book" panose="00000500000000000000" pitchFamily="2" charset="0"/>
              </a:rPr>
              <a:t>AGORA É COM VOCÊS: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6F2277"/>
                </a:solidFill>
                <a:latin typeface="Nestle Text TF Book" panose="00000500000000000000" pitchFamily="2" charset="0"/>
                <a:cs typeface="Nestle Text TF AR Book" panose="00000500000000000000" pitchFamily="2" charset="0"/>
              </a:rPr>
              <a:t>Nosso objetivo é trazer novos mantenedores para a fundação Nestlé, e ninguém melhor do que o time de voluntariado para contar essa história.</a:t>
            </a:r>
            <a:endParaRPr lang="pt-BR" sz="2000" dirty="0">
              <a:latin typeface="Nestle Text TF Book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54873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C9E9">
            <a:alpha val="3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DC6110-6083-43FF-8F0A-220B3845EF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79698" y="925032"/>
            <a:ext cx="7768197" cy="2102470"/>
          </a:xfrm>
        </p:spPr>
        <p:txBody>
          <a:bodyPr/>
          <a:lstStyle/>
          <a:p>
            <a:r>
              <a:rPr lang="pt-BR" dirty="0">
                <a:solidFill>
                  <a:srgbClr val="6F2277"/>
                </a:solidFill>
                <a:latin typeface="Nestle Brush" panose="00000500000000000000" pitchFamily="2" charset="0"/>
              </a:rPr>
              <a:t>Prêmio para comitês</a:t>
            </a:r>
          </a:p>
        </p:txBody>
      </p:sp>
      <p:pic>
        <p:nvPicPr>
          <p:cNvPr id="10" name="N4HK_BRAZIL.png" descr="N4HK_BRAZIL.png">
            <a:extLst>
              <a:ext uri="{FF2B5EF4-FFF2-40B4-BE49-F238E27FC236}">
                <a16:creationId xmlns:a16="http://schemas.microsoft.com/office/drawing/2014/main" id="{43DD29E4-8802-4885-8C99-8C3F0FCB8CA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2822" y="231983"/>
            <a:ext cx="2750071" cy="693049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BD928F88-C30B-459E-BF6E-FC08D246DE84}"/>
              </a:ext>
            </a:extLst>
          </p:cNvPr>
          <p:cNvSpPr txBox="1"/>
          <p:nvPr/>
        </p:nvSpPr>
        <p:spPr>
          <a:xfrm>
            <a:off x="1885363" y="3364687"/>
            <a:ext cx="10306637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6F2277"/>
                </a:solidFill>
                <a:latin typeface="Nestle Text TF Book" panose="00000500000000000000" pitchFamily="2" charset="0"/>
                <a:cs typeface="Nestle Text TF AR Book" panose="00000500000000000000" pitchFamily="2" charset="0"/>
              </a:rPr>
              <a:t>Todos os Comitês envolvidos na ação vão concorrer a prêmios</a:t>
            </a:r>
          </a:p>
          <a:p>
            <a:r>
              <a:rPr lang="pt-BR" dirty="0">
                <a:solidFill>
                  <a:srgbClr val="6F2277"/>
                </a:solidFill>
                <a:latin typeface="Nestle Text TF Book" panose="00000500000000000000" pitchFamily="2" charset="0"/>
                <a:cs typeface="Nestle Text TF AR Book" panose="00000500000000000000" pitchFamily="2" charset="0"/>
              </a:rPr>
              <a:t> </a:t>
            </a:r>
          </a:p>
        </p:txBody>
      </p:sp>
      <p:grpSp>
        <p:nvGrpSpPr>
          <p:cNvPr id="4" name="Grupo">
            <a:extLst>
              <a:ext uri="{FF2B5EF4-FFF2-40B4-BE49-F238E27FC236}">
                <a16:creationId xmlns:a16="http://schemas.microsoft.com/office/drawing/2014/main" id="{0A5F3F51-4506-DCAD-5165-3AEB75934E14}"/>
              </a:ext>
            </a:extLst>
          </p:cNvPr>
          <p:cNvGrpSpPr/>
          <p:nvPr/>
        </p:nvGrpSpPr>
        <p:grpSpPr>
          <a:xfrm flipH="1">
            <a:off x="7871706" y="6481450"/>
            <a:ext cx="4364273" cy="115914"/>
            <a:chOff x="0" y="0"/>
            <a:chExt cx="8728541" cy="231826"/>
          </a:xfrm>
        </p:grpSpPr>
        <p:sp>
          <p:nvSpPr>
            <p:cNvPr id="6" name="Retângulo">
              <a:extLst>
                <a:ext uri="{FF2B5EF4-FFF2-40B4-BE49-F238E27FC236}">
                  <a16:creationId xmlns:a16="http://schemas.microsoft.com/office/drawing/2014/main" id="{0C6EE865-93B5-90F6-B6AC-A2F9F64877DB}"/>
                </a:ext>
              </a:extLst>
            </p:cNvPr>
            <p:cNvSpPr/>
            <p:nvPr/>
          </p:nvSpPr>
          <p:spPr>
            <a:xfrm>
              <a:off x="4423012" y="0"/>
              <a:ext cx="2094023" cy="231826"/>
            </a:xfrm>
            <a:prstGeom prst="rect">
              <a:avLst/>
            </a:prstGeom>
            <a:solidFill>
              <a:srgbClr val="67C4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410766" hangingPunct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 kern="0">
                <a:solidFill>
                  <a:srgbClr val="FFFFFF"/>
                </a:solidFill>
                <a:latin typeface="Helvetica Light"/>
                <a:sym typeface="Helvetica Neue Medium"/>
              </a:endParaRPr>
            </a:p>
          </p:txBody>
        </p:sp>
        <p:sp>
          <p:nvSpPr>
            <p:cNvPr id="7" name="Retângulo">
              <a:extLst>
                <a:ext uri="{FF2B5EF4-FFF2-40B4-BE49-F238E27FC236}">
                  <a16:creationId xmlns:a16="http://schemas.microsoft.com/office/drawing/2014/main" id="{2E35875F-8AF5-C1F4-681D-E4AB821CBD60}"/>
                </a:ext>
              </a:extLst>
            </p:cNvPr>
            <p:cNvSpPr/>
            <p:nvPr/>
          </p:nvSpPr>
          <p:spPr>
            <a:xfrm>
              <a:off x="0" y="0"/>
              <a:ext cx="2094023" cy="231826"/>
            </a:xfrm>
            <a:prstGeom prst="rect">
              <a:avLst/>
            </a:prstGeom>
            <a:solidFill>
              <a:srgbClr val="E4589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410766" hangingPunct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 kern="0">
                <a:solidFill>
                  <a:srgbClr val="FFFFFF"/>
                </a:solidFill>
                <a:latin typeface="Helvetica Light"/>
                <a:sym typeface="Helvetica Neue Medium"/>
              </a:endParaRPr>
            </a:p>
          </p:txBody>
        </p:sp>
        <p:sp>
          <p:nvSpPr>
            <p:cNvPr id="8" name="Retângulo">
              <a:extLst>
                <a:ext uri="{FF2B5EF4-FFF2-40B4-BE49-F238E27FC236}">
                  <a16:creationId xmlns:a16="http://schemas.microsoft.com/office/drawing/2014/main" id="{F50B14A6-2FF1-D58B-9C32-06C29AE79D3C}"/>
                </a:ext>
              </a:extLst>
            </p:cNvPr>
            <p:cNvSpPr/>
            <p:nvPr/>
          </p:nvSpPr>
          <p:spPr>
            <a:xfrm>
              <a:off x="2211506" y="0"/>
              <a:ext cx="2094023" cy="231826"/>
            </a:xfrm>
            <a:prstGeom prst="rect">
              <a:avLst/>
            </a:prstGeom>
            <a:solidFill>
              <a:srgbClr val="FBEA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410766" hangingPunct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 kern="0">
                <a:solidFill>
                  <a:srgbClr val="FFFFFF"/>
                </a:solidFill>
                <a:latin typeface="Helvetica Light"/>
                <a:sym typeface="Helvetica Neue Medium"/>
              </a:endParaRPr>
            </a:p>
          </p:txBody>
        </p:sp>
        <p:sp>
          <p:nvSpPr>
            <p:cNvPr id="9" name="Retângulo">
              <a:extLst>
                <a:ext uri="{FF2B5EF4-FFF2-40B4-BE49-F238E27FC236}">
                  <a16:creationId xmlns:a16="http://schemas.microsoft.com/office/drawing/2014/main" id="{9103EE5B-95ED-E8CE-D59D-7BD0FA829908}"/>
                </a:ext>
              </a:extLst>
            </p:cNvPr>
            <p:cNvSpPr/>
            <p:nvPr/>
          </p:nvSpPr>
          <p:spPr>
            <a:xfrm>
              <a:off x="6634518" y="0"/>
              <a:ext cx="2094023" cy="231826"/>
            </a:xfrm>
            <a:prstGeom prst="rect">
              <a:avLst/>
            </a:prstGeom>
            <a:solidFill>
              <a:srgbClr val="E4589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410766" hangingPunct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 kern="0">
                <a:solidFill>
                  <a:srgbClr val="FFFFFF"/>
                </a:solidFill>
                <a:latin typeface="Helvetica Light"/>
                <a:sym typeface="Helvetica Neue Mediu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74584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>
            <a:extLst>
              <a:ext uri="{FF2B5EF4-FFF2-40B4-BE49-F238E27FC236}">
                <a16:creationId xmlns:a16="http://schemas.microsoft.com/office/drawing/2014/main" id="{E9692B5B-19F2-45CC-AFC0-D792E72A0D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399" y="0"/>
            <a:ext cx="9530601" cy="6857998"/>
          </a:xfrm>
          <a:prstGeom prst="rect">
            <a:avLst/>
          </a:prstGeom>
        </p:spPr>
      </p:pic>
      <p:sp>
        <p:nvSpPr>
          <p:cNvPr id="13" name="Retângulo 8"/>
          <p:cNvSpPr/>
          <p:nvPr/>
        </p:nvSpPr>
        <p:spPr>
          <a:xfrm rot="16200000">
            <a:off x="-3179208" y="3143881"/>
            <a:ext cx="6872543" cy="584775"/>
          </a:xfrm>
          <a:prstGeom prst="rect">
            <a:avLst/>
          </a:prstGeom>
          <a:solidFill>
            <a:srgbClr val="6F2277"/>
          </a:solidFill>
          <a:ln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pt-BR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stle Brush" panose="00000500000000000000" pitchFamily="2" charset="0"/>
              </a:rPr>
              <a:t>Locais das ações</a:t>
            </a:r>
          </a:p>
        </p:txBody>
      </p:sp>
      <p:sp>
        <p:nvSpPr>
          <p:cNvPr id="4" name="Retângulo 8">
            <a:extLst>
              <a:ext uri="{FF2B5EF4-FFF2-40B4-BE49-F238E27FC236}">
                <a16:creationId xmlns:a16="http://schemas.microsoft.com/office/drawing/2014/main" id="{97E756EF-CD1A-408C-AA30-64380A1DB9A6}"/>
              </a:ext>
            </a:extLst>
          </p:cNvPr>
          <p:cNvSpPr/>
          <p:nvPr/>
        </p:nvSpPr>
        <p:spPr>
          <a:xfrm rot="16200000">
            <a:off x="8302612" y="2968608"/>
            <a:ext cx="6872543" cy="906236"/>
          </a:xfrm>
          <a:prstGeom prst="rect">
            <a:avLst/>
          </a:prstGeom>
          <a:solidFill>
            <a:srgbClr val="F9EBFC"/>
          </a:solidFill>
          <a:ln>
            <a:noFill/>
          </a:ln>
        </p:spPr>
        <p:txBody>
          <a:bodyPr wrap="square" anchor="ctr">
            <a:spAutoFit/>
          </a:bodyPr>
          <a:lstStyle/>
          <a:p>
            <a:endParaRPr lang="pt-BR" sz="3600" b="1">
              <a:solidFill>
                <a:schemeClr val="bg1"/>
              </a:solidFill>
              <a:latin typeface="Open Sans"/>
            </a:endParaRPr>
          </a:p>
        </p:txBody>
      </p:sp>
      <p:pic>
        <p:nvPicPr>
          <p:cNvPr id="46" name="Imagem 45" descr="Logotipo&#10;&#10;Descrição gerada automaticamente">
            <a:extLst>
              <a:ext uri="{FF2B5EF4-FFF2-40B4-BE49-F238E27FC236}">
                <a16:creationId xmlns:a16="http://schemas.microsoft.com/office/drawing/2014/main" id="{65605B34-8D6F-4DC1-B0D3-45DF16A875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4318" y="-179893"/>
            <a:ext cx="2199356" cy="2199356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80D8E09D-8DDC-465D-BC5B-48E719BBFF11}"/>
              </a:ext>
            </a:extLst>
          </p:cNvPr>
          <p:cNvSpPr txBox="1"/>
          <p:nvPr/>
        </p:nvSpPr>
        <p:spPr>
          <a:xfrm>
            <a:off x="5483381" y="121185"/>
            <a:ext cx="53665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2F5597"/>
                </a:solidFill>
              </a:rPr>
              <a:t>Queremos fazer a ação em TODOS os </a:t>
            </a:r>
            <a:r>
              <a:rPr lang="pt-BR" sz="3200" b="1">
                <a:solidFill>
                  <a:srgbClr val="2F5597"/>
                </a:solidFill>
              </a:rPr>
              <a:t>comitês</a:t>
            </a:r>
            <a:endParaRPr lang="pt-BR" sz="3200" dirty="0">
              <a:solidFill>
                <a:srgbClr val="2F5597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060953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C9E9">
            <a:alpha val="3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DC6110-6083-43FF-8F0A-220B3845EF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5795" y="1013835"/>
            <a:ext cx="8605838" cy="2387600"/>
          </a:xfrm>
        </p:spPr>
        <p:txBody>
          <a:bodyPr>
            <a:normAutofit/>
          </a:bodyPr>
          <a:lstStyle/>
          <a:p>
            <a:r>
              <a:rPr lang="pt-BR" sz="4800" dirty="0">
                <a:solidFill>
                  <a:srgbClr val="6F2277"/>
                </a:solidFill>
                <a:latin typeface="Nestle Brush" panose="00000500000000000000" pitchFamily="2" charset="0"/>
              </a:rPr>
              <a:t>E AÍ, TOPAM MUDAR O MUNDO BRNCANDO COM A GENTE ?</a:t>
            </a:r>
          </a:p>
        </p:txBody>
      </p:sp>
      <p:pic>
        <p:nvPicPr>
          <p:cNvPr id="10" name="N4HK_BRAZIL.png" descr="N4HK_BRAZIL.png">
            <a:extLst>
              <a:ext uri="{FF2B5EF4-FFF2-40B4-BE49-F238E27FC236}">
                <a16:creationId xmlns:a16="http://schemas.microsoft.com/office/drawing/2014/main" id="{43DD29E4-8802-4885-8C99-8C3F0FCB8CA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1683" y="-3596"/>
            <a:ext cx="2750071" cy="69304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" name="Grupo">
            <a:extLst>
              <a:ext uri="{FF2B5EF4-FFF2-40B4-BE49-F238E27FC236}">
                <a16:creationId xmlns:a16="http://schemas.microsoft.com/office/drawing/2014/main" id="{0A5F3F51-4506-DCAD-5165-3AEB75934E14}"/>
              </a:ext>
            </a:extLst>
          </p:cNvPr>
          <p:cNvGrpSpPr/>
          <p:nvPr/>
        </p:nvGrpSpPr>
        <p:grpSpPr>
          <a:xfrm flipH="1">
            <a:off x="7871706" y="6481450"/>
            <a:ext cx="4364273" cy="115914"/>
            <a:chOff x="0" y="0"/>
            <a:chExt cx="8728541" cy="231826"/>
          </a:xfrm>
        </p:grpSpPr>
        <p:sp>
          <p:nvSpPr>
            <p:cNvPr id="6" name="Retângulo">
              <a:extLst>
                <a:ext uri="{FF2B5EF4-FFF2-40B4-BE49-F238E27FC236}">
                  <a16:creationId xmlns:a16="http://schemas.microsoft.com/office/drawing/2014/main" id="{0C6EE865-93B5-90F6-B6AC-A2F9F64877DB}"/>
                </a:ext>
              </a:extLst>
            </p:cNvPr>
            <p:cNvSpPr/>
            <p:nvPr/>
          </p:nvSpPr>
          <p:spPr>
            <a:xfrm>
              <a:off x="4423012" y="0"/>
              <a:ext cx="2094023" cy="231826"/>
            </a:xfrm>
            <a:prstGeom prst="rect">
              <a:avLst/>
            </a:prstGeom>
            <a:solidFill>
              <a:srgbClr val="67C4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410766" hangingPunct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 kern="0">
                <a:solidFill>
                  <a:srgbClr val="FFFFFF"/>
                </a:solidFill>
                <a:latin typeface="Helvetica Light"/>
                <a:sym typeface="Helvetica Neue Medium"/>
              </a:endParaRPr>
            </a:p>
          </p:txBody>
        </p:sp>
        <p:sp>
          <p:nvSpPr>
            <p:cNvPr id="7" name="Retângulo">
              <a:extLst>
                <a:ext uri="{FF2B5EF4-FFF2-40B4-BE49-F238E27FC236}">
                  <a16:creationId xmlns:a16="http://schemas.microsoft.com/office/drawing/2014/main" id="{2E35875F-8AF5-C1F4-681D-E4AB821CBD60}"/>
                </a:ext>
              </a:extLst>
            </p:cNvPr>
            <p:cNvSpPr/>
            <p:nvPr/>
          </p:nvSpPr>
          <p:spPr>
            <a:xfrm>
              <a:off x="0" y="0"/>
              <a:ext cx="2094023" cy="231826"/>
            </a:xfrm>
            <a:prstGeom prst="rect">
              <a:avLst/>
            </a:prstGeom>
            <a:solidFill>
              <a:srgbClr val="E4589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410766" hangingPunct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 kern="0">
                <a:solidFill>
                  <a:srgbClr val="FFFFFF"/>
                </a:solidFill>
                <a:latin typeface="Helvetica Light"/>
                <a:sym typeface="Helvetica Neue Medium"/>
              </a:endParaRPr>
            </a:p>
          </p:txBody>
        </p:sp>
        <p:sp>
          <p:nvSpPr>
            <p:cNvPr id="8" name="Retângulo">
              <a:extLst>
                <a:ext uri="{FF2B5EF4-FFF2-40B4-BE49-F238E27FC236}">
                  <a16:creationId xmlns:a16="http://schemas.microsoft.com/office/drawing/2014/main" id="{F50B14A6-2FF1-D58B-9C32-06C29AE79D3C}"/>
                </a:ext>
              </a:extLst>
            </p:cNvPr>
            <p:cNvSpPr/>
            <p:nvPr/>
          </p:nvSpPr>
          <p:spPr>
            <a:xfrm>
              <a:off x="2211506" y="0"/>
              <a:ext cx="2094023" cy="231826"/>
            </a:xfrm>
            <a:prstGeom prst="rect">
              <a:avLst/>
            </a:prstGeom>
            <a:solidFill>
              <a:srgbClr val="FBEA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410766" hangingPunct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 kern="0">
                <a:solidFill>
                  <a:srgbClr val="FFFFFF"/>
                </a:solidFill>
                <a:latin typeface="Helvetica Light"/>
                <a:sym typeface="Helvetica Neue Medium"/>
              </a:endParaRPr>
            </a:p>
          </p:txBody>
        </p:sp>
        <p:sp>
          <p:nvSpPr>
            <p:cNvPr id="9" name="Retângulo">
              <a:extLst>
                <a:ext uri="{FF2B5EF4-FFF2-40B4-BE49-F238E27FC236}">
                  <a16:creationId xmlns:a16="http://schemas.microsoft.com/office/drawing/2014/main" id="{9103EE5B-95ED-E8CE-D59D-7BD0FA829908}"/>
                </a:ext>
              </a:extLst>
            </p:cNvPr>
            <p:cNvSpPr/>
            <p:nvPr/>
          </p:nvSpPr>
          <p:spPr>
            <a:xfrm>
              <a:off x="6634518" y="0"/>
              <a:ext cx="2094023" cy="231826"/>
            </a:xfrm>
            <a:prstGeom prst="rect">
              <a:avLst/>
            </a:prstGeom>
            <a:solidFill>
              <a:srgbClr val="E4589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410766" hangingPunct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 kern="0">
                <a:solidFill>
                  <a:srgbClr val="FFFFFF"/>
                </a:solidFill>
                <a:latin typeface="Helvetica Light"/>
                <a:sym typeface="Helvetica Neue Medium"/>
              </a:endParaRPr>
            </a:p>
          </p:txBody>
        </p:sp>
      </p:grpSp>
      <p:pic>
        <p:nvPicPr>
          <p:cNvPr id="3" name="Imagem 2">
            <a:extLst>
              <a:ext uri="{FF2B5EF4-FFF2-40B4-BE49-F238E27FC236}">
                <a16:creationId xmlns:a16="http://schemas.microsoft.com/office/drawing/2014/main" id="{13E25BD1-98C2-28B0-3089-D876A91DA9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96673">
            <a:off x="8387393" y="2105526"/>
            <a:ext cx="5603146" cy="3552831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DE4C9D7A-414F-B55B-D142-828C85027EE8}"/>
              </a:ext>
            </a:extLst>
          </p:cNvPr>
          <p:cNvSpPr txBox="1">
            <a:spLocks/>
          </p:cNvSpPr>
          <p:nvPr/>
        </p:nvSpPr>
        <p:spPr>
          <a:xfrm>
            <a:off x="1418634" y="2127763"/>
            <a:ext cx="8605838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dirty="0">
                <a:solidFill>
                  <a:srgbClr val="6F2277"/>
                </a:solidFill>
                <a:latin typeface="Nestle Brush" panose="00000500000000000000" pitchFamily="2" charset="0"/>
              </a:rPr>
              <a:t>#criançasmaissaudáveis</a:t>
            </a:r>
          </a:p>
          <a:p>
            <a:r>
              <a:rPr lang="pt-BR" sz="2800" dirty="0">
                <a:solidFill>
                  <a:srgbClr val="6F2277"/>
                </a:solidFill>
                <a:latin typeface="Nestle Brush" panose="00000500000000000000" pitchFamily="2" charset="0"/>
              </a:rPr>
              <a:t>#orgulhodesernestlé</a:t>
            </a:r>
          </a:p>
        </p:txBody>
      </p:sp>
    </p:spTree>
    <p:extLst>
      <p:ext uri="{BB962C8B-B14F-4D97-AF65-F5344CB8AC3E}">
        <p14:creationId xmlns:p14="http://schemas.microsoft.com/office/powerpoint/2010/main" val="40855178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C9E9">
            <a:alpha val="3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0FD3EE84-967D-41D1-9569-8DEC2B2B918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094" y="2430197"/>
            <a:ext cx="5291667" cy="1997605"/>
          </a:xfrm>
          <a:prstGeom prst="rect">
            <a:avLst/>
          </a:prstGeom>
        </p:spPr>
      </p:pic>
      <p:pic>
        <p:nvPicPr>
          <p:cNvPr id="6" name="N4HK_BRAZIL.png" descr="N4HK_BRAZIL.png">
            <a:extLst>
              <a:ext uri="{FF2B5EF4-FFF2-40B4-BE49-F238E27FC236}">
                <a16:creationId xmlns:a16="http://schemas.microsoft.com/office/drawing/2014/main" id="{7C494F6B-9396-4D62-8F20-C71AB3D745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330" y="2697289"/>
            <a:ext cx="5901451" cy="1487231"/>
          </a:xfrm>
          <a:prstGeom prst="rect">
            <a:avLst/>
          </a:prstGeom>
          <a:noFill/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318837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Lorem ipsum dolor sit amet"/>
          <p:cNvSpPr txBox="1"/>
          <p:nvPr/>
        </p:nvSpPr>
        <p:spPr>
          <a:xfrm>
            <a:off x="365716" y="1114076"/>
            <a:ext cx="5977034" cy="4667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25400" tIns="25400" rIns="25400" bIns="25400">
            <a:spAutoFit/>
          </a:bodyPr>
          <a:lstStyle>
            <a:lvl1pPr algn="l">
              <a:defRPr sz="54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defTabSz="410766" hangingPunct="0"/>
            <a:r>
              <a:rPr lang="pt-BR" sz="2700" kern="0">
                <a:solidFill>
                  <a:srgbClr val="6F2277"/>
                </a:solidFill>
              </a:rPr>
              <a:t>Resultados</a:t>
            </a:r>
            <a:endParaRPr sz="2700" kern="0">
              <a:solidFill>
                <a:srgbClr val="6F2277"/>
              </a:solidFill>
            </a:endParaRPr>
          </a:p>
        </p:txBody>
      </p:sp>
      <p:pic>
        <p:nvPicPr>
          <p:cNvPr id="37" name="N4HK_BRAZIL.png" descr="N4HK_BRAZIL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7202" y="118143"/>
            <a:ext cx="2150163" cy="541865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Unidos_Logo.pdf" descr="Unidos_Logo.pdf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0941" y="250002"/>
            <a:ext cx="349551" cy="33872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9" name="Grupo"/>
          <p:cNvGrpSpPr/>
          <p:nvPr/>
        </p:nvGrpSpPr>
        <p:grpSpPr>
          <a:xfrm flipH="1">
            <a:off x="7871708" y="6481450"/>
            <a:ext cx="4364271" cy="115913"/>
            <a:chOff x="0" y="0"/>
            <a:chExt cx="8728540" cy="231825"/>
          </a:xfrm>
        </p:grpSpPr>
        <p:sp>
          <p:nvSpPr>
            <p:cNvPr id="40" name="Retângulo"/>
            <p:cNvSpPr/>
            <p:nvPr/>
          </p:nvSpPr>
          <p:spPr>
            <a:xfrm>
              <a:off x="4423012" y="0"/>
              <a:ext cx="2094023" cy="231826"/>
            </a:xfrm>
            <a:prstGeom prst="rect">
              <a:avLst/>
            </a:prstGeom>
            <a:solidFill>
              <a:srgbClr val="67C4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410766" hangingPunct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 kern="0">
                <a:solidFill>
                  <a:srgbClr val="FFFFFF"/>
                </a:solidFill>
                <a:latin typeface="Helvetica Light"/>
                <a:sym typeface="Helvetica Neue Medium"/>
              </a:endParaRPr>
            </a:p>
          </p:txBody>
        </p:sp>
        <p:sp>
          <p:nvSpPr>
            <p:cNvPr id="41" name="Retângulo"/>
            <p:cNvSpPr/>
            <p:nvPr/>
          </p:nvSpPr>
          <p:spPr>
            <a:xfrm>
              <a:off x="0" y="0"/>
              <a:ext cx="2094023" cy="231826"/>
            </a:xfrm>
            <a:prstGeom prst="rect">
              <a:avLst/>
            </a:prstGeom>
            <a:solidFill>
              <a:srgbClr val="E4589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410766" hangingPunct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 kern="0">
                <a:solidFill>
                  <a:srgbClr val="FFFFFF"/>
                </a:solidFill>
                <a:latin typeface="Helvetica Light"/>
                <a:sym typeface="Helvetica Neue Medium"/>
              </a:endParaRPr>
            </a:p>
          </p:txBody>
        </p:sp>
        <p:sp>
          <p:nvSpPr>
            <p:cNvPr id="42" name="Retângulo"/>
            <p:cNvSpPr/>
            <p:nvPr/>
          </p:nvSpPr>
          <p:spPr>
            <a:xfrm>
              <a:off x="2211506" y="0"/>
              <a:ext cx="2094023" cy="231826"/>
            </a:xfrm>
            <a:prstGeom prst="rect">
              <a:avLst/>
            </a:prstGeom>
            <a:solidFill>
              <a:srgbClr val="FBEA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410766" hangingPunct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 kern="0">
                <a:solidFill>
                  <a:srgbClr val="FFFFFF"/>
                </a:solidFill>
                <a:latin typeface="Helvetica Light"/>
                <a:sym typeface="Helvetica Neue Medium"/>
              </a:endParaRPr>
            </a:p>
          </p:txBody>
        </p:sp>
        <p:sp>
          <p:nvSpPr>
            <p:cNvPr id="43" name="Retângulo"/>
            <p:cNvSpPr/>
            <p:nvPr/>
          </p:nvSpPr>
          <p:spPr>
            <a:xfrm>
              <a:off x="6634518" y="0"/>
              <a:ext cx="2094023" cy="231826"/>
            </a:xfrm>
            <a:prstGeom prst="rect">
              <a:avLst/>
            </a:prstGeom>
            <a:solidFill>
              <a:srgbClr val="E4589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410766" hangingPunct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 kern="0">
                <a:solidFill>
                  <a:srgbClr val="FFFFFF"/>
                </a:solidFill>
                <a:latin typeface="Helvetica Light"/>
                <a:sym typeface="Helvetica Neue Medium"/>
              </a:endParaRPr>
            </a:p>
          </p:txBody>
        </p:sp>
      </p:grpSp>
      <p:sp>
        <p:nvSpPr>
          <p:cNvPr id="20" name="Grupo">
            <a:extLst>
              <a:ext uri="{FF2B5EF4-FFF2-40B4-BE49-F238E27FC236}">
                <a16:creationId xmlns:a16="http://schemas.microsoft.com/office/drawing/2014/main" id="{B7984EB1-05BE-45EB-AF42-0327218B0AB4}"/>
              </a:ext>
            </a:extLst>
          </p:cNvPr>
          <p:cNvSpPr/>
          <p:nvPr/>
        </p:nvSpPr>
        <p:spPr>
          <a:xfrm>
            <a:off x="-78986" y="191389"/>
            <a:ext cx="6658527" cy="3334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noFill/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 defTabSz="457200">
              <a:lnSpc>
                <a:spcPts val="4500"/>
              </a:lnSpc>
              <a:defRPr sz="2300" b="0" spc="230">
                <a:solidFill>
                  <a:srgbClr val="929292"/>
                </a:solidFill>
                <a:latin typeface="Avenir Next Rounded Std Regular"/>
                <a:ea typeface="Avenir Next Rounded Std Regular"/>
                <a:cs typeface="Avenir Next Rounded Std Regular"/>
                <a:sym typeface="Avenir Next Rounded Std Regular"/>
              </a:defRPr>
            </a:lvl1pPr>
          </a:lstStyle>
          <a:p>
            <a:pPr algn="ctr" defTabSz="228600" hangingPunct="0">
              <a:lnSpc>
                <a:spcPts val="2250"/>
              </a:lnSpc>
            </a:pPr>
            <a:r>
              <a:rPr lang="pt-BR" sz="1800" b="1" kern="0" spc="115">
                <a:solidFill>
                  <a:srgbClr val="6F2277"/>
                </a:solidFill>
                <a:latin typeface="+mj-lt"/>
              </a:rPr>
              <a:t>PRÊMIO NESTLÉ POR CRIANÇAS MAIS SAUDÁVEIS</a:t>
            </a:r>
          </a:p>
        </p:txBody>
      </p:sp>
      <p:sp>
        <p:nvSpPr>
          <p:cNvPr id="21" name="Rectangle 1">
            <a:extLst>
              <a:ext uri="{FF2B5EF4-FFF2-40B4-BE49-F238E27FC236}">
                <a16:creationId xmlns:a16="http://schemas.microsoft.com/office/drawing/2014/main" id="{41C7E265-F505-4862-9A05-FCBA12FF1A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1009"/>
            <a:ext cx="6500556" cy="28213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altLang="pt-BR" sz="2000" i="0" u="none" strike="noStrike" cap="none" normalizeH="0" baseline="0">
                <a:ln>
                  <a:noFill/>
                </a:ln>
                <a:solidFill>
                  <a:srgbClr val="6F2277"/>
                </a:solidFill>
                <a:effectLst/>
                <a:latin typeface="+mj-lt"/>
              </a:rPr>
              <a:t>Educação Nutricional para escolas de todo o Brasil</a:t>
            </a:r>
            <a:endParaRPr kumimoji="0" lang="pt-PT" altLang="pt-BR" i="0" u="none" strike="noStrike" cap="none" normalizeH="0" baseline="0">
              <a:ln>
                <a:noFill/>
              </a:ln>
              <a:solidFill>
                <a:srgbClr val="6F2277"/>
              </a:solidFill>
              <a:effectLst/>
              <a:latin typeface="+mj-lt"/>
            </a:endParaRPr>
          </a:p>
        </p:txBody>
      </p:sp>
      <p:sp>
        <p:nvSpPr>
          <p:cNvPr id="32" name="TextBox 13">
            <a:extLst>
              <a:ext uri="{FF2B5EF4-FFF2-40B4-BE49-F238E27FC236}">
                <a16:creationId xmlns:a16="http://schemas.microsoft.com/office/drawing/2014/main" id="{F23DAC0D-AC08-445D-85A6-1E66DF498508}"/>
              </a:ext>
            </a:extLst>
          </p:cNvPr>
          <p:cNvSpPr txBox="1"/>
          <p:nvPr/>
        </p:nvSpPr>
        <p:spPr>
          <a:xfrm>
            <a:off x="8552377" y="4718097"/>
            <a:ext cx="3464988" cy="1703030"/>
          </a:xfrm>
          <a:prstGeom prst="rect">
            <a:avLst/>
          </a:prstGeom>
          <a:solidFill>
            <a:srgbClr val="A4D65E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800" b="1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PRÊMIO + GINCANA</a:t>
            </a:r>
            <a:endParaRPr kumimoji="0" lang="pt-BR" sz="20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+mj-lt"/>
              <a:ea typeface="Helvetica Neue"/>
              <a:cs typeface="Helvetica Neue"/>
              <a:sym typeface="Helvetica Neue"/>
            </a:endParaRPr>
          </a:p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Helvetica Neue"/>
                <a:cs typeface="Helvetica Neue"/>
                <a:sym typeface="Helvetica Neue"/>
              </a:rPr>
              <a:t>Prêmios de R$38mil </a:t>
            </a:r>
          </a:p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>
                <a:latin typeface="+mj-lt"/>
                <a:ea typeface="Helvetica Neue"/>
                <a:cs typeface="Helvetica Neue"/>
                <a:sym typeface="Helvetica Neue"/>
              </a:rPr>
              <a:t>Para 10 escolas públicas do ensino fundamental I e II</a:t>
            </a:r>
          </a:p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+mj-lt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" name="Imagem 1" descr="Texto&#10;&#10;Descrição gerada automaticamente">
            <a:extLst>
              <a:ext uri="{FF2B5EF4-FFF2-40B4-BE49-F238E27FC236}">
                <a16:creationId xmlns:a16="http://schemas.microsoft.com/office/drawing/2014/main" id="{F3B80DF9-7DE3-0625-E8D4-5B97EAB991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878" y="-203237"/>
            <a:ext cx="4234797" cy="2995021"/>
          </a:xfrm>
          <a:prstGeom prst="rect">
            <a:avLst/>
          </a:prstGeom>
        </p:spPr>
      </p:pic>
      <p:pic>
        <p:nvPicPr>
          <p:cNvPr id="5" name="fsb___nestle___sc_-_e._m._prefeito_isidoro_giacomo_savaris_v05 (720p)">
            <a:hlinkClick r:id="" action="ppaction://media"/>
            <a:extLst>
              <a:ext uri="{FF2B5EF4-FFF2-40B4-BE49-F238E27FC236}">
                <a16:creationId xmlns:a16="http://schemas.microsoft.com/office/drawing/2014/main" id="{16583452-81AC-081A-0B38-FDD296BA09B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65716" y="1740344"/>
            <a:ext cx="7709648" cy="4336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828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0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C9E9">
            <a:alpha val="3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Unidos_Logo.pdf" descr="Unidos_Logo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0941" y="250002"/>
            <a:ext cx="349551" cy="33872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" name="Grupo"/>
          <p:cNvGrpSpPr/>
          <p:nvPr/>
        </p:nvGrpSpPr>
        <p:grpSpPr>
          <a:xfrm flipH="1">
            <a:off x="7871708" y="6481450"/>
            <a:ext cx="4364271" cy="115913"/>
            <a:chOff x="0" y="0"/>
            <a:chExt cx="8728540" cy="231825"/>
          </a:xfrm>
        </p:grpSpPr>
        <p:sp>
          <p:nvSpPr>
            <p:cNvPr id="12" name="Retângulo"/>
            <p:cNvSpPr/>
            <p:nvPr/>
          </p:nvSpPr>
          <p:spPr>
            <a:xfrm>
              <a:off x="4423012" y="0"/>
              <a:ext cx="2094023" cy="231826"/>
            </a:xfrm>
            <a:prstGeom prst="rect">
              <a:avLst/>
            </a:prstGeom>
            <a:solidFill>
              <a:srgbClr val="67C4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410766" hangingPunct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 kern="0">
                <a:solidFill>
                  <a:srgbClr val="FFFFFF"/>
                </a:solidFill>
                <a:latin typeface="Helvetica Light"/>
                <a:sym typeface="Helvetica Neue Medium"/>
              </a:endParaRPr>
            </a:p>
          </p:txBody>
        </p:sp>
        <p:sp>
          <p:nvSpPr>
            <p:cNvPr id="13" name="Retângulo"/>
            <p:cNvSpPr/>
            <p:nvPr/>
          </p:nvSpPr>
          <p:spPr>
            <a:xfrm>
              <a:off x="0" y="0"/>
              <a:ext cx="2094023" cy="231826"/>
            </a:xfrm>
            <a:prstGeom prst="rect">
              <a:avLst/>
            </a:prstGeom>
            <a:solidFill>
              <a:srgbClr val="E4589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410766" hangingPunct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 kern="0">
                <a:solidFill>
                  <a:srgbClr val="FFFFFF"/>
                </a:solidFill>
                <a:latin typeface="Helvetica Light"/>
                <a:sym typeface="Helvetica Neue Medium"/>
              </a:endParaRPr>
            </a:p>
          </p:txBody>
        </p:sp>
        <p:sp>
          <p:nvSpPr>
            <p:cNvPr id="14" name="Retângulo"/>
            <p:cNvSpPr/>
            <p:nvPr/>
          </p:nvSpPr>
          <p:spPr>
            <a:xfrm>
              <a:off x="2211506" y="0"/>
              <a:ext cx="2094023" cy="231826"/>
            </a:xfrm>
            <a:prstGeom prst="rect">
              <a:avLst/>
            </a:prstGeom>
            <a:solidFill>
              <a:srgbClr val="FBEA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410766" hangingPunct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 kern="0">
                <a:solidFill>
                  <a:srgbClr val="FFFFFF"/>
                </a:solidFill>
                <a:latin typeface="Helvetica Light"/>
                <a:sym typeface="Helvetica Neue Medium"/>
              </a:endParaRPr>
            </a:p>
          </p:txBody>
        </p:sp>
        <p:sp>
          <p:nvSpPr>
            <p:cNvPr id="15" name="Retângulo"/>
            <p:cNvSpPr/>
            <p:nvPr/>
          </p:nvSpPr>
          <p:spPr>
            <a:xfrm>
              <a:off x="6634518" y="0"/>
              <a:ext cx="2094023" cy="231826"/>
            </a:xfrm>
            <a:prstGeom prst="rect">
              <a:avLst/>
            </a:prstGeom>
            <a:solidFill>
              <a:srgbClr val="E4589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410766" hangingPunct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 kern="0">
                <a:solidFill>
                  <a:srgbClr val="FFFFFF"/>
                </a:solidFill>
                <a:latin typeface="Helvetica Light"/>
                <a:sym typeface="Helvetica Neue Medium"/>
              </a:endParaRPr>
            </a:p>
          </p:txBody>
        </p:sp>
      </p:grpSp>
      <p:sp>
        <p:nvSpPr>
          <p:cNvPr id="17" name="Grupo"/>
          <p:cNvSpPr/>
          <p:nvPr/>
        </p:nvSpPr>
        <p:spPr>
          <a:xfrm>
            <a:off x="656860" y="242478"/>
            <a:ext cx="5346776" cy="3462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 defTabSz="457200">
              <a:lnSpc>
                <a:spcPts val="4500"/>
              </a:lnSpc>
              <a:defRPr sz="2300" b="0" spc="230">
                <a:solidFill>
                  <a:srgbClr val="929292"/>
                </a:solidFill>
                <a:latin typeface="Avenir Next Rounded Std Regular"/>
                <a:ea typeface="Avenir Next Rounded Std Regular"/>
                <a:cs typeface="Avenir Next Rounded Std Regular"/>
                <a:sym typeface="Avenir Next Rounded Std Regular"/>
              </a:defRPr>
            </a:lvl1pPr>
          </a:lstStyle>
          <a:p>
            <a:pPr defTabSz="228600" hangingPunct="0">
              <a:lnSpc>
                <a:spcPts val="2250"/>
              </a:lnSpc>
            </a:pPr>
            <a:r>
              <a:rPr lang="pt-BR" sz="1800" kern="0" spc="115">
                <a:latin typeface="+mj-lt"/>
              </a:rPr>
              <a:t>FUNDAÇÃO NESTLÉ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4B6C704-591B-D63C-4FC7-98A70085DE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941" y="832635"/>
            <a:ext cx="2475141" cy="1240402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FE8314C0-35F2-9E44-15B2-8C022ADB0DFA}"/>
              </a:ext>
            </a:extLst>
          </p:cNvPr>
          <p:cNvSpPr/>
          <p:nvPr/>
        </p:nvSpPr>
        <p:spPr>
          <a:xfrm>
            <a:off x="2862436" y="852671"/>
            <a:ext cx="8727308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t-BR">
                <a:latin typeface="Nestle_Text Book"/>
              </a:rPr>
              <a:t>Fundada em 1987, a instituição foi nomeada como </a:t>
            </a:r>
            <a:r>
              <a:rPr lang="pt-BR" u="sng">
                <a:latin typeface="Nestle_Text Book"/>
              </a:rPr>
              <a:t>Fundação Nestlé de Cultura</a:t>
            </a:r>
            <a:r>
              <a:rPr lang="pt-BR">
                <a:latin typeface="Nestle_Text Book"/>
              </a:rPr>
              <a:t> e tinha como objetivo ser responsável pelas ações sociais e culturais da Nestlé no Brasil. </a:t>
            </a:r>
          </a:p>
          <a:p>
            <a:r>
              <a:rPr lang="pt-BR">
                <a:latin typeface="Nestle_Text Book"/>
              </a:rPr>
              <a:t>A partir de 2006, passou a se chamar </a:t>
            </a:r>
            <a:r>
              <a:rPr lang="pt-BR" b="1">
                <a:latin typeface="Nestle_Text Book"/>
              </a:rPr>
              <a:t>Fundação Nestlé Brasil </a:t>
            </a:r>
            <a:r>
              <a:rPr lang="pt-BR">
                <a:latin typeface="Nestle_Text Book"/>
              </a:rPr>
              <a:t>com o objetivo de aumentar o impacto social positivo na sociedade.</a:t>
            </a:r>
          </a:p>
        </p:txBody>
      </p:sp>
      <p:pic>
        <p:nvPicPr>
          <p:cNvPr id="5" name="Imagem 4" descr="Texto&#10;&#10;Descrição gerada automaticamente">
            <a:extLst>
              <a:ext uri="{FF2B5EF4-FFF2-40B4-BE49-F238E27FC236}">
                <a16:creationId xmlns:a16="http://schemas.microsoft.com/office/drawing/2014/main" id="{7C256BA3-9349-0B73-7C2A-06FDE0D448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2973" y="4732724"/>
            <a:ext cx="4435407" cy="3136900"/>
          </a:xfrm>
          <a:prstGeom prst="rect">
            <a:avLst/>
          </a:prstGeom>
        </p:spPr>
      </p:pic>
      <p:pic>
        <p:nvPicPr>
          <p:cNvPr id="6" name="Imagem 5" descr="Logotipo&#10;&#10;Descrição gerada automaticamente">
            <a:extLst>
              <a:ext uri="{FF2B5EF4-FFF2-40B4-BE49-F238E27FC236}">
                <a16:creationId xmlns:a16="http://schemas.microsoft.com/office/drawing/2014/main" id="{6C393D32-AB59-69C0-64E7-9FF897D064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095" y="5012500"/>
            <a:ext cx="2684119" cy="2684119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9673A223-765E-E1C2-7E41-E57D897A53FE}"/>
              </a:ext>
            </a:extLst>
          </p:cNvPr>
          <p:cNvSpPr txBox="1"/>
          <p:nvPr/>
        </p:nvSpPr>
        <p:spPr>
          <a:xfrm>
            <a:off x="2881404" y="526015"/>
            <a:ext cx="3794757" cy="369332"/>
          </a:xfrm>
          <a:prstGeom prst="rect">
            <a:avLst/>
          </a:prstGeom>
          <a:solidFill>
            <a:srgbClr val="1646B1"/>
          </a:solidFill>
        </p:spPr>
        <p:txBody>
          <a:bodyPr wrap="square">
            <a:spAutoFit/>
          </a:bodyPr>
          <a:lstStyle/>
          <a:p>
            <a:pPr algn="ctr"/>
            <a:r>
              <a:rPr lang="pt-BR" b="1">
                <a:solidFill>
                  <a:schemeClr val="bg1"/>
                </a:solidFill>
                <a:latin typeface="Nestle Text TF AR Book" panose="00000500000000000000" pitchFamily="2" charset="0"/>
                <a:cs typeface="Nestle Text TF AR Book" panose="00000500000000000000" pitchFamily="2" charset="0"/>
              </a:rPr>
              <a:t>SOBRE A FUNDAÇÃO NESTLÉ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1726310E-F00B-D903-C221-19FB7B182CC4}"/>
              </a:ext>
            </a:extLst>
          </p:cNvPr>
          <p:cNvSpPr txBox="1"/>
          <p:nvPr/>
        </p:nvSpPr>
        <p:spPr>
          <a:xfrm>
            <a:off x="192597" y="5214448"/>
            <a:ext cx="5956141" cy="369332"/>
          </a:xfrm>
          <a:prstGeom prst="rect">
            <a:avLst/>
          </a:prstGeom>
          <a:solidFill>
            <a:srgbClr val="1646B1"/>
          </a:solidFill>
        </p:spPr>
        <p:txBody>
          <a:bodyPr wrap="square">
            <a:spAutoFit/>
          </a:bodyPr>
          <a:lstStyle/>
          <a:p>
            <a:pPr algn="ctr"/>
            <a:r>
              <a:rPr lang="pt-BR" b="1">
                <a:solidFill>
                  <a:schemeClr val="bg1"/>
                </a:solidFill>
                <a:latin typeface="Nestle Text TF AR Book" panose="00000500000000000000" pitchFamily="2" charset="0"/>
                <a:cs typeface="Nestle Text TF AR Book" panose="00000500000000000000" pitchFamily="2" charset="0"/>
              </a:rPr>
              <a:t>AÇÕES FINANCIADAS PELA FUNDAÇÃO NESTLÉ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D25FE3EA-24C1-9EE9-2739-1CEDD27245EF}"/>
              </a:ext>
            </a:extLst>
          </p:cNvPr>
          <p:cNvSpPr txBox="1"/>
          <p:nvPr/>
        </p:nvSpPr>
        <p:spPr>
          <a:xfrm>
            <a:off x="232349" y="2548823"/>
            <a:ext cx="2490144" cy="369332"/>
          </a:xfrm>
          <a:prstGeom prst="rect">
            <a:avLst/>
          </a:prstGeom>
          <a:solidFill>
            <a:srgbClr val="1646B1"/>
          </a:solidFill>
        </p:spPr>
        <p:txBody>
          <a:bodyPr wrap="square">
            <a:spAutoFit/>
          </a:bodyPr>
          <a:lstStyle/>
          <a:p>
            <a:pPr algn="ctr"/>
            <a:r>
              <a:rPr lang="pt-BR" b="1">
                <a:solidFill>
                  <a:schemeClr val="bg1"/>
                </a:solidFill>
                <a:latin typeface="Nestle Text TF AR Book" panose="00000500000000000000" pitchFamily="2" charset="0"/>
                <a:cs typeface="Nestle Text TF AR Book" panose="00000500000000000000" pitchFamily="2" charset="0"/>
              </a:rPr>
              <a:t>COMO FUNCIONA?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CA507702-BE8C-E763-1AC9-90CF43D99A31}"/>
              </a:ext>
            </a:extLst>
          </p:cNvPr>
          <p:cNvSpPr/>
          <p:nvPr/>
        </p:nvSpPr>
        <p:spPr>
          <a:xfrm>
            <a:off x="313792" y="4509303"/>
            <a:ext cx="205915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100">
                <a:solidFill>
                  <a:schemeClr val="bg2">
                    <a:lumMod val="50000"/>
                  </a:schemeClr>
                </a:solidFill>
                <a:latin typeface="Open Sans"/>
              </a:rPr>
              <a:t>A cada 1 real</a:t>
            </a:r>
          </a:p>
          <a:p>
            <a:pPr algn="ctr"/>
            <a:r>
              <a:rPr lang="pt-BR" sz="1100">
                <a:solidFill>
                  <a:schemeClr val="bg2">
                    <a:lumMod val="50000"/>
                  </a:schemeClr>
                </a:solidFill>
                <a:latin typeface="Open Sans"/>
              </a:rPr>
              <a:t> doado </a:t>
            </a:r>
            <a:endParaRPr lang="pt-BR" sz="110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F43FC7B8-4112-63F7-B976-0475C813B409}"/>
              </a:ext>
            </a:extLst>
          </p:cNvPr>
          <p:cNvSpPr/>
          <p:nvPr/>
        </p:nvSpPr>
        <p:spPr>
          <a:xfrm>
            <a:off x="2200515" y="4578836"/>
            <a:ext cx="28789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00">
                <a:solidFill>
                  <a:schemeClr val="bg2">
                    <a:lumMod val="50000"/>
                  </a:schemeClr>
                </a:solidFill>
                <a:latin typeface="Open Sans"/>
              </a:rPr>
              <a:t>A Nestlé doa + 2 reais</a:t>
            </a:r>
            <a:endParaRPr lang="pt-BR" sz="140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0DFA5CB1-C03F-CAF2-135C-D31F3C0251F3}"/>
              </a:ext>
            </a:extLst>
          </p:cNvPr>
          <p:cNvSpPr txBox="1"/>
          <p:nvPr/>
        </p:nvSpPr>
        <p:spPr>
          <a:xfrm>
            <a:off x="-492973" y="2951036"/>
            <a:ext cx="38456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>
                <a:latin typeface="Nestle_Text Book"/>
              </a:rPr>
              <a:t>MANTENEDOR</a:t>
            </a:r>
          </a:p>
          <a:p>
            <a:pPr algn="ctr"/>
            <a:r>
              <a:rPr lang="pt-BR" sz="1400" b="1">
                <a:latin typeface="Nestle_Text Book"/>
              </a:rPr>
              <a:t>Colaborador Nestlé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73A5777A-BFF4-D92A-B09B-9AF20603C448}"/>
              </a:ext>
            </a:extLst>
          </p:cNvPr>
          <p:cNvSpPr txBox="1"/>
          <p:nvPr/>
        </p:nvSpPr>
        <p:spPr>
          <a:xfrm>
            <a:off x="1001819" y="3156170"/>
            <a:ext cx="5409757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>
                <a:latin typeface="Nestle_Text Book"/>
              </a:rPr>
              <a:t>NESTLÉ</a:t>
            </a:r>
          </a:p>
          <a:p>
            <a:pPr algn="ctr"/>
            <a:endParaRPr lang="pt-BR" sz="600" b="1">
              <a:latin typeface="Nestle_Text Book"/>
            </a:endParaRPr>
          </a:p>
        </p:txBody>
      </p:sp>
      <p:sp>
        <p:nvSpPr>
          <p:cNvPr id="27" name="Elipse 26">
            <a:extLst>
              <a:ext uri="{FF2B5EF4-FFF2-40B4-BE49-F238E27FC236}">
                <a16:creationId xmlns:a16="http://schemas.microsoft.com/office/drawing/2014/main" id="{8F9BB05E-2267-4F7F-6AA3-B6033F18B374}"/>
              </a:ext>
            </a:extLst>
          </p:cNvPr>
          <p:cNvSpPr/>
          <p:nvPr/>
        </p:nvSpPr>
        <p:spPr>
          <a:xfrm>
            <a:off x="885279" y="3645969"/>
            <a:ext cx="939669" cy="81094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800"/>
              <a:t>$</a:t>
            </a:r>
            <a:endParaRPr lang="pt-BR" sz="1200"/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133E718D-5DB0-C418-6A89-56E1BBC296BF}"/>
              </a:ext>
            </a:extLst>
          </p:cNvPr>
          <p:cNvSpPr txBox="1"/>
          <p:nvPr/>
        </p:nvSpPr>
        <p:spPr>
          <a:xfrm>
            <a:off x="2111196" y="3674300"/>
            <a:ext cx="4651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>
                <a:solidFill>
                  <a:srgbClr val="2F5597"/>
                </a:solidFill>
              </a:rPr>
              <a:t>+</a:t>
            </a:r>
            <a:endParaRPr lang="pt-BR" sz="1100" b="1">
              <a:solidFill>
                <a:srgbClr val="2F5597"/>
              </a:solidFill>
            </a:endParaRP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A076BD7D-7849-A2F3-7A09-9504718DFBAC}"/>
              </a:ext>
            </a:extLst>
          </p:cNvPr>
          <p:cNvSpPr txBox="1"/>
          <p:nvPr/>
        </p:nvSpPr>
        <p:spPr>
          <a:xfrm>
            <a:off x="4661988" y="3645445"/>
            <a:ext cx="4908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b="1">
                <a:solidFill>
                  <a:srgbClr val="2F5597"/>
                </a:solidFill>
              </a:rPr>
              <a:t>=</a:t>
            </a:r>
            <a:endParaRPr lang="pt-BR" sz="1200" b="1">
              <a:solidFill>
                <a:srgbClr val="2F5597"/>
              </a:solidFill>
            </a:endParaRPr>
          </a:p>
        </p:txBody>
      </p:sp>
      <p:sp>
        <p:nvSpPr>
          <p:cNvPr id="32" name="Elipse 31">
            <a:extLst>
              <a:ext uri="{FF2B5EF4-FFF2-40B4-BE49-F238E27FC236}">
                <a16:creationId xmlns:a16="http://schemas.microsoft.com/office/drawing/2014/main" id="{9F7B7BEC-B741-5BE2-50EC-96789D08DA83}"/>
              </a:ext>
            </a:extLst>
          </p:cNvPr>
          <p:cNvSpPr/>
          <p:nvPr/>
        </p:nvSpPr>
        <p:spPr>
          <a:xfrm>
            <a:off x="2790445" y="3710509"/>
            <a:ext cx="939669" cy="81094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800"/>
              <a:t>$</a:t>
            </a:r>
            <a:endParaRPr lang="pt-BR" sz="1200"/>
          </a:p>
        </p:txBody>
      </p:sp>
      <p:sp>
        <p:nvSpPr>
          <p:cNvPr id="33" name="Elipse 32">
            <a:extLst>
              <a:ext uri="{FF2B5EF4-FFF2-40B4-BE49-F238E27FC236}">
                <a16:creationId xmlns:a16="http://schemas.microsoft.com/office/drawing/2014/main" id="{1997FBD2-8721-0CBF-8E9A-F3089CE77363}"/>
              </a:ext>
            </a:extLst>
          </p:cNvPr>
          <p:cNvSpPr/>
          <p:nvPr/>
        </p:nvSpPr>
        <p:spPr>
          <a:xfrm>
            <a:off x="3598529" y="3692228"/>
            <a:ext cx="939669" cy="81094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800"/>
              <a:t>$</a:t>
            </a:r>
            <a:endParaRPr lang="pt-BR" sz="1200"/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id="{FF83A128-E48D-CB3A-98E1-82CE07CEE053}"/>
              </a:ext>
            </a:extLst>
          </p:cNvPr>
          <p:cNvSpPr/>
          <p:nvPr/>
        </p:nvSpPr>
        <p:spPr>
          <a:xfrm>
            <a:off x="5241545" y="3658063"/>
            <a:ext cx="939669" cy="81094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800"/>
              <a:t>$</a:t>
            </a:r>
            <a:endParaRPr lang="pt-BR" sz="1200"/>
          </a:p>
        </p:txBody>
      </p:sp>
      <p:sp>
        <p:nvSpPr>
          <p:cNvPr id="35" name="Elipse 34">
            <a:extLst>
              <a:ext uri="{FF2B5EF4-FFF2-40B4-BE49-F238E27FC236}">
                <a16:creationId xmlns:a16="http://schemas.microsoft.com/office/drawing/2014/main" id="{DC027258-C1CB-F643-0491-6683DA74ACA8}"/>
              </a:ext>
            </a:extLst>
          </p:cNvPr>
          <p:cNvSpPr/>
          <p:nvPr/>
        </p:nvSpPr>
        <p:spPr>
          <a:xfrm>
            <a:off x="5980799" y="3679639"/>
            <a:ext cx="939669" cy="81094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800"/>
              <a:t>$</a:t>
            </a:r>
            <a:endParaRPr lang="pt-BR" sz="1200"/>
          </a:p>
        </p:txBody>
      </p:sp>
      <p:sp>
        <p:nvSpPr>
          <p:cNvPr id="36" name="Elipse 35">
            <a:extLst>
              <a:ext uri="{FF2B5EF4-FFF2-40B4-BE49-F238E27FC236}">
                <a16:creationId xmlns:a16="http://schemas.microsoft.com/office/drawing/2014/main" id="{ECEE1417-E367-62EE-32AF-1971B4917488}"/>
              </a:ext>
            </a:extLst>
          </p:cNvPr>
          <p:cNvSpPr/>
          <p:nvPr/>
        </p:nvSpPr>
        <p:spPr>
          <a:xfrm>
            <a:off x="6714135" y="3683721"/>
            <a:ext cx="939669" cy="81094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800"/>
              <a:t>$</a:t>
            </a:r>
            <a:endParaRPr lang="pt-BR" sz="1200"/>
          </a:p>
        </p:txBody>
      </p:sp>
      <p:sp>
        <p:nvSpPr>
          <p:cNvPr id="37" name="Retângulo 36">
            <a:extLst>
              <a:ext uri="{FF2B5EF4-FFF2-40B4-BE49-F238E27FC236}">
                <a16:creationId xmlns:a16="http://schemas.microsoft.com/office/drawing/2014/main" id="{989FC800-3F9B-AC13-6590-377E89529A83}"/>
              </a:ext>
            </a:extLst>
          </p:cNvPr>
          <p:cNvSpPr/>
          <p:nvPr/>
        </p:nvSpPr>
        <p:spPr>
          <a:xfrm>
            <a:off x="8379125" y="3378507"/>
            <a:ext cx="3290695" cy="1200329"/>
          </a:xfrm>
          <a:prstGeom prst="rect">
            <a:avLst/>
          </a:prstGeom>
          <a:solidFill>
            <a:srgbClr val="2F55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Colaborar preenche termo apoiador</a:t>
            </a:r>
          </a:p>
          <a:p>
            <a:pPr algn="ctr"/>
            <a:r>
              <a:rPr lang="pt-BR" sz="1400" dirty="0"/>
              <a:t>Autorização de desconto em folha</a:t>
            </a: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C6819410-CF37-1940-D4A8-3BB226E5861B}"/>
              </a:ext>
            </a:extLst>
          </p:cNvPr>
          <p:cNvSpPr txBox="1"/>
          <p:nvPr/>
        </p:nvSpPr>
        <p:spPr>
          <a:xfrm>
            <a:off x="8479184" y="2842015"/>
            <a:ext cx="2874331" cy="307777"/>
          </a:xfrm>
          <a:prstGeom prst="rect">
            <a:avLst/>
          </a:prstGeom>
          <a:solidFill>
            <a:srgbClr val="1646B1"/>
          </a:solidFill>
        </p:spPr>
        <p:txBody>
          <a:bodyPr wrap="square">
            <a:spAutoFit/>
          </a:bodyPr>
          <a:lstStyle/>
          <a:p>
            <a:pPr algn="ctr"/>
            <a:r>
              <a:rPr lang="pt-BR" sz="1400" b="1">
                <a:solidFill>
                  <a:schemeClr val="bg1"/>
                </a:solidFill>
                <a:latin typeface="Nestle Text TF AR Book" panose="00000500000000000000" pitchFamily="2" charset="0"/>
                <a:cs typeface="Nestle Text TF AR Book" panose="00000500000000000000" pitchFamily="2" charset="0"/>
              </a:rPr>
              <a:t>PARA SE TORNAR DOADOR:</a:t>
            </a:r>
          </a:p>
        </p:txBody>
      </p:sp>
      <p:sp>
        <p:nvSpPr>
          <p:cNvPr id="39" name="Elipse 38">
            <a:extLst>
              <a:ext uri="{FF2B5EF4-FFF2-40B4-BE49-F238E27FC236}">
                <a16:creationId xmlns:a16="http://schemas.microsoft.com/office/drawing/2014/main" id="{35104364-8C2D-9FD3-B546-9850A8DD0092}"/>
              </a:ext>
            </a:extLst>
          </p:cNvPr>
          <p:cNvSpPr/>
          <p:nvPr/>
        </p:nvSpPr>
        <p:spPr>
          <a:xfrm>
            <a:off x="7871707" y="2172323"/>
            <a:ext cx="4166105" cy="31369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1" name="Conector de Seta Reta 40">
            <a:extLst>
              <a:ext uri="{FF2B5EF4-FFF2-40B4-BE49-F238E27FC236}">
                <a16:creationId xmlns:a16="http://schemas.microsoft.com/office/drawing/2014/main" id="{12A534B1-0AE4-D600-40B8-6516D7E8F2C4}"/>
              </a:ext>
            </a:extLst>
          </p:cNvPr>
          <p:cNvCxnSpPr>
            <a:cxnSpLocks/>
          </p:cNvCxnSpPr>
          <p:nvPr/>
        </p:nvCxnSpPr>
        <p:spPr>
          <a:xfrm>
            <a:off x="8423324" y="4847992"/>
            <a:ext cx="534051" cy="8155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78CC4BCF-7980-AC85-310B-A6136001DD44}"/>
              </a:ext>
            </a:extLst>
          </p:cNvPr>
          <p:cNvSpPr txBox="1"/>
          <p:nvPr/>
        </p:nvSpPr>
        <p:spPr>
          <a:xfrm>
            <a:off x="7894723" y="5755952"/>
            <a:ext cx="42594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>
                <a:latin typeface="Nestle Text TF AR Book" panose="00000500000000000000" pitchFamily="2" charset="0"/>
                <a:cs typeface="Nestle Text TF AR Book" panose="00000500000000000000" pitchFamily="2" charset="0"/>
              </a:rPr>
              <a:t>NOSSO OBJETIVO COM A AÇÃO </a:t>
            </a:r>
          </a:p>
        </p:txBody>
      </p:sp>
      <p:sp>
        <p:nvSpPr>
          <p:cNvPr id="43" name="Coração 42">
            <a:extLst>
              <a:ext uri="{FF2B5EF4-FFF2-40B4-BE49-F238E27FC236}">
                <a16:creationId xmlns:a16="http://schemas.microsoft.com/office/drawing/2014/main" id="{A73670E7-614E-0180-E989-F5A2B7DBAC4A}"/>
              </a:ext>
            </a:extLst>
          </p:cNvPr>
          <p:cNvSpPr/>
          <p:nvPr/>
        </p:nvSpPr>
        <p:spPr>
          <a:xfrm>
            <a:off x="11779803" y="5577918"/>
            <a:ext cx="277874" cy="295837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832437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C9E9">
            <a:alpha val="3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Unidos_Logo.pdf" descr="Unidos_Logo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0941" y="250002"/>
            <a:ext cx="349551" cy="33872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" name="Grupo"/>
          <p:cNvGrpSpPr/>
          <p:nvPr/>
        </p:nvGrpSpPr>
        <p:grpSpPr>
          <a:xfrm flipH="1">
            <a:off x="7871708" y="6481450"/>
            <a:ext cx="4364271" cy="115913"/>
            <a:chOff x="0" y="0"/>
            <a:chExt cx="8728540" cy="231825"/>
          </a:xfrm>
        </p:grpSpPr>
        <p:sp>
          <p:nvSpPr>
            <p:cNvPr id="12" name="Retângulo"/>
            <p:cNvSpPr/>
            <p:nvPr/>
          </p:nvSpPr>
          <p:spPr>
            <a:xfrm>
              <a:off x="4423012" y="0"/>
              <a:ext cx="2094023" cy="231826"/>
            </a:xfrm>
            <a:prstGeom prst="rect">
              <a:avLst/>
            </a:prstGeom>
            <a:solidFill>
              <a:srgbClr val="67C4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410766" hangingPunct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 kern="0">
                <a:solidFill>
                  <a:srgbClr val="FFFFFF"/>
                </a:solidFill>
                <a:latin typeface="Helvetica Light"/>
                <a:sym typeface="Helvetica Neue Medium"/>
              </a:endParaRPr>
            </a:p>
          </p:txBody>
        </p:sp>
        <p:sp>
          <p:nvSpPr>
            <p:cNvPr id="13" name="Retângulo"/>
            <p:cNvSpPr/>
            <p:nvPr/>
          </p:nvSpPr>
          <p:spPr>
            <a:xfrm>
              <a:off x="0" y="0"/>
              <a:ext cx="2094023" cy="231826"/>
            </a:xfrm>
            <a:prstGeom prst="rect">
              <a:avLst/>
            </a:prstGeom>
            <a:solidFill>
              <a:srgbClr val="E4589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410766" hangingPunct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 kern="0">
                <a:solidFill>
                  <a:srgbClr val="FFFFFF"/>
                </a:solidFill>
                <a:latin typeface="Helvetica Light"/>
                <a:sym typeface="Helvetica Neue Medium"/>
              </a:endParaRPr>
            </a:p>
          </p:txBody>
        </p:sp>
        <p:sp>
          <p:nvSpPr>
            <p:cNvPr id="14" name="Retângulo"/>
            <p:cNvSpPr/>
            <p:nvPr/>
          </p:nvSpPr>
          <p:spPr>
            <a:xfrm>
              <a:off x="2211506" y="0"/>
              <a:ext cx="2094023" cy="231826"/>
            </a:xfrm>
            <a:prstGeom prst="rect">
              <a:avLst/>
            </a:prstGeom>
            <a:solidFill>
              <a:srgbClr val="FBEA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410766" hangingPunct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 kern="0">
                <a:solidFill>
                  <a:srgbClr val="FFFFFF"/>
                </a:solidFill>
                <a:latin typeface="Helvetica Light"/>
                <a:sym typeface="Helvetica Neue Medium"/>
              </a:endParaRPr>
            </a:p>
          </p:txBody>
        </p:sp>
        <p:sp>
          <p:nvSpPr>
            <p:cNvPr id="15" name="Retângulo"/>
            <p:cNvSpPr/>
            <p:nvPr/>
          </p:nvSpPr>
          <p:spPr>
            <a:xfrm>
              <a:off x="6634518" y="0"/>
              <a:ext cx="2094023" cy="231826"/>
            </a:xfrm>
            <a:prstGeom prst="rect">
              <a:avLst/>
            </a:prstGeom>
            <a:solidFill>
              <a:srgbClr val="E4589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410766" hangingPunct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 kern="0">
                <a:solidFill>
                  <a:srgbClr val="FFFFFF"/>
                </a:solidFill>
                <a:latin typeface="Helvetica Light"/>
                <a:sym typeface="Helvetica Neue Medium"/>
              </a:endParaRPr>
            </a:p>
          </p:txBody>
        </p:sp>
      </p:grpSp>
      <p:sp>
        <p:nvSpPr>
          <p:cNvPr id="17" name="Grupo"/>
          <p:cNvSpPr/>
          <p:nvPr/>
        </p:nvSpPr>
        <p:spPr>
          <a:xfrm>
            <a:off x="656860" y="242478"/>
            <a:ext cx="5346776" cy="3462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noFill/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 defTabSz="457200">
              <a:lnSpc>
                <a:spcPts val="4500"/>
              </a:lnSpc>
              <a:defRPr sz="2300" b="0" spc="230">
                <a:solidFill>
                  <a:srgbClr val="929292"/>
                </a:solidFill>
                <a:latin typeface="Avenir Next Rounded Std Regular"/>
                <a:ea typeface="Avenir Next Rounded Std Regular"/>
                <a:cs typeface="Avenir Next Rounded Std Regular"/>
                <a:sym typeface="Avenir Next Rounded Std Regular"/>
              </a:defRPr>
            </a:lvl1pPr>
          </a:lstStyle>
          <a:p>
            <a:pPr defTabSz="228600" hangingPunct="0">
              <a:lnSpc>
                <a:spcPts val="2250"/>
              </a:lnSpc>
            </a:pPr>
            <a:r>
              <a:rPr lang="pt-BR" sz="1800" kern="0" spc="115">
                <a:latin typeface="+mj-lt"/>
              </a:rPr>
              <a:t>O QUE QUEREMOS?</a:t>
            </a:r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AD0B93CD-F0C9-4319-92EF-13460189F360}"/>
              </a:ext>
            </a:extLst>
          </p:cNvPr>
          <p:cNvSpPr txBox="1"/>
          <p:nvPr/>
        </p:nvSpPr>
        <p:spPr>
          <a:xfrm>
            <a:off x="1297967" y="2471904"/>
            <a:ext cx="9596063" cy="10874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2000">
                <a:solidFill>
                  <a:srgbClr val="E75598"/>
                </a:solidFill>
                <a:latin typeface="Nestle Text TF AR Book" panose="00000500000000000000" pitchFamily="2" charset="0"/>
                <a:ea typeface="Helvetica Neue"/>
                <a:cs typeface="Nestle Text TF AR Book" panose="00000500000000000000" pitchFamily="2" charset="0"/>
                <a:sym typeface="Helvetica Neue"/>
              </a:rPr>
              <a:t>APRESENTAR NOSSA PRINCIPAL AÇÃO PARA ARRECADARMOS MAIS VERBA PARA EXPANDIR OS PROJETOS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2400" b="1">
                <a:solidFill>
                  <a:srgbClr val="E75598"/>
                </a:solidFill>
                <a:latin typeface="Nestle Text TF AR Book" panose="00000500000000000000" pitchFamily="2" charset="0"/>
                <a:ea typeface="Helvetica Neue"/>
                <a:cs typeface="Nestle Text TF AR Book" panose="00000500000000000000" pitchFamily="2" charset="0"/>
                <a:sym typeface="Helvetica Neue"/>
              </a:rPr>
              <a:t>AUMENTANDO A DOAÇÃO DE COLABORADORES</a:t>
            </a:r>
          </a:p>
        </p:txBody>
      </p:sp>
      <p:sp>
        <p:nvSpPr>
          <p:cNvPr id="19" name="Seta: para Baixo 18">
            <a:extLst>
              <a:ext uri="{FF2B5EF4-FFF2-40B4-BE49-F238E27FC236}">
                <a16:creationId xmlns:a16="http://schemas.microsoft.com/office/drawing/2014/main" id="{35A3E5B1-3936-4054-AFE8-B031C0D1EDF6}"/>
              </a:ext>
            </a:extLst>
          </p:cNvPr>
          <p:cNvSpPr/>
          <p:nvPr/>
        </p:nvSpPr>
        <p:spPr>
          <a:xfrm>
            <a:off x="5880692" y="3769671"/>
            <a:ext cx="245888" cy="536825"/>
          </a:xfrm>
          <a:prstGeom prst="downArrow">
            <a:avLst/>
          </a:prstGeom>
          <a:solidFill>
            <a:schemeClr val="accent4"/>
          </a:solidFill>
          <a:ln>
            <a:solidFill>
              <a:srgbClr val="64A7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pt-BR" sz="2000" noProof="0" err="1"/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8A2A33CD-69EE-4160-8C76-B2A92F9F8F4B}"/>
              </a:ext>
            </a:extLst>
          </p:cNvPr>
          <p:cNvSpPr txBox="1"/>
          <p:nvPr/>
        </p:nvSpPr>
        <p:spPr>
          <a:xfrm>
            <a:off x="3134851" y="5257891"/>
            <a:ext cx="57375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600" b="1">
                <a:solidFill>
                  <a:srgbClr val="6F2277"/>
                </a:solidFill>
                <a:latin typeface="Nestle Brush" panose="00000500000000000000" pitchFamily="2" charset="0"/>
                <a:cs typeface="Nestle Text TF AR Book" panose="00000500000000000000" pitchFamily="2" charset="0"/>
              </a:rPr>
              <a:t>#OrgulhoDeSerNestlé</a:t>
            </a:r>
            <a:endParaRPr lang="pt-BR" sz="3600" b="1">
              <a:latin typeface="Nestle Brush" panose="00000500000000000000" pitchFamily="2" charset="0"/>
              <a:cs typeface="Nestle Text TF AR Book" panose="00000500000000000000" pitchFamily="2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C700E5C4-0F11-1F9B-4C4C-F40066E363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4670" y="760001"/>
            <a:ext cx="2475141" cy="1240402"/>
          </a:xfrm>
          <a:prstGeom prst="rect">
            <a:avLst/>
          </a:prstGeom>
        </p:spPr>
      </p:pic>
      <p:pic>
        <p:nvPicPr>
          <p:cNvPr id="3" name="Imagem 2" descr="Texto&#10;&#10;Descrição gerada automaticamente">
            <a:extLst>
              <a:ext uri="{FF2B5EF4-FFF2-40B4-BE49-F238E27FC236}">
                <a16:creationId xmlns:a16="http://schemas.microsoft.com/office/drawing/2014/main" id="{4A480F79-BDE3-10A3-F46C-C41A5BC1F4A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23" r="1905"/>
          <a:stretch/>
        </p:blipFill>
        <p:spPr>
          <a:xfrm>
            <a:off x="-548072" y="810924"/>
            <a:ext cx="5346777" cy="2508614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374203ED-54A5-3483-B2C8-1A697B9CEB80}"/>
              </a:ext>
            </a:extLst>
          </p:cNvPr>
          <p:cNvSpPr txBox="1"/>
          <p:nvPr/>
        </p:nvSpPr>
        <p:spPr>
          <a:xfrm>
            <a:off x="4401820" y="988790"/>
            <a:ext cx="4651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>
                <a:solidFill>
                  <a:srgbClr val="2F5597"/>
                </a:solidFill>
              </a:rPr>
              <a:t>+</a:t>
            </a:r>
            <a:endParaRPr lang="pt-BR" sz="1100" b="1">
              <a:solidFill>
                <a:srgbClr val="2F5597"/>
              </a:solidFill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8E4BDDAD-75C3-40A8-4D1E-623057468399}"/>
              </a:ext>
            </a:extLst>
          </p:cNvPr>
          <p:cNvSpPr txBox="1"/>
          <p:nvPr/>
        </p:nvSpPr>
        <p:spPr>
          <a:xfrm>
            <a:off x="1623528" y="4688788"/>
            <a:ext cx="90061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200">
                <a:solidFill>
                  <a:srgbClr val="6F2277"/>
                </a:solidFill>
                <a:latin typeface="Nestle_Text Book"/>
                <a:cs typeface="Nestle Text TF AR Book" panose="00000500000000000000" pitchFamily="2" charset="0"/>
              </a:rPr>
              <a:t>AÇÕES COMO ESSA REFORÇAM O NOSSO</a:t>
            </a:r>
            <a:endParaRPr lang="pt-BR" sz="3200">
              <a:latin typeface="Nestle_Text Book"/>
              <a:cs typeface="Nestle Text TF AR Book" panose="00000500000000000000" pitchFamily="2" charset="0"/>
            </a:endParaRPr>
          </a:p>
        </p:txBody>
      </p:sp>
      <p:pic>
        <p:nvPicPr>
          <p:cNvPr id="7" name="Imagem 5" descr="Logotipo&#10;&#10;Descrição gerada automaticamente">
            <a:extLst>
              <a:ext uri="{FF2B5EF4-FFF2-40B4-BE49-F238E27FC236}">
                <a16:creationId xmlns:a16="http://schemas.microsoft.com/office/drawing/2014/main" id="{AD9098D5-61EF-E302-F533-D2BC2D7B6F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2032" y="-59562"/>
            <a:ext cx="2684119" cy="2684119"/>
          </a:xfrm>
          <a:prstGeom prst="rect">
            <a:avLst/>
          </a:prstGeom>
        </p:spPr>
      </p:pic>
      <p:sp>
        <p:nvSpPr>
          <p:cNvPr id="18" name="CaixaDeTexto 3">
            <a:extLst>
              <a:ext uri="{FF2B5EF4-FFF2-40B4-BE49-F238E27FC236}">
                <a16:creationId xmlns:a16="http://schemas.microsoft.com/office/drawing/2014/main" id="{1782A878-37F1-DF01-3F70-01850CF59360}"/>
              </a:ext>
            </a:extLst>
          </p:cNvPr>
          <p:cNvSpPr txBox="1"/>
          <p:nvPr/>
        </p:nvSpPr>
        <p:spPr>
          <a:xfrm>
            <a:off x="8140383" y="988790"/>
            <a:ext cx="4651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>
                <a:solidFill>
                  <a:srgbClr val="2F5597"/>
                </a:solidFill>
              </a:rPr>
              <a:t>+</a:t>
            </a:r>
            <a:endParaRPr lang="pt-BR" sz="1100" b="1">
              <a:solidFill>
                <a:srgbClr val="2F559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8815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C9E9">
            <a:alpha val="3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>
            <a:extLst>
              <a:ext uri="{FF2B5EF4-FFF2-40B4-BE49-F238E27FC236}">
                <a16:creationId xmlns:a16="http://schemas.microsoft.com/office/drawing/2014/main" id="{E915F9C1-D024-40F7-AEDC-E33D6156E2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76061">
            <a:off x="8139295" y="2866932"/>
            <a:ext cx="5603146" cy="355283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4DC6110-6083-43FF-8F0A-220B3845EF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093499" y="-1145916"/>
            <a:ext cx="8605838" cy="2387600"/>
          </a:xfrm>
        </p:spPr>
        <p:txBody>
          <a:bodyPr/>
          <a:lstStyle/>
          <a:p>
            <a:r>
              <a:rPr lang="pt-BR" dirty="0">
                <a:solidFill>
                  <a:srgbClr val="6F2277"/>
                </a:solidFill>
                <a:latin typeface="Nestle Brush" panose="00000500000000000000" pitchFamily="2" charset="0"/>
              </a:rPr>
              <a:t>O que é a ação?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279A9646-E08A-4911-A45C-4C434C966887}"/>
              </a:ext>
            </a:extLst>
          </p:cNvPr>
          <p:cNvSpPr txBox="1"/>
          <p:nvPr/>
        </p:nvSpPr>
        <p:spPr>
          <a:xfrm>
            <a:off x="567646" y="1472517"/>
            <a:ext cx="7509174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rgbClr val="6F2277"/>
                </a:solidFill>
                <a:latin typeface="Nestle_Text Book"/>
                <a:cs typeface="Nestle Text TF AR Book" panose="00000500000000000000" pitchFamily="2" charset="0"/>
              </a:rPr>
              <a:t> </a:t>
            </a:r>
            <a:r>
              <a:rPr lang="pt-BR" sz="2400" u="sng" dirty="0">
                <a:solidFill>
                  <a:srgbClr val="6F2277"/>
                </a:solidFill>
                <a:latin typeface="Nestle_Text Book"/>
                <a:cs typeface="Nestle Text TF AR Book" panose="00000500000000000000" pitchFamily="2" charset="0"/>
              </a:rPr>
              <a:t>AÇÃO DE ENDOMARKETING:</a:t>
            </a:r>
          </a:p>
          <a:p>
            <a:endParaRPr lang="pt-BR" sz="2400" dirty="0">
              <a:solidFill>
                <a:srgbClr val="6F2277"/>
              </a:solidFill>
              <a:latin typeface="Nestle_Text Book"/>
              <a:cs typeface="Nestle Text TF AR Book" panose="000005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6F2277"/>
                </a:solidFill>
                <a:latin typeface="Nestle_Text Book"/>
                <a:cs typeface="Nestle Text TF AR Book" panose="00000500000000000000" pitchFamily="2" charset="0"/>
              </a:rPr>
              <a:t>Campanha interna para Captar doadores para a Fundação Nestlé</a:t>
            </a:r>
            <a:r>
              <a:rPr lang="pt-BR" sz="2000" dirty="0">
                <a:solidFill>
                  <a:srgbClr val="6F2277"/>
                </a:solidFill>
                <a:latin typeface="Nestle_Text Book"/>
                <a:cs typeface="Nestle Text TF AR Book" panose="00000500000000000000" pitchFamily="2" charset="0"/>
              </a:rPr>
              <a:t>, a partir da apresentação da ação Prêmio Nestlé por Crianças Mais Saudáveis</a:t>
            </a:r>
          </a:p>
          <a:p>
            <a:r>
              <a:rPr lang="pt-BR" sz="2400" dirty="0">
                <a:solidFill>
                  <a:srgbClr val="6F2277"/>
                </a:solidFill>
                <a:latin typeface="Nestle_Text Book"/>
                <a:cs typeface="Nestle Text TF AR Book" panose="00000500000000000000" pitchFamily="2" charset="0"/>
              </a:rPr>
              <a:t>                                           </a:t>
            </a:r>
          </a:p>
          <a:p>
            <a:endParaRPr lang="pt-BR" sz="2000" dirty="0">
              <a:solidFill>
                <a:srgbClr val="6F2277"/>
              </a:solidFill>
              <a:latin typeface="Nestle_Text Book"/>
              <a:cs typeface="Nestle Text TF AR Book" panose="00000500000000000000" pitchFamily="2" charset="0"/>
            </a:endParaRPr>
          </a:p>
        </p:txBody>
      </p:sp>
      <p:pic>
        <p:nvPicPr>
          <p:cNvPr id="10" name="N4HK_BRAZIL.png" descr="N4HK_BRAZIL.png">
            <a:extLst>
              <a:ext uri="{FF2B5EF4-FFF2-40B4-BE49-F238E27FC236}">
                <a16:creationId xmlns:a16="http://schemas.microsoft.com/office/drawing/2014/main" id="{2E72E875-E376-43C6-A3F7-6607A89DB85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2822" y="231983"/>
            <a:ext cx="2750071" cy="693049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4EACF931-3EC5-4E7A-972A-1D0B01606825}"/>
              </a:ext>
            </a:extLst>
          </p:cNvPr>
          <p:cNvSpPr txBox="1"/>
          <p:nvPr/>
        </p:nvSpPr>
        <p:spPr>
          <a:xfrm>
            <a:off x="567646" y="4379823"/>
            <a:ext cx="7929081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>
                <a:solidFill>
                  <a:srgbClr val="6F2277"/>
                </a:solidFill>
                <a:latin typeface="Nestle_Text Book"/>
                <a:cs typeface="Nestle Text TF AR Book" panose="00000500000000000000" pitchFamily="2" charset="0"/>
              </a:rPr>
              <a:t>Aumentar a quantidade de doadores da fundação (mantenedores);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000">
              <a:solidFill>
                <a:srgbClr val="6F2277"/>
              </a:solidFill>
              <a:latin typeface="Nestle_Text Book"/>
              <a:cs typeface="Nestle Text TF AR Book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>
                <a:solidFill>
                  <a:srgbClr val="6F2277"/>
                </a:solidFill>
                <a:latin typeface="Nestle_Text Book"/>
                <a:cs typeface="Nestle Text TF AR Book" panose="00000500000000000000" pitchFamily="2" charset="0"/>
              </a:rPr>
              <a:t>Arrecadar verba para contribuir com o projeto;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000">
              <a:solidFill>
                <a:srgbClr val="6F2277"/>
              </a:solidFill>
              <a:latin typeface="Nestle_Text Book"/>
              <a:cs typeface="Nestle Text TF AR Book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>
                <a:solidFill>
                  <a:srgbClr val="6F2277"/>
                </a:solidFill>
                <a:latin typeface="Nestle_Text Book"/>
                <a:cs typeface="Nestle Text TF AR Book" panose="00000500000000000000" pitchFamily="2" charset="0"/>
              </a:rPr>
              <a:t>Aumentar a visibilidade interna do programa (</a:t>
            </a:r>
            <a:r>
              <a:rPr lang="pt-BR" sz="2000" err="1">
                <a:solidFill>
                  <a:srgbClr val="6F2277"/>
                </a:solidFill>
                <a:latin typeface="Nestle_Text Book"/>
                <a:cs typeface="Nestle Text TF AR Book" panose="00000500000000000000" pitchFamily="2" charset="0"/>
              </a:rPr>
              <a:t>Awareness</a:t>
            </a:r>
            <a:r>
              <a:rPr lang="pt-BR" sz="2000">
                <a:solidFill>
                  <a:srgbClr val="6F2277"/>
                </a:solidFill>
                <a:latin typeface="Nestle_Text Book"/>
                <a:cs typeface="Nestle Text TF AR Book" panose="00000500000000000000" pitchFamily="2" charset="0"/>
              </a:rPr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>
              <a:solidFill>
                <a:srgbClr val="6F2277"/>
              </a:solidFill>
              <a:latin typeface="Nestle_Text Book"/>
              <a:cs typeface="Nestle Text TF AR Book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>
              <a:latin typeface="Nestle_Text Book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EC5543E8-227A-4BE0-9E2E-854A0E1FEC57}"/>
              </a:ext>
            </a:extLst>
          </p:cNvPr>
          <p:cNvSpPr txBox="1"/>
          <p:nvPr/>
        </p:nvSpPr>
        <p:spPr>
          <a:xfrm>
            <a:off x="650239" y="3673120"/>
            <a:ext cx="76696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u="sng">
                <a:solidFill>
                  <a:srgbClr val="6F2277"/>
                </a:solidFill>
                <a:latin typeface="Nestle_Text Book"/>
                <a:cs typeface="Nestle Text TF AR Book" panose="00000500000000000000" pitchFamily="2" charset="0"/>
              </a:rPr>
              <a:t>Objetivos</a:t>
            </a:r>
          </a:p>
        </p:txBody>
      </p:sp>
    </p:spTree>
    <p:extLst>
      <p:ext uri="{BB962C8B-B14F-4D97-AF65-F5344CB8AC3E}">
        <p14:creationId xmlns:p14="http://schemas.microsoft.com/office/powerpoint/2010/main" val="8646411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C9E9">
            <a:alpha val="3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DC6110-6083-43FF-8F0A-220B3845EF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10626" y="-1239972"/>
            <a:ext cx="8605838" cy="2387600"/>
          </a:xfrm>
        </p:spPr>
        <p:txBody>
          <a:bodyPr/>
          <a:lstStyle/>
          <a:p>
            <a:r>
              <a:rPr lang="pt-BR" dirty="0">
                <a:solidFill>
                  <a:srgbClr val="6F2277"/>
                </a:solidFill>
                <a:latin typeface="Nestle Brush" panose="00000500000000000000" pitchFamily="2" charset="0"/>
              </a:rPr>
              <a:t>O que podemos fazer?</a:t>
            </a:r>
            <a:endParaRPr lang="pt-BR">
              <a:solidFill>
                <a:srgbClr val="6F2277"/>
              </a:solidFill>
              <a:latin typeface="Nestle Brush" panose="00000500000000000000" pitchFamily="2" charset="0"/>
            </a:endParaRPr>
          </a:p>
        </p:txBody>
      </p:sp>
      <p:pic>
        <p:nvPicPr>
          <p:cNvPr id="10" name="N4HK_BRAZIL.png" descr="N4HK_BRAZIL.png">
            <a:extLst>
              <a:ext uri="{FF2B5EF4-FFF2-40B4-BE49-F238E27FC236}">
                <a16:creationId xmlns:a16="http://schemas.microsoft.com/office/drawing/2014/main" id="{43DD29E4-8802-4885-8C99-8C3F0FCB8CA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2822" y="231983"/>
            <a:ext cx="2750071" cy="693049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A2E4A4D5-7CFB-453C-AF4C-87929C373695}"/>
              </a:ext>
            </a:extLst>
          </p:cNvPr>
          <p:cNvSpPr txBox="1"/>
          <p:nvPr/>
        </p:nvSpPr>
        <p:spPr>
          <a:xfrm>
            <a:off x="1793081" y="1645117"/>
            <a:ext cx="86058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u="sng">
                <a:solidFill>
                  <a:srgbClr val="6F2277"/>
                </a:solidFill>
                <a:latin typeface="Nestle Brush" panose="00000500000000000000" pitchFamily="2" charset="0"/>
                <a:cs typeface="Nestle Text TF AR Book" panose="00000500000000000000" pitchFamily="2" charset="0"/>
              </a:rPr>
              <a:t>Nosso intuito é levar a ação para todos as fábricas atingindo e contagiando um maior número de pessoas possíveis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98F837B8-4F73-B8F3-0743-B730087ED9BD}"/>
              </a:ext>
            </a:extLst>
          </p:cNvPr>
          <p:cNvSpPr txBox="1"/>
          <p:nvPr/>
        </p:nvSpPr>
        <p:spPr>
          <a:xfrm>
            <a:off x="122937" y="2908358"/>
            <a:ext cx="41021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u="sng">
                <a:solidFill>
                  <a:srgbClr val="6F2277"/>
                </a:solidFill>
                <a:latin typeface="Nestle Brush" panose="00000500000000000000" pitchFamily="2" charset="0"/>
                <a:cs typeface="Nestle Text TF AR Book" panose="00000500000000000000" pitchFamily="2" charset="0"/>
              </a:rPr>
              <a:t>Data prevista para a ação: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8354557-1793-92E0-CE18-890D6FC1611B}"/>
              </a:ext>
            </a:extLst>
          </p:cNvPr>
          <p:cNvSpPr txBox="1"/>
          <p:nvPr/>
        </p:nvSpPr>
        <p:spPr>
          <a:xfrm>
            <a:off x="910713" y="5102270"/>
            <a:ext cx="72931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rgbClr val="6F2277"/>
                </a:solidFill>
                <a:latin typeface="Nestle Text TF AR Book"/>
                <a:cs typeface="Nestle Text TF AR Book" panose="00000500000000000000" pitchFamily="2" charset="0"/>
              </a:rPr>
              <a:t>Sinalizar para o time da V2V (Talita) via e-mail </a:t>
            </a:r>
            <a:endParaRPr lang="pt-BR" sz="1800" b="1" dirty="0">
              <a:solidFill>
                <a:srgbClr val="6F2277"/>
              </a:solidFill>
              <a:latin typeface="Nestle Text TF AR Book"/>
              <a:cs typeface="Nestle Text TF AR Book" panose="00000500000000000000" pitchFamily="2" charset="0"/>
            </a:endParaRPr>
          </a:p>
        </p:txBody>
      </p:sp>
      <p:grpSp>
        <p:nvGrpSpPr>
          <p:cNvPr id="4" name="Grupo">
            <a:extLst>
              <a:ext uri="{FF2B5EF4-FFF2-40B4-BE49-F238E27FC236}">
                <a16:creationId xmlns:a16="http://schemas.microsoft.com/office/drawing/2014/main" id="{0A5F3F51-4506-DCAD-5165-3AEB75934E14}"/>
              </a:ext>
            </a:extLst>
          </p:cNvPr>
          <p:cNvGrpSpPr/>
          <p:nvPr/>
        </p:nvGrpSpPr>
        <p:grpSpPr>
          <a:xfrm flipH="1">
            <a:off x="7871706" y="6481450"/>
            <a:ext cx="4364273" cy="115914"/>
            <a:chOff x="0" y="0"/>
            <a:chExt cx="8728541" cy="231826"/>
          </a:xfrm>
        </p:grpSpPr>
        <p:sp>
          <p:nvSpPr>
            <p:cNvPr id="6" name="Retângulo">
              <a:extLst>
                <a:ext uri="{FF2B5EF4-FFF2-40B4-BE49-F238E27FC236}">
                  <a16:creationId xmlns:a16="http://schemas.microsoft.com/office/drawing/2014/main" id="{0C6EE865-93B5-90F6-B6AC-A2F9F64877DB}"/>
                </a:ext>
              </a:extLst>
            </p:cNvPr>
            <p:cNvSpPr/>
            <p:nvPr/>
          </p:nvSpPr>
          <p:spPr>
            <a:xfrm>
              <a:off x="4423012" y="0"/>
              <a:ext cx="2094023" cy="231826"/>
            </a:xfrm>
            <a:prstGeom prst="rect">
              <a:avLst/>
            </a:prstGeom>
            <a:solidFill>
              <a:srgbClr val="67C4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410766" hangingPunct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 kern="0">
                <a:solidFill>
                  <a:srgbClr val="FFFFFF"/>
                </a:solidFill>
                <a:latin typeface="Helvetica Light"/>
                <a:sym typeface="Helvetica Neue Medium"/>
              </a:endParaRPr>
            </a:p>
          </p:txBody>
        </p:sp>
        <p:sp>
          <p:nvSpPr>
            <p:cNvPr id="7" name="Retângulo">
              <a:extLst>
                <a:ext uri="{FF2B5EF4-FFF2-40B4-BE49-F238E27FC236}">
                  <a16:creationId xmlns:a16="http://schemas.microsoft.com/office/drawing/2014/main" id="{2E35875F-8AF5-C1F4-681D-E4AB821CBD60}"/>
                </a:ext>
              </a:extLst>
            </p:cNvPr>
            <p:cNvSpPr/>
            <p:nvPr/>
          </p:nvSpPr>
          <p:spPr>
            <a:xfrm>
              <a:off x="0" y="0"/>
              <a:ext cx="2094023" cy="231826"/>
            </a:xfrm>
            <a:prstGeom prst="rect">
              <a:avLst/>
            </a:prstGeom>
            <a:solidFill>
              <a:srgbClr val="E4589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410766" hangingPunct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 kern="0">
                <a:solidFill>
                  <a:srgbClr val="FFFFFF"/>
                </a:solidFill>
                <a:latin typeface="Helvetica Light"/>
                <a:sym typeface="Helvetica Neue Medium"/>
              </a:endParaRPr>
            </a:p>
          </p:txBody>
        </p:sp>
        <p:sp>
          <p:nvSpPr>
            <p:cNvPr id="8" name="Retângulo">
              <a:extLst>
                <a:ext uri="{FF2B5EF4-FFF2-40B4-BE49-F238E27FC236}">
                  <a16:creationId xmlns:a16="http://schemas.microsoft.com/office/drawing/2014/main" id="{F50B14A6-2FF1-D58B-9C32-06C29AE79D3C}"/>
                </a:ext>
              </a:extLst>
            </p:cNvPr>
            <p:cNvSpPr/>
            <p:nvPr/>
          </p:nvSpPr>
          <p:spPr>
            <a:xfrm>
              <a:off x="2211506" y="0"/>
              <a:ext cx="2094023" cy="231826"/>
            </a:xfrm>
            <a:prstGeom prst="rect">
              <a:avLst/>
            </a:prstGeom>
            <a:solidFill>
              <a:srgbClr val="FBEA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410766" hangingPunct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 kern="0">
                <a:solidFill>
                  <a:srgbClr val="FFFFFF"/>
                </a:solidFill>
                <a:latin typeface="Helvetica Light"/>
                <a:sym typeface="Helvetica Neue Medium"/>
              </a:endParaRPr>
            </a:p>
          </p:txBody>
        </p:sp>
        <p:sp>
          <p:nvSpPr>
            <p:cNvPr id="9" name="Retângulo">
              <a:extLst>
                <a:ext uri="{FF2B5EF4-FFF2-40B4-BE49-F238E27FC236}">
                  <a16:creationId xmlns:a16="http://schemas.microsoft.com/office/drawing/2014/main" id="{9103EE5B-95ED-E8CE-D59D-7BD0FA829908}"/>
                </a:ext>
              </a:extLst>
            </p:cNvPr>
            <p:cNvSpPr/>
            <p:nvPr/>
          </p:nvSpPr>
          <p:spPr>
            <a:xfrm>
              <a:off x="6634518" y="0"/>
              <a:ext cx="2094023" cy="231826"/>
            </a:xfrm>
            <a:prstGeom prst="rect">
              <a:avLst/>
            </a:prstGeom>
            <a:solidFill>
              <a:srgbClr val="E4589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410766" hangingPunct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 kern="0">
                <a:solidFill>
                  <a:srgbClr val="FFFFFF"/>
                </a:solidFill>
                <a:latin typeface="Helvetica Light"/>
                <a:sym typeface="Helvetica Neue Medium"/>
              </a:endParaRPr>
            </a:p>
          </p:txBody>
        </p:sp>
      </p:grp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39158C3E-04BC-5F7E-4FCE-A745ACFC65AE}"/>
              </a:ext>
            </a:extLst>
          </p:cNvPr>
          <p:cNvSpPr txBox="1"/>
          <p:nvPr/>
        </p:nvSpPr>
        <p:spPr>
          <a:xfrm>
            <a:off x="-476867" y="4423092"/>
            <a:ext cx="41021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u="sng" dirty="0">
                <a:solidFill>
                  <a:srgbClr val="6F2277"/>
                </a:solidFill>
                <a:latin typeface="Nestle Brush" panose="00000500000000000000" pitchFamily="2" charset="0"/>
                <a:cs typeface="Nestle Text TF AR Book" panose="00000500000000000000" pitchFamily="2" charset="0"/>
              </a:rPr>
              <a:t>Para dar o aceite</a:t>
            </a:r>
          </a:p>
        </p:txBody>
      </p:sp>
      <p:cxnSp>
        <p:nvCxnSpPr>
          <p:cNvPr id="12" name="Conector de Seta Reta 11">
            <a:extLst>
              <a:ext uri="{FF2B5EF4-FFF2-40B4-BE49-F238E27FC236}">
                <a16:creationId xmlns:a16="http://schemas.microsoft.com/office/drawing/2014/main" id="{EA2E880E-8B4E-BA22-4BB3-3C6B6D3CAB65}"/>
              </a:ext>
            </a:extLst>
          </p:cNvPr>
          <p:cNvCxnSpPr>
            <a:cxnSpLocks/>
          </p:cNvCxnSpPr>
          <p:nvPr/>
        </p:nvCxnSpPr>
        <p:spPr>
          <a:xfrm>
            <a:off x="425953" y="3690650"/>
            <a:ext cx="466414" cy="0"/>
          </a:xfrm>
          <a:prstGeom prst="straightConnector1">
            <a:avLst/>
          </a:prstGeom>
          <a:ln w="28575">
            <a:solidFill>
              <a:srgbClr val="B14FC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28E17494-EFF6-7509-230F-F308DDC9C3B0}"/>
              </a:ext>
            </a:extLst>
          </p:cNvPr>
          <p:cNvSpPr txBox="1"/>
          <p:nvPr/>
        </p:nvSpPr>
        <p:spPr>
          <a:xfrm>
            <a:off x="892367" y="3531057"/>
            <a:ext cx="106092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rgbClr val="6F2277"/>
                </a:solidFill>
                <a:latin typeface="Nestle Text TF AR Book"/>
                <a:cs typeface="Nestle Text TF AR Book" panose="00000500000000000000" pitchFamily="2" charset="0"/>
              </a:rPr>
              <a:t>NOVEMBRO </a:t>
            </a:r>
            <a:r>
              <a:rPr lang="pt-BR" sz="1800" b="1" dirty="0">
                <a:solidFill>
                  <a:srgbClr val="6F2277"/>
                </a:solidFill>
                <a:latin typeface="Nestle Text TF AR Book"/>
                <a:cs typeface="Nestle Text TF AR Book" panose="00000500000000000000" pitchFamily="2" charset="0"/>
              </a:rPr>
              <a:t>– garantindo a organização individual de cada Comitê da melhor forma possível</a:t>
            </a:r>
          </a:p>
        </p:txBody>
      </p:sp>
      <p:cxnSp>
        <p:nvCxnSpPr>
          <p:cNvPr id="16" name="Conector de Seta Reta 15">
            <a:extLst>
              <a:ext uri="{FF2B5EF4-FFF2-40B4-BE49-F238E27FC236}">
                <a16:creationId xmlns:a16="http://schemas.microsoft.com/office/drawing/2014/main" id="{C6A987D5-8DE7-55D0-75EC-F731C0171975}"/>
              </a:ext>
            </a:extLst>
          </p:cNvPr>
          <p:cNvCxnSpPr>
            <a:cxnSpLocks/>
          </p:cNvCxnSpPr>
          <p:nvPr/>
        </p:nvCxnSpPr>
        <p:spPr>
          <a:xfrm>
            <a:off x="444299" y="5253209"/>
            <a:ext cx="466414" cy="0"/>
          </a:xfrm>
          <a:prstGeom prst="straightConnector1">
            <a:avLst/>
          </a:prstGeom>
          <a:ln w="28575">
            <a:solidFill>
              <a:srgbClr val="B14FC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47BE49A9-A529-B53C-BBF6-8B8517FBE6B3}"/>
              </a:ext>
            </a:extLst>
          </p:cNvPr>
          <p:cNvSpPr txBox="1"/>
          <p:nvPr/>
        </p:nvSpPr>
        <p:spPr>
          <a:xfrm>
            <a:off x="425953" y="5716306"/>
            <a:ext cx="729316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b="1">
                <a:solidFill>
                  <a:srgbClr val="6F2277"/>
                </a:solidFill>
                <a:latin typeface="Nestle Text TF AR Book"/>
                <a:cs typeface="Nestle Text TF AR Book" panose="00000500000000000000" pitchFamily="2" charset="0"/>
              </a:rPr>
              <a:t>IMPORTANTE </a:t>
            </a:r>
          </a:p>
        </p:txBody>
      </p:sp>
      <p:pic>
        <p:nvPicPr>
          <p:cNvPr id="20" name="Gráfico 19" descr="Ponto de exclamação com preenchimento sólido">
            <a:extLst>
              <a:ext uri="{FF2B5EF4-FFF2-40B4-BE49-F238E27FC236}">
                <a16:creationId xmlns:a16="http://schemas.microsoft.com/office/drawing/2014/main" id="{99C12923-0708-AE5C-3EEE-815F76E34C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 flipH="1" flipV="1">
            <a:off x="1850234" y="5702710"/>
            <a:ext cx="323796" cy="323796"/>
          </a:xfrm>
          <a:prstGeom prst="rect">
            <a:avLst/>
          </a:prstGeom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id="{82950A6A-8B76-75D7-CD34-7C894C192AA2}"/>
              </a:ext>
            </a:extLst>
          </p:cNvPr>
          <p:cNvSpPr txBox="1"/>
          <p:nvPr/>
        </p:nvSpPr>
        <p:spPr>
          <a:xfrm>
            <a:off x="2174030" y="5716306"/>
            <a:ext cx="729316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b="1">
                <a:solidFill>
                  <a:srgbClr val="6F2277"/>
                </a:solidFill>
                <a:latin typeface="Nestle Text TF AR Book"/>
                <a:cs typeface="Nestle Text TF AR Book" panose="00000500000000000000" pitchFamily="2" charset="0"/>
              </a:rPr>
              <a:t>- Para considerarmos os locais e fornecermos o suporte necessário </a:t>
            </a:r>
          </a:p>
        </p:txBody>
      </p:sp>
    </p:spTree>
    <p:extLst>
      <p:ext uri="{BB962C8B-B14F-4D97-AF65-F5344CB8AC3E}">
        <p14:creationId xmlns:p14="http://schemas.microsoft.com/office/powerpoint/2010/main" val="30284760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C9E9">
            <a:alpha val="3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>
            <a:extLst>
              <a:ext uri="{FF2B5EF4-FFF2-40B4-BE49-F238E27FC236}">
                <a16:creationId xmlns:a16="http://schemas.microsoft.com/office/drawing/2014/main" id="{E915F9C1-D024-40F7-AEDC-E33D6156E2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45161">
            <a:off x="9013199" y="3331511"/>
            <a:ext cx="5603146" cy="3552831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279A9646-E08A-4911-A45C-4C434C966887}"/>
              </a:ext>
            </a:extLst>
          </p:cNvPr>
          <p:cNvSpPr txBox="1"/>
          <p:nvPr/>
        </p:nvSpPr>
        <p:spPr>
          <a:xfrm>
            <a:off x="436578" y="1222263"/>
            <a:ext cx="750917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400" dirty="0">
              <a:solidFill>
                <a:srgbClr val="6F2277"/>
              </a:solidFill>
              <a:latin typeface="Nestle_Text Book"/>
              <a:cs typeface="Nestle Text TF AR Book" panose="00000500000000000000" pitchFamily="2" charset="0"/>
            </a:endParaRPr>
          </a:p>
          <a:p>
            <a:r>
              <a:rPr lang="pt-BR" sz="2400" dirty="0">
                <a:solidFill>
                  <a:srgbClr val="6F2277"/>
                </a:solidFill>
                <a:latin typeface="Nestle_Text Book"/>
                <a:cs typeface="Nestle Text TF AR Book" panose="00000500000000000000" pitchFamily="2" charset="0"/>
              </a:rPr>
              <a:t>                                           </a:t>
            </a:r>
          </a:p>
          <a:p>
            <a:endParaRPr lang="pt-BR" sz="2000" dirty="0">
              <a:solidFill>
                <a:srgbClr val="6F2277"/>
              </a:solidFill>
              <a:latin typeface="Nestle_Text Book"/>
              <a:cs typeface="Nestle Text TF AR Book" panose="00000500000000000000" pitchFamily="2" charset="0"/>
            </a:endParaRPr>
          </a:p>
        </p:txBody>
      </p:sp>
      <p:pic>
        <p:nvPicPr>
          <p:cNvPr id="10" name="N4HK_BRAZIL.png" descr="N4HK_BRAZIL.png">
            <a:extLst>
              <a:ext uri="{FF2B5EF4-FFF2-40B4-BE49-F238E27FC236}">
                <a16:creationId xmlns:a16="http://schemas.microsoft.com/office/drawing/2014/main" id="{2E72E875-E376-43C6-A3F7-6607A89DB85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2822" y="231983"/>
            <a:ext cx="2750071" cy="693049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agem 5" descr="Texto&#10;&#10;Descrição gerada automaticamente">
            <a:extLst>
              <a:ext uri="{FF2B5EF4-FFF2-40B4-BE49-F238E27FC236}">
                <a16:creationId xmlns:a16="http://schemas.microsoft.com/office/drawing/2014/main" id="{C8754697-518F-454A-3963-7531C948C2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23" r="1905"/>
          <a:stretch/>
        </p:blipFill>
        <p:spPr>
          <a:xfrm>
            <a:off x="4628102" y="2290068"/>
            <a:ext cx="3495163" cy="1639869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4C6D5711-9938-75B1-C8C9-8AFC0D711CB4}"/>
              </a:ext>
            </a:extLst>
          </p:cNvPr>
          <p:cNvSpPr txBox="1"/>
          <p:nvPr/>
        </p:nvSpPr>
        <p:spPr>
          <a:xfrm>
            <a:off x="5068944" y="3423434"/>
            <a:ext cx="556291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rgbClr val="6F2277"/>
                </a:solidFill>
                <a:latin typeface="Nestle_Text Book"/>
                <a:cs typeface="Nestle Text TF AR Book" panose="00000500000000000000" pitchFamily="2" charset="0"/>
              </a:rPr>
              <a:t>Que as pessoas se conectem com o projeto “que projeto lindo, como posso ajudar e fazer parte disso?”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F2C36D5A-3F57-873F-3447-01992599E5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0821" y="5562696"/>
            <a:ext cx="1981716" cy="993125"/>
          </a:xfrm>
          <a:prstGeom prst="rect">
            <a:avLst/>
          </a:prstGeom>
        </p:spPr>
      </p:pic>
      <p:grpSp>
        <p:nvGrpSpPr>
          <p:cNvPr id="14" name="Agrupar 13">
            <a:extLst>
              <a:ext uri="{FF2B5EF4-FFF2-40B4-BE49-F238E27FC236}">
                <a16:creationId xmlns:a16="http://schemas.microsoft.com/office/drawing/2014/main" id="{751059BA-61CF-9B28-20D2-14F80FCDE37E}"/>
              </a:ext>
            </a:extLst>
          </p:cNvPr>
          <p:cNvGrpSpPr/>
          <p:nvPr/>
        </p:nvGrpSpPr>
        <p:grpSpPr>
          <a:xfrm>
            <a:off x="127604" y="1671114"/>
            <a:ext cx="4702047" cy="4865115"/>
            <a:chOff x="121403" y="1816629"/>
            <a:chExt cx="4702047" cy="4865115"/>
          </a:xfrm>
        </p:grpSpPr>
        <p:sp>
          <p:nvSpPr>
            <p:cNvPr id="3" name="Triângulo isósceles 2">
              <a:extLst>
                <a:ext uri="{FF2B5EF4-FFF2-40B4-BE49-F238E27FC236}">
                  <a16:creationId xmlns:a16="http://schemas.microsoft.com/office/drawing/2014/main" id="{69A5E3E6-8199-40D3-C4FB-C7433F5D12CB}"/>
                </a:ext>
              </a:extLst>
            </p:cNvPr>
            <p:cNvSpPr/>
            <p:nvPr/>
          </p:nvSpPr>
          <p:spPr>
            <a:xfrm rot="10800000">
              <a:off x="121403" y="1816629"/>
              <a:ext cx="4702047" cy="4865115"/>
            </a:xfrm>
            <a:prstGeom prst="triangle">
              <a:avLst>
                <a:gd name="adj" fmla="val 50000"/>
              </a:avLst>
            </a:prstGeom>
            <a:solidFill>
              <a:srgbClr val="9765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13" name="Conector reto 12">
              <a:extLst>
                <a:ext uri="{FF2B5EF4-FFF2-40B4-BE49-F238E27FC236}">
                  <a16:creationId xmlns:a16="http://schemas.microsoft.com/office/drawing/2014/main" id="{6AFE82A5-DBC8-838D-0085-8AD9A5F0706A}"/>
                </a:ext>
              </a:extLst>
            </p:cNvPr>
            <p:cNvCxnSpPr>
              <a:cxnSpLocks/>
            </p:cNvCxnSpPr>
            <p:nvPr/>
          </p:nvCxnSpPr>
          <p:spPr>
            <a:xfrm>
              <a:off x="785977" y="3146477"/>
              <a:ext cx="3338111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38B18047-739B-6ED5-C5DB-D12C9509A4FF}"/>
                </a:ext>
              </a:extLst>
            </p:cNvPr>
            <p:cNvSpPr txBox="1"/>
            <p:nvPr/>
          </p:nvSpPr>
          <p:spPr>
            <a:xfrm>
              <a:off x="1666348" y="5017114"/>
              <a:ext cx="1657886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2000" b="1" dirty="0">
                  <a:solidFill>
                    <a:schemeClr val="bg1"/>
                  </a:solidFill>
                  <a:latin typeface="Nestle_Text Book"/>
                  <a:cs typeface="Nestle Text TF AR Book" panose="00000500000000000000" pitchFamily="2" charset="0"/>
                </a:rPr>
                <a:t>Conversão</a:t>
              </a:r>
            </a:p>
          </p:txBody>
        </p:sp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13EBAC60-D6EF-87EA-34D6-B7192FD12577}"/>
                </a:ext>
              </a:extLst>
            </p:cNvPr>
            <p:cNvSpPr txBox="1"/>
            <p:nvPr/>
          </p:nvSpPr>
          <p:spPr>
            <a:xfrm>
              <a:off x="1492483" y="3645616"/>
              <a:ext cx="201238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2000" b="1" dirty="0">
                  <a:solidFill>
                    <a:schemeClr val="bg1"/>
                  </a:solidFill>
                  <a:latin typeface="Nestle_Text Book"/>
                  <a:cs typeface="Nestle Text TF AR Book" panose="00000500000000000000" pitchFamily="2" charset="0"/>
                </a:rPr>
                <a:t>Sensibilização</a:t>
              </a:r>
            </a:p>
          </p:txBody>
        </p:sp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5B742394-5D9F-7F5D-285D-433C00C6991E}"/>
                </a:ext>
              </a:extLst>
            </p:cNvPr>
            <p:cNvSpPr txBox="1"/>
            <p:nvPr/>
          </p:nvSpPr>
          <p:spPr>
            <a:xfrm>
              <a:off x="1467941" y="2332761"/>
              <a:ext cx="201238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2000" b="1" dirty="0">
                  <a:solidFill>
                    <a:schemeClr val="bg1"/>
                  </a:solidFill>
                  <a:latin typeface="Nestle_Text Book"/>
                  <a:cs typeface="Nestle Text TF AR Book" panose="00000500000000000000" pitchFamily="2" charset="0"/>
                </a:rPr>
                <a:t>Conhecimento</a:t>
              </a:r>
            </a:p>
          </p:txBody>
        </p:sp>
      </p:grpSp>
      <p:pic>
        <p:nvPicPr>
          <p:cNvPr id="19" name="N4HK_BRAZIL.png" descr="N4HK_BRAZIL.png">
            <a:extLst>
              <a:ext uri="{FF2B5EF4-FFF2-40B4-BE49-F238E27FC236}">
                <a16:creationId xmlns:a16="http://schemas.microsoft.com/office/drawing/2014/main" id="{FCDA03D3-493B-7F75-3900-BE9946A021B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8292" y="2227760"/>
            <a:ext cx="2750071" cy="693049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21" name="Conector de Seta Reta 20">
            <a:extLst>
              <a:ext uri="{FF2B5EF4-FFF2-40B4-BE49-F238E27FC236}">
                <a16:creationId xmlns:a16="http://schemas.microsoft.com/office/drawing/2014/main" id="{7DFB7C29-1615-F61A-1A6B-C523E5034F03}"/>
              </a:ext>
            </a:extLst>
          </p:cNvPr>
          <p:cNvCxnSpPr>
            <a:cxnSpLocks/>
          </p:cNvCxnSpPr>
          <p:nvPr/>
        </p:nvCxnSpPr>
        <p:spPr>
          <a:xfrm>
            <a:off x="4432691" y="2574285"/>
            <a:ext cx="54836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de Seta Reta 21">
            <a:extLst>
              <a:ext uri="{FF2B5EF4-FFF2-40B4-BE49-F238E27FC236}">
                <a16:creationId xmlns:a16="http://schemas.microsoft.com/office/drawing/2014/main" id="{2EABBF6F-9D1B-F602-0CB7-21F166F413E6}"/>
              </a:ext>
            </a:extLst>
          </p:cNvPr>
          <p:cNvCxnSpPr>
            <a:cxnSpLocks/>
          </p:cNvCxnSpPr>
          <p:nvPr/>
        </p:nvCxnSpPr>
        <p:spPr>
          <a:xfrm>
            <a:off x="3841207" y="3790142"/>
            <a:ext cx="118296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de Seta Reta 23">
            <a:extLst>
              <a:ext uri="{FF2B5EF4-FFF2-40B4-BE49-F238E27FC236}">
                <a16:creationId xmlns:a16="http://schemas.microsoft.com/office/drawing/2014/main" id="{84DAFB14-6B62-0510-632F-2BF2DFF1D53F}"/>
              </a:ext>
            </a:extLst>
          </p:cNvPr>
          <p:cNvCxnSpPr>
            <a:cxnSpLocks/>
          </p:cNvCxnSpPr>
          <p:nvPr/>
        </p:nvCxnSpPr>
        <p:spPr>
          <a:xfrm>
            <a:off x="3002258" y="5523063"/>
            <a:ext cx="199760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B0FE0A45-CADC-0468-CAEA-B92F5D603451}"/>
              </a:ext>
            </a:extLst>
          </p:cNvPr>
          <p:cNvSpPr txBox="1"/>
          <p:nvPr/>
        </p:nvSpPr>
        <p:spPr>
          <a:xfrm>
            <a:off x="5071309" y="5061398"/>
            <a:ext cx="55629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>
                <a:solidFill>
                  <a:srgbClr val="6F2277"/>
                </a:solidFill>
                <a:latin typeface="Nestle_Text Book"/>
                <a:cs typeface="Nestle Text TF AR Book" panose="00000500000000000000" pitchFamily="2" charset="0"/>
              </a:rPr>
              <a:t>Doação para Fundação Nestlé</a:t>
            </a:r>
          </a:p>
        </p:txBody>
      </p:sp>
      <p:cxnSp>
        <p:nvCxnSpPr>
          <p:cNvPr id="25" name="Conector reto 24">
            <a:extLst>
              <a:ext uri="{FF2B5EF4-FFF2-40B4-BE49-F238E27FC236}">
                <a16:creationId xmlns:a16="http://schemas.microsoft.com/office/drawing/2014/main" id="{4AEEB39E-91A0-6F8F-8859-2D75DC00AEC9}"/>
              </a:ext>
            </a:extLst>
          </p:cNvPr>
          <p:cNvCxnSpPr>
            <a:cxnSpLocks/>
          </p:cNvCxnSpPr>
          <p:nvPr/>
        </p:nvCxnSpPr>
        <p:spPr>
          <a:xfrm>
            <a:off x="1499720" y="4595061"/>
            <a:ext cx="198784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ítulo 1">
            <a:extLst>
              <a:ext uri="{FF2B5EF4-FFF2-40B4-BE49-F238E27FC236}">
                <a16:creationId xmlns:a16="http://schemas.microsoft.com/office/drawing/2014/main" id="{B4AC66CF-EE58-1A9D-41F5-719BD46C5D3C}"/>
              </a:ext>
            </a:extLst>
          </p:cNvPr>
          <p:cNvSpPr txBox="1">
            <a:spLocks/>
          </p:cNvSpPr>
          <p:nvPr/>
        </p:nvSpPr>
        <p:spPr>
          <a:xfrm>
            <a:off x="-510796" y="211190"/>
            <a:ext cx="9023715" cy="17177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dirty="0">
                <a:solidFill>
                  <a:srgbClr val="6F2277"/>
                </a:solidFill>
                <a:latin typeface="Nestle Brush" panose="00000500000000000000" pitchFamily="2" charset="0"/>
                <a:cs typeface="Nestle Text TF AR Book" panose="00000500000000000000" pitchFamily="2" charset="0"/>
              </a:rPr>
              <a:t>O que queremos passar com a ação:</a:t>
            </a:r>
            <a:endParaRPr lang="pt-BR" sz="4000" u="sng" dirty="0">
              <a:solidFill>
                <a:srgbClr val="6F2277"/>
              </a:solidFill>
              <a:latin typeface="Nestle Brush" panose="00000500000000000000" pitchFamily="2" charset="0"/>
              <a:cs typeface="Nestle Text TF AR Book" panose="00000500000000000000" pitchFamily="2" charset="0"/>
            </a:endParaRPr>
          </a:p>
          <a:p>
            <a:endParaRPr lang="pt-BR" sz="4000" dirty="0">
              <a:solidFill>
                <a:srgbClr val="6F2277"/>
              </a:solidFill>
              <a:latin typeface="Nestle Brush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36870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C9E9">
            <a:alpha val="3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 descr="Foto preta e branca de menina sorrindo&#10;&#10;Descrição gerada automaticamente">
            <a:extLst>
              <a:ext uri="{FF2B5EF4-FFF2-40B4-BE49-F238E27FC236}">
                <a16:creationId xmlns:a16="http://schemas.microsoft.com/office/drawing/2014/main" id="{C5C71EC9-3C68-F540-6B97-C4B3DF7EE7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113" y="2817659"/>
            <a:ext cx="1320299" cy="1893538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E915F9C1-D024-40F7-AEDC-E33D6156E2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96673">
            <a:off x="8212196" y="3577795"/>
            <a:ext cx="5603146" cy="355283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4DC6110-6083-43FF-8F0A-220B3845EF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149" y="-1145916"/>
            <a:ext cx="8605838" cy="2387600"/>
          </a:xfrm>
        </p:spPr>
        <p:txBody>
          <a:bodyPr/>
          <a:lstStyle/>
          <a:p>
            <a:r>
              <a:rPr lang="pt-BR">
                <a:solidFill>
                  <a:srgbClr val="6F2277"/>
                </a:solidFill>
                <a:latin typeface="Nestle Brush" panose="00000500000000000000" pitchFamily="2" charset="0"/>
              </a:rPr>
              <a:t>Como fizemos na sede?</a:t>
            </a:r>
          </a:p>
        </p:txBody>
      </p:sp>
      <p:pic>
        <p:nvPicPr>
          <p:cNvPr id="10" name="N4HK_BRAZIL.png" descr="N4HK_BRAZIL.png">
            <a:extLst>
              <a:ext uri="{FF2B5EF4-FFF2-40B4-BE49-F238E27FC236}">
                <a16:creationId xmlns:a16="http://schemas.microsoft.com/office/drawing/2014/main" id="{2E72E875-E376-43C6-A3F7-6607A89DB85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2822" y="231983"/>
            <a:ext cx="2750071" cy="693049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EC5543E8-227A-4BE0-9E2E-854A0E1FEC57}"/>
              </a:ext>
            </a:extLst>
          </p:cNvPr>
          <p:cNvSpPr txBox="1"/>
          <p:nvPr/>
        </p:nvSpPr>
        <p:spPr>
          <a:xfrm>
            <a:off x="440918" y="1502071"/>
            <a:ext cx="76696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u="sng" err="1">
                <a:solidFill>
                  <a:srgbClr val="6F2277"/>
                </a:solidFill>
                <a:latin typeface="Nestle_Text Book"/>
                <a:cs typeface="Nestle Text TF AR Book" panose="00000500000000000000" pitchFamily="2" charset="0"/>
              </a:rPr>
              <a:t>Pré</a:t>
            </a:r>
            <a:r>
              <a:rPr lang="pt-BR" sz="2400" u="sng">
                <a:solidFill>
                  <a:srgbClr val="6F2277"/>
                </a:solidFill>
                <a:latin typeface="Nestle_Text Book"/>
                <a:cs typeface="Nestle Text TF AR Book" panose="00000500000000000000" pitchFamily="2" charset="0"/>
              </a:rPr>
              <a:t> ação – campanha #EuCriancaNaNestle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D2735BD-9C91-76C8-59E6-7D8C3A34338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9624" y="1924248"/>
            <a:ext cx="296740" cy="77169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C833D3BB-3203-6148-9745-8B1262B53D9F}"/>
              </a:ext>
            </a:extLst>
          </p:cNvPr>
          <p:cNvSpPr txBox="1"/>
          <p:nvPr/>
        </p:nvSpPr>
        <p:spPr>
          <a:xfrm>
            <a:off x="953839" y="2161723"/>
            <a:ext cx="896697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u="sng">
                <a:solidFill>
                  <a:srgbClr val="6F2277"/>
                </a:solidFill>
                <a:latin typeface="Nestle_Text Book"/>
                <a:cs typeface="Nestle Text TF AR Book" panose="00000500000000000000" pitchFamily="2" charset="0"/>
              </a:rPr>
              <a:t>Email Marketing –</a:t>
            </a:r>
            <a:r>
              <a:rPr lang="pt-BR" sz="2000">
                <a:solidFill>
                  <a:srgbClr val="6F2277"/>
                </a:solidFill>
                <a:latin typeface="Nestle_Text Book"/>
                <a:cs typeface="Nestle Text TF AR Book" panose="00000500000000000000" pitchFamily="2" charset="0"/>
              </a:rPr>
              <a:t> poste sua foto quando criança e concorra a prêmios</a:t>
            </a:r>
            <a:endParaRPr lang="pt-BR" sz="2000" u="sng">
              <a:solidFill>
                <a:srgbClr val="6F2277"/>
              </a:solidFill>
              <a:latin typeface="Nestle_Text Book"/>
              <a:cs typeface="Nestle Text TF AR Book" panose="00000500000000000000" pitchFamily="2" charset="0"/>
            </a:endParaRPr>
          </a:p>
        </p:txBody>
      </p:sp>
      <p:pic>
        <p:nvPicPr>
          <p:cNvPr id="7" name="Imagem 6" descr="Uma imagem contendo Texto&#10;&#10;Descrição gerada automaticamente">
            <a:extLst>
              <a:ext uri="{FF2B5EF4-FFF2-40B4-BE49-F238E27FC236}">
                <a16:creationId xmlns:a16="http://schemas.microsoft.com/office/drawing/2014/main" id="{46AD709C-3E91-0A39-7EAC-C9252DF7AA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18" y="2708135"/>
            <a:ext cx="3015664" cy="3769580"/>
          </a:xfrm>
          <a:prstGeom prst="rect">
            <a:avLst/>
          </a:prstGeom>
        </p:spPr>
      </p:pic>
      <p:cxnSp>
        <p:nvCxnSpPr>
          <p:cNvPr id="8" name="Conector de Seta Reta 7">
            <a:extLst>
              <a:ext uri="{FF2B5EF4-FFF2-40B4-BE49-F238E27FC236}">
                <a16:creationId xmlns:a16="http://schemas.microsoft.com/office/drawing/2014/main" id="{B4147181-E0DF-B323-0175-4645F92F1C79}"/>
              </a:ext>
            </a:extLst>
          </p:cNvPr>
          <p:cNvCxnSpPr>
            <a:cxnSpLocks/>
          </p:cNvCxnSpPr>
          <p:nvPr/>
        </p:nvCxnSpPr>
        <p:spPr>
          <a:xfrm>
            <a:off x="3808131" y="4285561"/>
            <a:ext cx="935231" cy="0"/>
          </a:xfrm>
          <a:prstGeom prst="straightConnector1">
            <a:avLst/>
          </a:prstGeom>
          <a:ln w="28575">
            <a:solidFill>
              <a:srgbClr val="B14FC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m 11" descr="Menina com laço na cabeça&#10;&#10;Descrição gerada automaticamente com confiança média">
            <a:extLst>
              <a:ext uri="{FF2B5EF4-FFF2-40B4-BE49-F238E27FC236}">
                <a16:creationId xmlns:a16="http://schemas.microsoft.com/office/drawing/2014/main" id="{1CFD101B-DD9C-F274-252C-CB107CFB896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1" t="4651" b="18232"/>
          <a:stretch/>
        </p:blipFill>
        <p:spPr>
          <a:xfrm>
            <a:off x="5069119" y="2815168"/>
            <a:ext cx="1432511" cy="1399658"/>
          </a:xfrm>
          <a:prstGeom prst="rect">
            <a:avLst/>
          </a:prstGeom>
        </p:spPr>
      </p:pic>
      <p:pic>
        <p:nvPicPr>
          <p:cNvPr id="11" name="Imagem 10" descr="Criança sentada em cadeira&#10;&#10;Descrição gerada automaticamente com confiança média">
            <a:extLst>
              <a:ext uri="{FF2B5EF4-FFF2-40B4-BE49-F238E27FC236}">
                <a16:creationId xmlns:a16="http://schemas.microsoft.com/office/drawing/2014/main" id="{5EA72CB2-7F5D-CC95-8A9A-B297E8BA6E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329" y="3777919"/>
            <a:ext cx="1222509" cy="1630012"/>
          </a:xfrm>
          <a:prstGeom prst="rect">
            <a:avLst/>
          </a:prstGeom>
        </p:spPr>
      </p:pic>
      <p:pic>
        <p:nvPicPr>
          <p:cNvPr id="9" name="Imagem 8" descr="Criança sentada no colo de pessoa&#10;&#10;Descrição gerada automaticamente com confiança baixa">
            <a:extLst>
              <a:ext uri="{FF2B5EF4-FFF2-40B4-BE49-F238E27FC236}">
                <a16:creationId xmlns:a16="http://schemas.microsoft.com/office/drawing/2014/main" id="{9A51804D-259E-8D58-0BB5-A32A9D8868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374" y="3971604"/>
            <a:ext cx="1222509" cy="1801222"/>
          </a:xfrm>
          <a:prstGeom prst="rect">
            <a:avLst/>
          </a:prstGeom>
        </p:spPr>
      </p:pic>
      <p:pic>
        <p:nvPicPr>
          <p:cNvPr id="25" name="Imagem 24" descr="Menina pousando para foto&#10;&#10;Descrição gerada automaticamente">
            <a:extLst>
              <a:ext uri="{FF2B5EF4-FFF2-40B4-BE49-F238E27FC236}">
                <a16:creationId xmlns:a16="http://schemas.microsoft.com/office/drawing/2014/main" id="{F09AF666-5AB9-891C-CCF0-20539B33D8B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120" y="4856942"/>
            <a:ext cx="1618120" cy="1221339"/>
          </a:xfrm>
          <a:prstGeom prst="rect">
            <a:avLst/>
          </a:prstGeom>
        </p:spPr>
      </p:pic>
      <p:pic>
        <p:nvPicPr>
          <p:cNvPr id="27" name="Imagem 26" descr="Pessoa posando para foto&#10;&#10;Descrição gerada automaticamente">
            <a:extLst>
              <a:ext uri="{FF2B5EF4-FFF2-40B4-BE49-F238E27FC236}">
                <a16:creationId xmlns:a16="http://schemas.microsoft.com/office/drawing/2014/main" id="{121429D5-5140-39B4-4232-CFB950717D3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945" y="4839010"/>
            <a:ext cx="1222509" cy="1871188"/>
          </a:xfrm>
          <a:prstGeom prst="rect">
            <a:avLst/>
          </a:prstGeom>
        </p:spPr>
      </p:pic>
      <p:sp>
        <p:nvSpPr>
          <p:cNvPr id="28" name="CaixaDeTexto 27">
            <a:extLst>
              <a:ext uri="{FF2B5EF4-FFF2-40B4-BE49-F238E27FC236}">
                <a16:creationId xmlns:a16="http://schemas.microsoft.com/office/drawing/2014/main" id="{6132D1BE-2DCA-3404-610F-4E17C13B6C75}"/>
              </a:ext>
            </a:extLst>
          </p:cNvPr>
          <p:cNvSpPr txBox="1"/>
          <p:nvPr/>
        </p:nvSpPr>
        <p:spPr>
          <a:xfrm>
            <a:off x="9146512" y="3232940"/>
            <a:ext cx="287376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dirty="0">
                <a:solidFill>
                  <a:srgbClr val="6F2277"/>
                </a:solidFill>
                <a:latin typeface="Nestle_Text Book"/>
                <a:cs typeface="Nestle Text TF AR Book" panose="00000500000000000000" pitchFamily="2" charset="0"/>
              </a:rPr>
              <a:t>“A minha criança de ontem está muito orgulhosa por poder mudar a vida de tantas crianças hoje” </a:t>
            </a:r>
          </a:p>
          <a:p>
            <a:pPr algn="ctr"/>
            <a:endParaRPr lang="pt-BR" b="1" dirty="0">
              <a:solidFill>
                <a:srgbClr val="6F2277"/>
              </a:solidFill>
              <a:latin typeface="Nestle Text TF AR Book"/>
              <a:cs typeface="Nestle Text TF AR Book" panose="00000500000000000000" pitchFamily="2" charset="0"/>
            </a:endParaRPr>
          </a:p>
        </p:txBody>
      </p:sp>
      <p:cxnSp>
        <p:nvCxnSpPr>
          <p:cNvPr id="29" name="Conector de Seta Reta 28">
            <a:extLst>
              <a:ext uri="{FF2B5EF4-FFF2-40B4-BE49-F238E27FC236}">
                <a16:creationId xmlns:a16="http://schemas.microsoft.com/office/drawing/2014/main" id="{8BD43ABB-6DFE-EF9E-EA72-0B4792ECB439}"/>
              </a:ext>
            </a:extLst>
          </p:cNvPr>
          <p:cNvCxnSpPr>
            <a:cxnSpLocks/>
          </p:cNvCxnSpPr>
          <p:nvPr/>
        </p:nvCxnSpPr>
        <p:spPr>
          <a:xfrm>
            <a:off x="10583396" y="4592925"/>
            <a:ext cx="0" cy="398444"/>
          </a:xfrm>
          <a:prstGeom prst="straightConnector1">
            <a:avLst/>
          </a:prstGeom>
          <a:ln w="28575">
            <a:solidFill>
              <a:srgbClr val="B14FC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885C265F-8693-6A14-47B0-B580F6FA46A4}"/>
              </a:ext>
            </a:extLst>
          </p:cNvPr>
          <p:cNvSpPr txBox="1"/>
          <p:nvPr/>
        </p:nvSpPr>
        <p:spPr>
          <a:xfrm>
            <a:off x="9551453" y="5212396"/>
            <a:ext cx="206388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200" b="1">
                <a:solidFill>
                  <a:srgbClr val="6F2277"/>
                </a:solidFill>
                <a:latin typeface="Nestle Text TF AR Book"/>
                <a:cs typeface="Nestle Text TF AR Book" panose="00000500000000000000" pitchFamily="2" charset="0"/>
              </a:rPr>
              <a:t>UTILIZAÇÃO DAS FOTOS NA CONSTRUÇÃO DO CENÁRIO NO DIA DA AÇÃO</a:t>
            </a:r>
          </a:p>
        </p:txBody>
      </p:sp>
    </p:spTree>
    <p:extLst>
      <p:ext uri="{BB962C8B-B14F-4D97-AF65-F5344CB8AC3E}">
        <p14:creationId xmlns:p14="http://schemas.microsoft.com/office/powerpoint/2010/main" val="28508666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C9E9">
            <a:alpha val="3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>
            <a:extLst>
              <a:ext uri="{FF2B5EF4-FFF2-40B4-BE49-F238E27FC236}">
                <a16:creationId xmlns:a16="http://schemas.microsoft.com/office/drawing/2014/main" id="{E915F9C1-D024-40F7-AEDC-E33D6156E2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76061">
            <a:off x="9731943" y="2897867"/>
            <a:ext cx="5603146" cy="355283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4DC6110-6083-43FF-8F0A-220B3845EF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066900" y="-1549191"/>
            <a:ext cx="8605838" cy="2387600"/>
          </a:xfrm>
        </p:spPr>
        <p:txBody>
          <a:bodyPr>
            <a:normAutofit/>
          </a:bodyPr>
          <a:lstStyle/>
          <a:p>
            <a:r>
              <a:rPr lang="pt-BR" sz="4400" dirty="0">
                <a:solidFill>
                  <a:srgbClr val="6F2277"/>
                </a:solidFill>
                <a:latin typeface="Nestle Brush" panose="00000500000000000000" pitchFamily="2" charset="0"/>
              </a:rPr>
              <a:t>Como fizemos na sede?</a:t>
            </a:r>
          </a:p>
        </p:txBody>
      </p:sp>
      <p:pic>
        <p:nvPicPr>
          <p:cNvPr id="10" name="N4HK_BRAZIL.png" descr="N4HK_BRAZIL.png">
            <a:extLst>
              <a:ext uri="{FF2B5EF4-FFF2-40B4-BE49-F238E27FC236}">
                <a16:creationId xmlns:a16="http://schemas.microsoft.com/office/drawing/2014/main" id="{2E72E875-E376-43C6-A3F7-6607A89DB85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2822" y="231983"/>
            <a:ext cx="2750071" cy="693049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EC5543E8-227A-4BE0-9E2E-854A0E1FEC57}"/>
              </a:ext>
            </a:extLst>
          </p:cNvPr>
          <p:cNvSpPr txBox="1"/>
          <p:nvPr/>
        </p:nvSpPr>
        <p:spPr>
          <a:xfrm>
            <a:off x="458633" y="690146"/>
            <a:ext cx="76696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u="sng" dirty="0">
                <a:solidFill>
                  <a:srgbClr val="6F2277"/>
                </a:solidFill>
                <a:latin typeface="Nestle_Text Book"/>
                <a:cs typeface="Nestle Text TF AR Book" panose="00000500000000000000" pitchFamily="2" charset="0"/>
              </a:rPr>
              <a:t>Ação sede – 20 e 21 de junho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54E8DE1-10B3-753C-6739-02F85F1A7C0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3178" y="1001650"/>
            <a:ext cx="336637" cy="77169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2317B46F-A02C-178C-91F2-8B556A3B4BA5}"/>
              </a:ext>
            </a:extLst>
          </p:cNvPr>
          <p:cNvSpPr txBox="1"/>
          <p:nvPr/>
        </p:nvSpPr>
        <p:spPr>
          <a:xfrm>
            <a:off x="828109" y="1171169"/>
            <a:ext cx="1076953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u="sng" dirty="0">
                <a:solidFill>
                  <a:srgbClr val="6F2277"/>
                </a:solidFill>
                <a:latin typeface="Nestle_Text Book"/>
                <a:cs typeface="Nestle Text TF AR Book" panose="00000500000000000000" pitchFamily="2" charset="0"/>
              </a:rPr>
              <a:t>“Você faz parte da mudança!: </a:t>
            </a:r>
            <a:r>
              <a:rPr lang="pt-BR" sz="2000" dirty="0">
                <a:solidFill>
                  <a:srgbClr val="6F2277"/>
                </a:solidFill>
                <a:latin typeface="Nestle_Text Book"/>
                <a:cs typeface="Nestle Text TF AR Book" panose="00000500000000000000" pitchFamily="2" charset="0"/>
              </a:rPr>
              <a:t>Te esperamos na sala de aula </a:t>
            </a:r>
            <a:r>
              <a:rPr lang="pt-BR" sz="2000" dirty="0" err="1">
                <a:solidFill>
                  <a:srgbClr val="6F2277"/>
                </a:solidFill>
                <a:latin typeface="Nestle_Text Book"/>
                <a:cs typeface="Nestle Text TF AR Book" panose="00000500000000000000" pitchFamily="2" charset="0"/>
              </a:rPr>
              <a:t>Mucilon</a:t>
            </a:r>
            <a:r>
              <a:rPr lang="pt-BR" sz="2000" dirty="0">
                <a:solidFill>
                  <a:srgbClr val="6F2277"/>
                </a:solidFill>
                <a:latin typeface="Nestle_Text Book"/>
                <a:cs typeface="Nestle Text TF AR Book" panose="00000500000000000000" pitchFamily="2" charset="0"/>
              </a:rPr>
              <a:t> valendo brindes”</a:t>
            </a:r>
          </a:p>
        </p:txBody>
      </p:sp>
      <p:grpSp>
        <p:nvGrpSpPr>
          <p:cNvPr id="27" name="Agrupar 26">
            <a:extLst>
              <a:ext uri="{FF2B5EF4-FFF2-40B4-BE49-F238E27FC236}">
                <a16:creationId xmlns:a16="http://schemas.microsoft.com/office/drawing/2014/main" id="{D83E3DD4-4FF2-C11A-BAE6-3D71C93941D1}"/>
              </a:ext>
            </a:extLst>
          </p:cNvPr>
          <p:cNvGrpSpPr/>
          <p:nvPr/>
        </p:nvGrpSpPr>
        <p:grpSpPr>
          <a:xfrm>
            <a:off x="200675" y="1700218"/>
            <a:ext cx="8927561" cy="4692478"/>
            <a:chOff x="182149" y="1866684"/>
            <a:chExt cx="8927561" cy="4692478"/>
          </a:xfrm>
        </p:grpSpPr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id="{6B017E82-89CF-EAF3-E52E-22807B563900}"/>
                </a:ext>
              </a:extLst>
            </p:cNvPr>
            <p:cNvSpPr/>
            <p:nvPr/>
          </p:nvSpPr>
          <p:spPr>
            <a:xfrm>
              <a:off x="5803124" y="1866684"/>
              <a:ext cx="3306586" cy="2826906"/>
            </a:xfrm>
            <a:prstGeom prst="rect">
              <a:avLst/>
            </a:prstGeom>
            <a:solidFill>
              <a:srgbClr val="9765AB"/>
            </a:solidFill>
            <a:ln>
              <a:solidFill>
                <a:srgbClr val="B14F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" name="Retângulo 21">
              <a:extLst>
                <a:ext uri="{FF2B5EF4-FFF2-40B4-BE49-F238E27FC236}">
                  <a16:creationId xmlns:a16="http://schemas.microsoft.com/office/drawing/2014/main" id="{61BBADE8-7BD7-0A5B-7F9F-7EA2D4F4FC92}"/>
                </a:ext>
              </a:extLst>
            </p:cNvPr>
            <p:cNvSpPr/>
            <p:nvPr/>
          </p:nvSpPr>
          <p:spPr>
            <a:xfrm>
              <a:off x="2263141" y="3840480"/>
              <a:ext cx="4582712" cy="2718682"/>
            </a:xfrm>
            <a:prstGeom prst="rect">
              <a:avLst/>
            </a:prstGeom>
            <a:solidFill>
              <a:srgbClr val="9765AB"/>
            </a:solidFill>
            <a:ln>
              <a:solidFill>
                <a:srgbClr val="B14F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216A084B-F9CD-5B0C-3412-967FA5D9001A}"/>
                </a:ext>
              </a:extLst>
            </p:cNvPr>
            <p:cNvSpPr/>
            <p:nvPr/>
          </p:nvSpPr>
          <p:spPr>
            <a:xfrm>
              <a:off x="182149" y="1918369"/>
              <a:ext cx="4263081" cy="2390741"/>
            </a:xfrm>
            <a:prstGeom prst="rect">
              <a:avLst/>
            </a:prstGeom>
            <a:solidFill>
              <a:srgbClr val="9765AB"/>
            </a:solidFill>
            <a:ln>
              <a:solidFill>
                <a:srgbClr val="B14F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6" name="Imagem 5" descr="Texto&#10;&#10;Descrição gerada automaticamente">
              <a:extLst>
                <a:ext uri="{FF2B5EF4-FFF2-40B4-BE49-F238E27FC236}">
                  <a16:creationId xmlns:a16="http://schemas.microsoft.com/office/drawing/2014/main" id="{A0885C53-90B7-167C-FDE6-BE5420C689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521" y="2053758"/>
              <a:ext cx="4016438" cy="2153422"/>
            </a:xfrm>
            <a:prstGeom prst="rect">
              <a:avLst/>
            </a:prstGeom>
          </p:spPr>
        </p:pic>
        <p:pic>
          <p:nvPicPr>
            <p:cNvPr id="9" name="Imagem 8" descr="Mulher segurando uma menina no colo&#10;&#10;Descrição gerada automaticamente com confiança baixa">
              <a:extLst>
                <a:ext uri="{FF2B5EF4-FFF2-40B4-BE49-F238E27FC236}">
                  <a16:creationId xmlns:a16="http://schemas.microsoft.com/office/drawing/2014/main" id="{FA14FA3D-A2D4-1C29-0684-BC5226E6CD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9331" y="2003486"/>
              <a:ext cx="3007016" cy="2546856"/>
            </a:xfrm>
            <a:prstGeom prst="rect">
              <a:avLst/>
            </a:prstGeom>
          </p:spPr>
        </p:pic>
        <p:pic>
          <p:nvPicPr>
            <p:cNvPr id="16" name="Imagem 15" descr="Pessoas sentadas ao redor de mesa com cadeira&#10;&#10;Descrição gerada automaticamente com confiança baixa">
              <a:extLst>
                <a:ext uri="{FF2B5EF4-FFF2-40B4-BE49-F238E27FC236}">
                  <a16:creationId xmlns:a16="http://schemas.microsoft.com/office/drawing/2014/main" id="{9ABE3ADC-23D2-BC81-12E2-F61432BA7E0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2821" y="3967774"/>
              <a:ext cx="4383352" cy="2464093"/>
            </a:xfrm>
            <a:prstGeom prst="rect">
              <a:avLst/>
            </a:prstGeom>
          </p:spPr>
        </p:pic>
      </p:grp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EE56D51A-9A90-0413-74EB-7E0371835921}"/>
              </a:ext>
            </a:extLst>
          </p:cNvPr>
          <p:cNvSpPr txBox="1"/>
          <p:nvPr/>
        </p:nvSpPr>
        <p:spPr>
          <a:xfrm>
            <a:off x="177344" y="4174450"/>
            <a:ext cx="2069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>
                <a:solidFill>
                  <a:srgbClr val="6F2277"/>
                </a:solidFill>
                <a:latin typeface="Nestle Brush" panose="00000500000000000000" pitchFamily="2" charset="0"/>
              </a:rPr>
              <a:t>Mural com as fotos enviadas na pré ação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1DC0B6C0-406B-F5A0-1B5A-19BCE9FE40D0}"/>
              </a:ext>
            </a:extLst>
          </p:cNvPr>
          <p:cNvSpPr txBox="1"/>
          <p:nvPr/>
        </p:nvSpPr>
        <p:spPr>
          <a:xfrm>
            <a:off x="2440216" y="6372013"/>
            <a:ext cx="49092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solidFill>
                  <a:srgbClr val="6F2277"/>
                </a:solidFill>
                <a:latin typeface="Nestle Brush" panose="00000500000000000000" pitchFamily="2" charset="0"/>
              </a:rPr>
              <a:t>Cenário de uma sala de aula – vídeo do projeto 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929DD75D-3790-E769-7C9A-D353199FDF7D}"/>
              </a:ext>
            </a:extLst>
          </p:cNvPr>
          <p:cNvSpPr txBox="1"/>
          <p:nvPr/>
        </p:nvSpPr>
        <p:spPr>
          <a:xfrm>
            <a:off x="9058463" y="2486270"/>
            <a:ext cx="309878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>
                <a:solidFill>
                  <a:srgbClr val="6F2277"/>
                </a:solidFill>
                <a:latin typeface="Nestle Brush" panose="00000500000000000000" pitchFamily="2" charset="0"/>
              </a:rPr>
              <a:t>Sorteio concorrendo à brindes para o colaborador que doasse virando mantenedor de Fundação</a:t>
            </a:r>
          </a:p>
        </p:txBody>
      </p:sp>
    </p:spTree>
    <p:extLst>
      <p:ext uri="{BB962C8B-B14F-4D97-AF65-F5344CB8AC3E}">
        <p14:creationId xmlns:p14="http://schemas.microsoft.com/office/powerpoint/2010/main" val="15734100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664774a0-fe46-44d2-bd4b-90eb3cfdf4c4">
      <UserInfo>
        <DisplayName/>
        <AccountId xsi:nil="true"/>
        <AccountType/>
      </UserInfo>
    </SharedWithUsers>
    <MediaLengthInSeconds xmlns="20d545a9-e90d-42f7-afd4-afa38ed12707" xsi:nil="true"/>
    <TaxCatchAll xmlns="664774a0-fe46-44d2-bd4b-90eb3cfdf4c4" xsi:nil="true"/>
    <lcf76f155ced4ddcb4097134ff3c332f xmlns="20d545a9-e90d-42f7-afd4-afa38ed12707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89AA38D20A3B640A127ED541C970B88" ma:contentTypeVersion="14" ma:contentTypeDescription="Create a new document." ma:contentTypeScope="" ma:versionID="6bd3503d28df12f83e6cd4d28d5dcdac">
  <xsd:schema xmlns:xsd="http://www.w3.org/2001/XMLSchema" xmlns:xs="http://www.w3.org/2001/XMLSchema" xmlns:p="http://schemas.microsoft.com/office/2006/metadata/properties" xmlns:ns2="20d545a9-e90d-42f7-afd4-afa38ed12707" xmlns:ns3="664774a0-fe46-44d2-bd4b-90eb3cfdf4c4" targetNamespace="http://schemas.microsoft.com/office/2006/metadata/properties" ma:root="true" ma:fieldsID="10873d3f679b9566f5e4f30ea54e7f6d" ns2:_="" ns3:_="">
    <xsd:import namespace="20d545a9-e90d-42f7-afd4-afa38ed12707"/>
    <xsd:import namespace="664774a0-fe46-44d2-bd4b-90eb3cfdf4c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d545a9-e90d-42f7-afd4-afa38ed1270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4774a0-fe46-44d2-bd4b-90eb3cfdf4c4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c87e3467-b271-4f27-8ad2-d5051ed15795}" ma:internalName="TaxCatchAll" ma:showField="CatchAllData" ma:web="664774a0-fe46-44d2-bd4b-90eb3cfdf4c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E05138E-7120-4338-9A1A-14FB326C110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10E0AE9-F311-4394-A865-C685511B8C66}">
  <ds:schemaRefs>
    <ds:schemaRef ds:uri="http://schemas.microsoft.com/office/2006/metadata/properties"/>
    <ds:schemaRef ds:uri="http://purl.org/dc/elements/1.1/"/>
    <ds:schemaRef ds:uri="http://purl.org/dc/terms/"/>
    <ds:schemaRef ds:uri="20d545a9-e90d-42f7-afd4-afa38ed12707"/>
    <ds:schemaRef ds:uri="http://schemas.microsoft.com/office/infopath/2007/PartnerControls"/>
    <ds:schemaRef ds:uri="http://purl.org/dc/dcmitype/"/>
    <ds:schemaRef ds:uri="http://schemas.microsoft.com/office/2006/documentManagement/types"/>
    <ds:schemaRef ds:uri="664774a0-fe46-44d2-bd4b-90eb3cfdf4c4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D823FDA2-7666-4E4F-ADE7-85BD106480C5}">
  <ds:schemaRefs>
    <ds:schemaRef ds:uri="20d545a9-e90d-42f7-afd4-afa38ed12707"/>
    <ds:schemaRef ds:uri="664774a0-fe46-44d2-bd4b-90eb3cfdf4c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3560</TotalTime>
  <Words>775</Words>
  <Application>Microsoft Office PowerPoint</Application>
  <PresentationFormat>Widescreen</PresentationFormat>
  <Paragraphs>119</Paragraphs>
  <Slides>15</Slides>
  <Notes>6</Notes>
  <HiddenSlides>0</HiddenSlides>
  <MMClips>1</MMClips>
  <ScaleCrop>false</ScaleCrop>
  <HeadingPairs>
    <vt:vector size="6" baseType="variant">
      <vt:variant>
        <vt:lpstr>Fontes usadas</vt:lpstr>
      </vt:variant>
      <vt:variant>
        <vt:i4>12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15</vt:i4>
      </vt:variant>
    </vt:vector>
  </HeadingPairs>
  <TitlesOfParts>
    <vt:vector size="28" baseType="lpstr">
      <vt:lpstr>Arial</vt:lpstr>
      <vt:lpstr>Avenir Next Rounded Std Bold</vt:lpstr>
      <vt:lpstr>Avenir Next Rounded Std Regular</vt:lpstr>
      <vt:lpstr>Calibri</vt:lpstr>
      <vt:lpstr>Calibri Light</vt:lpstr>
      <vt:lpstr>Helvetica</vt:lpstr>
      <vt:lpstr>Helvetica Light</vt:lpstr>
      <vt:lpstr>Nestle Brush</vt:lpstr>
      <vt:lpstr>Nestle Text TF AR Book</vt:lpstr>
      <vt:lpstr>Nestle Text TF Book</vt:lpstr>
      <vt:lpstr>Nestle_Text Book</vt:lpstr>
      <vt:lpstr>Open Sans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O que é a ação?</vt:lpstr>
      <vt:lpstr>O que podemos fazer?</vt:lpstr>
      <vt:lpstr>Apresentação do PowerPoint</vt:lpstr>
      <vt:lpstr>Como fizemos na sede?</vt:lpstr>
      <vt:lpstr>Como fizemos na sede?</vt:lpstr>
      <vt:lpstr>Colocando em prática</vt:lpstr>
      <vt:lpstr>Por que participar ?</vt:lpstr>
      <vt:lpstr>Prêmio para comitês</vt:lpstr>
      <vt:lpstr>Apresentação do PowerPoint</vt:lpstr>
      <vt:lpstr>E AÍ, TOPAM MUDAR O MUNDO BRNCANDO COM A GENTE ?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Briefing Relançamento do voluntariado plano de incentivo</dc:title>
  <dc:creator>Suzuki,Victoria,SAO PAULO,CSV</dc:creator>
  <cp:lastModifiedBy>Talita Furtado Garcia</cp:lastModifiedBy>
  <cp:revision>37</cp:revision>
  <dcterms:created xsi:type="dcterms:W3CDTF">2021-02-22T21:17:15Z</dcterms:created>
  <dcterms:modified xsi:type="dcterms:W3CDTF">2023-10-20T13:15:07Z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1ada0a2f-b917-4d51-b0d0-d418a10c8b23_Enabled">
    <vt:lpwstr>true</vt:lpwstr>
  </property>
  <property fmtid="{D5CDD505-2E9C-101B-9397-08002B2CF9AE}" pid="3" name="MSIP_Label_1ada0a2f-b917-4d51-b0d0-d418a10c8b23_SetDate">
    <vt:lpwstr>2021-02-22T21:18:35Z</vt:lpwstr>
  </property>
  <property fmtid="{D5CDD505-2E9C-101B-9397-08002B2CF9AE}" pid="4" name="MSIP_Label_1ada0a2f-b917-4d51-b0d0-d418a10c8b23_Method">
    <vt:lpwstr>Standard</vt:lpwstr>
  </property>
  <property fmtid="{D5CDD505-2E9C-101B-9397-08002B2CF9AE}" pid="5" name="MSIP_Label_1ada0a2f-b917-4d51-b0d0-d418a10c8b23_Name">
    <vt:lpwstr>1ada0a2f-b917-4d51-b0d0-d418a10c8b23</vt:lpwstr>
  </property>
  <property fmtid="{D5CDD505-2E9C-101B-9397-08002B2CF9AE}" pid="6" name="MSIP_Label_1ada0a2f-b917-4d51-b0d0-d418a10c8b23_SiteId">
    <vt:lpwstr>12a3af23-a769-4654-847f-958f3d479f4a</vt:lpwstr>
  </property>
  <property fmtid="{D5CDD505-2E9C-101B-9397-08002B2CF9AE}" pid="7" name="MSIP_Label_1ada0a2f-b917-4d51-b0d0-d418a10c8b23_ActionId">
    <vt:lpwstr>7e091aa5-06ef-4e48-ba52-280195e9d403</vt:lpwstr>
  </property>
  <property fmtid="{D5CDD505-2E9C-101B-9397-08002B2CF9AE}" pid="8" name="MSIP_Label_1ada0a2f-b917-4d51-b0d0-d418a10c8b23_ContentBits">
    <vt:lpwstr>0</vt:lpwstr>
  </property>
  <property fmtid="{D5CDD505-2E9C-101B-9397-08002B2CF9AE}" pid="9" name="ContentTypeId">
    <vt:lpwstr>0x010100789AA38D20A3B640A127ED541C970B88</vt:lpwstr>
  </property>
  <property fmtid="{D5CDD505-2E9C-101B-9397-08002B2CF9AE}" pid="10" name="ComplianceAssetId">
    <vt:lpwstr/>
  </property>
  <property fmtid="{D5CDD505-2E9C-101B-9397-08002B2CF9AE}" pid="11" name="_ExtendedDescription">
    <vt:lpwstr/>
  </property>
  <property fmtid="{D5CDD505-2E9C-101B-9397-08002B2CF9AE}" pid="12" name="TriggerFlowInfo">
    <vt:lpwstr/>
  </property>
</Properties>
</file>