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8288000" cy="10287000"/>
  <p:notesSz cx="6858000" cy="9144000"/>
  <p:embeddedFontLst>
    <p:embeddedFont>
      <p:font typeface="Barlow" panose="00000500000000000000" pitchFamily="2" charset="0"/>
      <p:regular r:id="rId23"/>
      <p:bold r:id="rId24"/>
      <p:italic r:id="rId25"/>
      <p:boldItalic r:id="rId26"/>
    </p:embeddedFont>
    <p:embeddedFont>
      <p:font typeface="Barlow Bold" panose="00000800000000000000" charset="0"/>
      <p:regular r:id="rId27"/>
      <p:bold r:id="rId28"/>
    </p:embeddedFont>
    <p:embeddedFont>
      <p:font typeface="Barlow Bold Italics" panose="020B0604020202020204" charset="0"/>
      <p:regular r:id="rId29"/>
    </p:embeddedFont>
    <p:embeddedFont>
      <p:font typeface="Barlow Heavy Italics" panose="020B0604020202020204" charset="0"/>
      <p:regular r:id="rId30"/>
    </p:embeddedFont>
    <p:embeddedFont>
      <p:font typeface="Barlow Italics" panose="020B0604020202020204" charset="0"/>
      <p:regular r:id="rId31"/>
    </p:embeddedFont>
    <p:embeddedFont>
      <p:font typeface="Barlow SemiCondensed Heavy" panose="020B0604020202020204" charset="0"/>
      <p:regular r:id="rId32"/>
    </p:embeddedFont>
    <p:embeddedFont>
      <p:font typeface="Barlow SemiCondensed Italics"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2" d="100"/>
          <a:sy n="42" d="100"/>
        </p:scale>
        <p:origin x="4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o Nonohay" userId="c117f3567cbf4528" providerId="LiveId" clId="{ECF6F512-66ED-4562-BEB1-F3435EB8E67C}"/>
    <pc:docChg chg="custSel modSld">
      <pc:chgData name="Marcelo Nonohay" userId="c117f3567cbf4528" providerId="LiveId" clId="{ECF6F512-66ED-4562-BEB1-F3435EB8E67C}" dt="2025-06-27T19:58:01.130" v="123" actId="6549"/>
      <pc:docMkLst>
        <pc:docMk/>
      </pc:docMkLst>
      <pc:sldChg chg="modSp mod">
        <pc:chgData name="Marcelo Nonohay" userId="c117f3567cbf4528" providerId="LiveId" clId="{ECF6F512-66ED-4562-BEB1-F3435EB8E67C}" dt="2025-06-20T20:31:23.084" v="2" actId="20577"/>
        <pc:sldMkLst>
          <pc:docMk/>
          <pc:sldMk cId="0" sldId="256"/>
        </pc:sldMkLst>
        <pc:spChg chg="mod">
          <ac:chgData name="Marcelo Nonohay" userId="c117f3567cbf4528" providerId="LiveId" clId="{ECF6F512-66ED-4562-BEB1-F3435EB8E67C}" dt="2025-06-20T20:31:23.084" v="2" actId="20577"/>
          <ac:spMkLst>
            <pc:docMk/>
            <pc:sldMk cId="0" sldId="256"/>
            <ac:spMk id="3" creationId="{00000000-0000-0000-0000-000000000000}"/>
          </ac:spMkLst>
        </pc:spChg>
      </pc:sldChg>
      <pc:sldChg chg="modSp mod">
        <pc:chgData name="Marcelo Nonohay" userId="c117f3567cbf4528" providerId="LiveId" clId="{ECF6F512-66ED-4562-BEB1-F3435EB8E67C}" dt="2025-06-20T20:31:47.615" v="8" actId="20577"/>
        <pc:sldMkLst>
          <pc:docMk/>
          <pc:sldMk cId="0" sldId="258"/>
        </pc:sldMkLst>
        <pc:spChg chg="mod">
          <ac:chgData name="Marcelo Nonohay" userId="c117f3567cbf4528" providerId="LiveId" clId="{ECF6F512-66ED-4562-BEB1-F3435EB8E67C}" dt="2025-06-20T20:31:36.641" v="5" actId="20577"/>
          <ac:spMkLst>
            <pc:docMk/>
            <pc:sldMk cId="0" sldId="258"/>
            <ac:spMk id="7" creationId="{00000000-0000-0000-0000-000000000000}"/>
          </ac:spMkLst>
        </pc:spChg>
        <pc:spChg chg="mod">
          <ac:chgData name="Marcelo Nonohay" userId="c117f3567cbf4528" providerId="LiveId" clId="{ECF6F512-66ED-4562-BEB1-F3435EB8E67C}" dt="2025-06-20T20:31:47.615" v="8" actId="20577"/>
          <ac:spMkLst>
            <pc:docMk/>
            <pc:sldMk cId="0" sldId="258"/>
            <ac:spMk id="10" creationId="{00000000-0000-0000-0000-000000000000}"/>
          </ac:spMkLst>
        </pc:spChg>
      </pc:sldChg>
      <pc:sldChg chg="modSp mod">
        <pc:chgData name="Marcelo Nonohay" userId="c117f3567cbf4528" providerId="LiveId" clId="{ECF6F512-66ED-4562-BEB1-F3435EB8E67C}" dt="2025-06-20T20:33:21.951" v="18" actId="20577"/>
        <pc:sldMkLst>
          <pc:docMk/>
          <pc:sldMk cId="0" sldId="259"/>
        </pc:sldMkLst>
        <pc:spChg chg="mod">
          <ac:chgData name="Marcelo Nonohay" userId="c117f3567cbf4528" providerId="LiveId" clId="{ECF6F512-66ED-4562-BEB1-F3435EB8E67C}" dt="2025-06-20T20:33:21.951" v="18" actId="20577"/>
          <ac:spMkLst>
            <pc:docMk/>
            <pc:sldMk cId="0" sldId="259"/>
            <ac:spMk id="10" creationId="{00000000-0000-0000-0000-000000000000}"/>
          </ac:spMkLst>
        </pc:spChg>
      </pc:sldChg>
      <pc:sldChg chg="modSp mod">
        <pc:chgData name="Marcelo Nonohay" userId="c117f3567cbf4528" providerId="LiveId" clId="{ECF6F512-66ED-4562-BEB1-F3435EB8E67C}" dt="2025-06-20T20:34:40.726" v="24" actId="20577"/>
        <pc:sldMkLst>
          <pc:docMk/>
          <pc:sldMk cId="0" sldId="261"/>
        </pc:sldMkLst>
        <pc:spChg chg="mod">
          <ac:chgData name="Marcelo Nonohay" userId="c117f3567cbf4528" providerId="LiveId" clId="{ECF6F512-66ED-4562-BEB1-F3435EB8E67C}" dt="2025-06-20T20:34:27.147" v="20" actId="14100"/>
          <ac:spMkLst>
            <pc:docMk/>
            <pc:sldMk cId="0" sldId="261"/>
            <ac:spMk id="11" creationId="{00000000-0000-0000-0000-000000000000}"/>
          </ac:spMkLst>
        </pc:spChg>
        <pc:spChg chg="mod">
          <ac:chgData name="Marcelo Nonohay" userId="c117f3567cbf4528" providerId="LiveId" clId="{ECF6F512-66ED-4562-BEB1-F3435EB8E67C}" dt="2025-06-20T20:34:40.726" v="24" actId="20577"/>
          <ac:spMkLst>
            <pc:docMk/>
            <pc:sldMk cId="0" sldId="261"/>
            <ac:spMk id="12" creationId="{00000000-0000-0000-0000-000000000000}"/>
          </ac:spMkLst>
        </pc:spChg>
      </pc:sldChg>
      <pc:sldChg chg="modSp mod">
        <pc:chgData name="Marcelo Nonohay" userId="c117f3567cbf4528" providerId="LiveId" clId="{ECF6F512-66ED-4562-BEB1-F3435EB8E67C}" dt="2025-06-20T20:35:52.550" v="44" actId="20577"/>
        <pc:sldMkLst>
          <pc:docMk/>
          <pc:sldMk cId="0" sldId="262"/>
        </pc:sldMkLst>
        <pc:spChg chg="mod">
          <ac:chgData name="Marcelo Nonohay" userId="c117f3567cbf4528" providerId="LiveId" clId="{ECF6F512-66ED-4562-BEB1-F3435EB8E67C}" dt="2025-06-20T20:35:52.550" v="44" actId="20577"/>
          <ac:spMkLst>
            <pc:docMk/>
            <pc:sldMk cId="0" sldId="262"/>
            <ac:spMk id="31" creationId="{00000000-0000-0000-0000-000000000000}"/>
          </ac:spMkLst>
        </pc:spChg>
      </pc:sldChg>
      <pc:sldChg chg="modSp mod">
        <pc:chgData name="Marcelo Nonohay" userId="c117f3567cbf4528" providerId="LiveId" clId="{ECF6F512-66ED-4562-BEB1-F3435EB8E67C}" dt="2025-06-20T20:50:39.508" v="53" actId="20577"/>
        <pc:sldMkLst>
          <pc:docMk/>
          <pc:sldMk cId="0" sldId="264"/>
        </pc:sldMkLst>
        <pc:spChg chg="mod">
          <ac:chgData name="Marcelo Nonohay" userId="c117f3567cbf4528" providerId="LiveId" clId="{ECF6F512-66ED-4562-BEB1-F3435EB8E67C}" dt="2025-06-20T20:50:39.508" v="53" actId="20577"/>
          <ac:spMkLst>
            <pc:docMk/>
            <pc:sldMk cId="0" sldId="264"/>
            <ac:spMk id="8" creationId="{00000000-0000-0000-0000-000000000000}"/>
          </ac:spMkLst>
        </pc:spChg>
      </pc:sldChg>
      <pc:sldChg chg="modSp mod">
        <pc:chgData name="Marcelo Nonohay" userId="c117f3567cbf4528" providerId="LiveId" clId="{ECF6F512-66ED-4562-BEB1-F3435EB8E67C}" dt="2025-06-20T20:51:26.795" v="71" actId="20577"/>
        <pc:sldMkLst>
          <pc:docMk/>
          <pc:sldMk cId="0" sldId="265"/>
        </pc:sldMkLst>
        <pc:spChg chg="mod">
          <ac:chgData name="Marcelo Nonohay" userId="c117f3567cbf4528" providerId="LiveId" clId="{ECF6F512-66ED-4562-BEB1-F3435EB8E67C}" dt="2025-06-20T20:50:49.644" v="63" actId="20577"/>
          <ac:spMkLst>
            <pc:docMk/>
            <pc:sldMk cId="0" sldId="265"/>
            <ac:spMk id="15" creationId="{00000000-0000-0000-0000-000000000000}"/>
          </ac:spMkLst>
        </pc:spChg>
        <pc:spChg chg="mod">
          <ac:chgData name="Marcelo Nonohay" userId="c117f3567cbf4528" providerId="LiveId" clId="{ECF6F512-66ED-4562-BEB1-F3435EB8E67C}" dt="2025-06-20T20:51:26.795" v="71" actId="20577"/>
          <ac:spMkLst>
            <pc:docMk/>
            <pc:sldMk cId="0" sldId="265"/>
            <ac:spMk id="16" creationId="{00000000-0000-0000-0000-000000000000}"/>
          </ac:spMkLst>
        </pc:spChg>
      </pc:sldChg>
      <pc:sldChg chg="modSp mod">
        <pc:chgData name="Marcelo Nonohay" userId="c117f3567cbf4528" providerId="LiveId" clId="{ECF6F512-66ED-4562-BEB1-F3435EB8E67C}" dt="2025-06-20T20:53:23.265" v="91" actId="20577"/>
        <pc:sldMkLst>
          <pc:docMk/>
          <pc:sldMk cId="0" sldId="266"/>
        </pc:sldMkLst>
        <pc:spChg chg="mod">
          <ac:chgData name="Marcelo Nonohay" userId="c117f3567cbf4528" providerId="LiveId" clId="{ECF6F512-66ED-4562-BEB1-F3435EB8E67C}" dt="2025-06-20T20:53:16.511" v="81" actId="20577"/>
          <ac:spMkLst>
            <pc:docMk/>
            <pc:sldMk cId="0" sldId="266"/>
            <ac:spMk id="4" creationId="{00000000-0000-0000-0000-000000000000}"/>
          </ac:spMkLst>
        </pc:spChg>
        <pc:spChg chg="mod">
          <ac:chgData name="Marcelo Nonohay" userId="c117f3567cbf4528" providerId="LiveId" clId="{ECF6F512-66ED-4562-BEB1-F3435EB8E67C}" dt="2025-06-20T20:53:23.265" v="91" actId="20577"/>
          <ac:spMkLst>
            <pc:docMk/>
            <pc:sldMk cId="0" sldId="266"/>
            <ac:spMk id="6" creationId="{6F65FFED-C962-F091-E786-16E7B5F429B3}"/>
          </ac:spMkLst>
        </pc:spChg>
      </pc:sldChg>
      <pc:sldChg chg="modSp mod">
        <pc:chgData name="Marcelo Nonohay" userId="c117f3567cbf4528" providerId="LiveId" clId="{ECF6F512-66ED-4562-BEB1-F3435EB8E67C}" dt="2025-06-20T20:55:23.853" v="112" actId="20577"/>
        <pc:sldMkLst>
          <pc:docMk/>
          <pc:sldMk cId="0" sldId="268"/>
        </pc:sldMkLst>
        <pc:spChg chg="mod">
          <ac:chgData name="Marcelo Nonohay" userId="c117f3567cbf4528" providerId="LiveId" clId="{ECF6F512-66ED-4562-BEB1-F3435EB8E67C}" dt="2025-06-20T20:55:23.853" v="112" actId="20577"/>
          <ac:spMkLst>
            <pc:docMk/>
            <pc:sldMk cId="0" sldId="268"/>
            <ac:spMk id="4" creationId="{00000000-0000-0000-0000-000000000000}"/>
          </ac:spMkLst>
        </pc:spChg>
      </pc:sldChg>
      <pc:sldChg chg="modSp mod">
        <pc:chgData name="Marcelo Nonohay" userId="c117f3567cbf4528" providerId="LiveId" clId="{ECF6F512-66ED-4562-BEB1-F3435EB8E67C}" dt="2025-06-20T20:57:49.085" v="122" actId="20577"/>
        <pc:sldMkLst>
          <pc:docMk/>
          <pc:sldMk cId="0" sldId="271"/>
        </pc:sldMkLst>
        <pc:spChg chg="mod">
          <ac:chgData name="Marcelo Nonohay" userId="c117f3567cbf4528" providerId="LiveId" clId="{ECF6F512-66ED-4562-BEB1-F3435EB8E67C}" dt="2025-06-20T20:57:49.085" v="122" actId="20577"/>
          <ac:spMkLst>
            <pc:docMk/>
            <pc:sldMk cId="0" sldId="271"/>
            <ac:spMk id="4" creationId="{00000000-0000-0000-0000-000000000000}"/>
          </ac:spMkLst>
        </pc:spChg>
      </pc:sldChg>
      <pc:sldChg chg="modSp mod">
        <pc:chgData name="Marcelo Nonohay" userId="c117f3567cbf4528" providerId="LiveId" clId="{ECF6F512-66ED-4562-BEB1-F3435EB8E67C}" dt="2025-06-27T19:58:01.130" v="123" actId="6549"/>
        <pc:sldMkLst>
          <pc:docMk/>
          <pc:sldMk cId="0" sldId="272"/>
        </pc:sldMkLst>
        <pc:spChg chg="mod">
          <ac:chgData name="Marcelo Nonohay" userId="c117f3567cbf4528" providerId="LiveId" clId="{ECF6F512-66ED-4562-BEB1-F3435EB8E67C}" dt="2025-06-27T19:58:01.130" v="123" actId="6549"/>
          <ac:spMkLst>
            <pc:docMk/>
            <pc:sldMk cId="0" sldId="272"/>
            <ac:spMk id="2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625" y="-47625"/>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TextBox 3"/>
          <p:cNvSpPr txBox="1"/>
          <p:nvPr/>
        </p:nvSpPr>
        <p:spPr>
          <a:xfrm>
            <a:off x="914400" y="3088956"/>
            <a:ext cx="6071892" cy="2654573"/>
          </a:xfrm>
          <a:prstGeom prst="rect">
            <a:avLst/>
          </a:prstGeom>
        </p:spPr>
        <p:txBody>
          <a:bodyPr lIns="0" tIns="0" rIns="0" bIns="0" rtlCol="0" anchor="t">
            <a:spAutoFit/>
          </a:bodyPr>
          <a:lstStyle/>
          <a:p>
            <a:pPr algn="l">
              <a:lnSpc>
                <a:spcPts val="6905"/>
              </a:lnSpc>
            </a:pPr>
            <a:r>
              <a:rPr lang="en-US" sz="7955" i="1" dirty="0">
                <a:solidFill>
                  <a:srgbClr val="E8E9E8"/>
                </a:solidFill>
                <a:latin typeface="Barlow Italics"/>
                <a:ea typeface="Barlow Italics"/>
                <a:cs typeface="Barlow Italics"/>
                <a:sym typeface="Barlow Italics"/>
              </a:rPr>
              <a:t>Guide to the Volunteer Games 2025</a:t>
            </a:r>
            <a:endParaRPr lang="en-US" sz="7955" b="1" i="1" dirty="0">
              <a:solidFill>
                <a:srgbClr val="E8E9E8"/>
              </a:solidFill>
              <a:latin typeface="Barlow Bold Italics"/>
              <a:ea typeface="Barlow Bold Italics"/>
              <a:cs typeface="Barlow Bold Italics"/>
              <a:sym typeface="Barlow Bold Italics"/>
            </a:endParaRPr>
          </a:p>
        </p:txBody>
      </p:sp>
      <p:pic>
        <p:nvPicPr>
          <p:cNvPr id="7" name="Imagem 6">
            <a:extLst>
              <a:ext uri="{FF2B5EF4-FFF2-40B4-BE49-F238E27FC236}">
                <a16:creationId xmlns:a16="http://schemas.microsoft.com/office/drawing/2014/main" id="{E914A58D-DB9B-4602-CB3C-AEC79E360819}"/>
              </a:ext>
            </a:extLst>
          </p:cNvPr>
          <p:cNvPicPr>
            <a:picLocks noChangeAspect="1"/>
          </p:cNvPicPr>
          <p:nvPr/>
        </p:nvPicPr>
        <p:blipFill>
          <a:blip r:embed="rId4"/>
          <a:stretch>
            <a:fillRect/>
          </a:stretch>
        </p:blipFill>
        <p:spPr>
          <a:xfrm>
            <a:off x="10520172" y="2933700"/>
            <a:ext cx="6071892" cy="5163215"/>
          </a:xfrm>
          <a:prstGeom prst="rect">
            <a:avLst/>
          </a:prstGeom>
        </p:spPr>
      </p:pic>
      <p:pic>
        <p:nvPicPr>
          <p:cNvPr id="9" name="Imagem 8">
            <a:extLst>
              <a:ext uri="{FF2B5EF4-FFF2-40B4-BE49-F238E27FC236}">
                <a16:creationId xmlns:a16="http://schemas.microsoft.com/office/drawing/2014/main" id="{7516D291-19E0-2A47-4CB5-5C10B2A5DB0A}"/>
              </a:ext>
            </a:extLst>
          </p:cNvPr>
          <p:cNvPicPr>
            <a:picLocks noChangeAspect="1"/>
          </p:cNvPicPr>
          <p:nvPr/>
        </p:nvPicPr>
        <p:blipFill>
          <a:blip r:embed="rId4"/>
          <a:stretch>
            <a:fillRect/>
          </a:stretch>
        </p:blipFill>
        <p:spPr>
          <a:xfrm rot="5400000">
            <a:off x="12348169" y="791196"/>
            <a:ext cx="1797739" cy="4595521"/>
          </a:xfrm>
          <a:prstGeom prst="rect">
            <a:avLst/>
          </a:prstGeom>
        </p:spPr>
      </p:pic>
      <p:pic>
        <p:nvPicPr>
          <p:cNvPr id="11" name="Imagem 10">
            <a:extLst>
              <a:ext uri="{FF2B5EF4-FFF2-40B4-BE49-F238E27FC236}">
                <a16:creationId xmlns:a16="http://schemas.microsoft.com/office/drawing/2014/main" id="{F555112F-2B24-FE92-A11E-44619BCB23B2}"/>
              </a:ext>
            </a:extLst>
          </p:cNvPr>
          <p:cNvPicPr>
            <a:picLocks noChangeAspect="1"/>
          </p:cNvPicPr>
          <p:nvPr/>
        </p:nvPicPr>
        <p:blipFill>
          <a:blip r:embed="rId4"/>
          <a:stretch>
            <a:fillRect/>
          </a:stretch>
        </p:blipFill>
        <p:spPr>
          <a:xfrm rot="5400000">
            <a:off x="13199169" y="1247093"/>
            <a:ext cx="654678" cy="2055383"/>
          </a:xfrm>
          <a:prstGeom prst="rect">
            <a:avLst/>
          </a:prstGeom>
        </p:spPr>
      </p:pic>
      <p:pic>
        <p:nvPicPr>
          <p:cNvPr id="5" name="Imagem 4" descr="Logotipo&#10;&#10;O conteúdo gerado por IA pode estar incorreto.">
            <a:extLst>
              <a:ext uri="{FF2B5EF4-FFF2-40B4-BE49-F238E27FC236}">
                <a16:creationId xmlns:a16="http://schemas.microsoft.com/office/drawing/2014/main" id="{1408A733-0C99-EA69-3C9F-9E9B0A1745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0929" y="1696198"/>
            <a:ext cx="6266337" cy="6263553"/>
          </a:xfrm>
          <a:prstGeom prst="rect">
            <a:avLst/>
          </a:prstGeom>
        </p:spPr>
      </p:pic>
      <p:pic>
        <p:nvPicPr>
          <p:cNvPr id="6" name="Imagem 5">
            <a:extLst>
              <a:ext uri="{FF2B5EF4-FFF2-40B4-BE49-F238E27FC236}">
                <a16:creationId xmlns:a16="http://schemas.microsoft.com/office/drawing/2014/main" id="{502A5C8F-8038-6E81-C968-0FBCE0E6775B}"/>
              </a:ext>
            </a:extLst>
          </p:cNvPr>
          <p:cNvPicPr>
            <a:picLocks noChangeAspect="1"/>
          </p:cNvPicPr>
          <p:nvPr/>
        </p:nvPicPr>
        <p:blipFill>
          <a:blip r:embed="rId6"/>
          <a:stretch>
            <a:fillRect/>
          </a:stretch>
        </p:blipFill>
        <p:spPr>
          <a:xfrm>
            <a:off x="508282" y="8625187"/>
            <a:ext cx="5334000" cy="1407581"/>
          </a:xfrm>
          <a:prstGeom prst="rect">
            <a:avLst/>
          </a:prstGeom>
        </p:spPr>
      </p:pic>
      <p:pic>
        <p:nvPicPr>
          <p:cNvPr id="1030" name="Picture 6">
            <a:extLst>
              <a:ext uri="{FF2B5EF4-FFF2-40B4-BE49-F238E27FC236}">
                <a16:creationId xmlns:a16="http://schemas.microsoft.com/office/drawing/2014/main" id="{3BFFC19E-C345-2C02-4390-F76DDA1906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1309" y="8625187"/>
            <a:ext cx="1214199" cy="14282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9F6653A-05B4-EE06-8F14-DB5F7DCBB43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83933" y="9048053"/>
            <a:ext cx="1532825" cy="582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20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763066" y="3670183"/>
            <a:ext cx="2438400" cy="787517"/>
            <a:chOff x="0" y="0"/>
            <a:chExt cx="8617648" cy="363766"/>
          </a:xfrm>
        </p:grpSpPr>
        <p:sp>
          <p:nvSpPr>
            <p:cNvPr id="3" name="Freeform 3"/>
            <p:cNvSpPr/>
            <p:nvPr/>
          </p:nvSpPr>
          <p:spPr>
            <a:xfrm>
              <a:off x="2205610" y="101473"/>
              <a:ext cx="5888354" cy="199898"/>
            </a:xfrm>
            <a:custGeom>
              <a:avLst/>
              <a:gdLst/>
              <a:ahLst/>
              <a:cxnLst/>
              <a:rect l="l" t="t" r="r" b="b"/>
              <a:pathLst>
                <a:path w="5888354" h="199898">
                  <a:moveTo>
                    <a:pt x="5542279" y="141986"/>
                  </a:moveTo>
                  <a:cubicBezTo>
                    <a:pt x="5556630" y="144399"/>
                    <a:pt x="5571235" y="145923"/>
                    <a:pt x="5585840" y="146939"/>
                  </a:cubicBezTo>
                  <a:cubicBezTo>
                    <a:pt x="5571235" y="146304"/>
                    <a:pt x="5556503" y="145415"/>
                    <a:pt x="5542279" y="141986"/>
                  </a:cubicBezTo>
                  <a:moveTo>
                    <a:pt x="4507991" y="135382"/>
                  </a:moveTo>
                  <a:cubicBezTo>
                    <a:pt x="4457826" y="134620"/>
                    <a:pt x="4407534" y="132461"/>
                    <a:pt x="4357369" y="131191"/>
                  </a:cubicBezTo>
                  <a:cubicBezTo>
                    <a:pt x="4638039" y="135763"/>
                    <a:pt x="4918837" y="143510"/>
                    <a:pt x="5199760" y="155829"/>
                  </a:cubicBezTo>
                  <a:cubicBezTo>
                    <a:pt x="5225922" y="157099"/>
                    <a:pt x="5252466" y="155702"/>
                    <a:pt x="5277992" y="160020"/>
                  </a:cubicBezTo>
                  <a:cubicBezTo>
                    <a:pt x="5021706" y="146177"/>
                    <a:pt x="4764658" y="142748"/>
                    <a:pt x="4508118" y="135382"/>
                  </a:cubicBezTo>
                  <a:moveTo>
                    <a:pt x="3964304" y="82931"/>
                  </a:moveTo>
                  <a:lnTo>
                    <a:pt x="3682237" y="76200"/>
                  </a:lnTo>
                  <a:cubicBezTo>
                    <a:pt x="3684015" y="76200"/>
                    <a:pt x="3980687" y="83185"/>
                    <a:pt x="3998848" y="83693"/>
                  </a:cubicBezTo>
                  <a:close/>
                  <a:moveTo>
                    <a:pt x="5810630" y="119507"/>
                  </a:moveTo>
                  <a:cubicBezTo>
                    <a:pt x="5784341" y="108712"/>
                    <a:pt x="5752972" y="113030"/>
                    <a:pt x="5724016" y="112268"/>
                  </a:cubicBezTo>
                  <a:cubicBezTo>
                    <a:pt x="5496305" y="106299"/>
                    <a:pt x="5268594" y="101727"/>
                    <a:pt x="5040883" y="95377"/>
                  </a:cubicBezTo>
                  <a:cubicBezTo>
                    <a:pt x="4932044" y="92329"/>
                    <a:pt x="4822697" y="94615"/>
                    <a:pt x="4714240" y="84328"/>
                  </a:cubicBezTo>
                  <a:lnTo>
                    <a:pt x="4716145" y="84836"/>
                  </a:lnTo>
                  <a:cubicBezTo>
                    <a:pt x="4653280" y="71247"/>
                    <a:pt x="4586986" y="79121"/>
                    <a:pt x="4522724" y="74549"/>
                  </a:cubicBezTo>
                  <a:cubicBezTo>
                    <a:pt x="4476877" y="77851"/>
                    <a:pt x="4438650" y="64643"/>
                    <a:pt x="4396868" y="59182"/>
                  </a:cubicBezTo>
                  <a:cubicBezTo>
                    <a:pt x="4318889" y="55753"/>
                    <a:pt x="4240658" y="55753"/>
                    <a:pt x="4162807" y="52832"/>
                  </a:cubicBezTo>
                  <a:cubicBezTo>
                    <a:pt x="3886963" y="42545"/>
                    <a:pt x="3611246" y="35560"/>
                    <a:pt x="3335275" y="28829"/>
                  </a:cubicBezTo>
                  <a:lnTo>
                    <a:pt x="2897125" y="18415"/>
                  </a:lnTo>
                  <a:cubicBezTo>
                    <a:pt x="2853183" y="15240"/>
                    <a:pt x="2807844" y="21082"/>
                    <a:pt x="2765171" y="10922"/>
                  </a:cubicBezTo>
                  <a:cubicBezTo>
                    <a:pt x="2582037" y="0"/>
                    <a:pt x="2401062" y="15367"/>
                    <a:pt x="2198879" y="5588"/>
                  </a:cubicBezTo>
                  <a:cubicBezTo>
                    <a:pt x="2258442" y="23241"/>
                    <a:pt x="2311655" y="9017"/>
                    <a:pt x="2355977" y="26670"/>
                  </a:cubicBezTo>
                  <a:cubicBezTo>
                    <a:pt x="2337055" y="36068"/>
                    <a:pt x="2318767" y="35179"/>
                    <a:pt x="2301621" y="34417"/>
                  </a:cubicBezTo>
                  <a:cubicBezTo>
                    <a:pt x="2068323" y="23368"/>
                    <a:pt x="1835531" y="28829"/>
                    <a:pt x="1602868" y="28194"/>
                  </a:cubicBezTo>
                  <a:cubicBezTo>
                    <a:pt x="1509269" y="27940"/>
                    <a:pt x="1411352" y="23114"/>
                    <a:pt x="1319912" y="38100"/>
                  </a:cubicBezTo>
                  <a:cubicBezTo>
                    <a:pt x="1382142" y="60833"/>
                    <a:pt x="1453896" y="55245"/>
                    <a:pt x="1521588" y="54610"/>
                  </a:cubicBezTo>
                  <a:cubicBezTo>
                    <a:pt x="1823086" y="51689"/>
                    <a:pt x="2124584" y="51054"/>
                    <a:pt x="2426717" y="60325"/>
                  </a:cubicBezTo>
                  <a:cubicBezTo>
                    <a:pt x="2483994" y="62103"/>
                    <a:pt x="2541525" y="64389"/>
                    <a:pt x="2598548" y="60579"/>
                  </a:cubicBezTo>
                  <a:cubicBezTo>
                    <a:pt x="2630806" y="56896"/>
                    <a:pt x="2663444" y="55499"/>
                    <a:pt x="2697226" y="56388"/>
                  </a:cubicBezTo>
                  <a:cubicBezTo>
                    <a:pt x="2938907" y="62738"/>
                    <a:pt x="3180461" y="68072"/>
                    <a:pt x="3422269" y="72263"/>
                  </a:cubicBezTo>
                  <a:cubicBezTo>
                    <a:pt x="3260598" y="71882"/>
                    <a:pt x="3099054" y="72136"/>
                    <a:pt x="2937383" y="71247"/>
                  </a:cubicBezTo>
                  <a:cubicBezTo>
                    <a:pt x="2712593" y="69977"/>
                    <a:pt x="2488438" y="73279"/>
                    <a:pt x="2264156" y="75692"/>
                  </a:cubicBezTo>
                  <a:cubicBezTo>
                    <a:pt x="1942719" y="79121"/>
                    <a:pt x="1621536" y="84455"/>
                    <a:pt x="1300988" y="93218"/>
                  </a:cubicBezTo>
                  <a:cubicBezTo>
                    <a:pt x="1113663" y="98425"/>
                    <a:pt x="924687" y="95504"/>
                    <a:pt x="739013" y="108458"/>
                  </a:cubicBezTo>
                  <a:cubicBezTo>
                    <a:pt x="631698" y="116459"/>
                    <a:pt x="522351" y="114681"/>
                    <a:pt x="414020" y="115824"/>
                  </a:cubicBezTo>
                  <a:cubicBezTo>
                    <a:pt x="296291" y="117094"/>
                    <a:pt x="179324" y="125349"/>
                    <a:pt x="60325" y="118491"/>
                  </a:cubicBezTo>
                  <a:cubicBezTo>
                    <a:pt x="35179" y="116967"/>
                    <a:pt x="0" y="118110"/>
                    <a:pt x="3937" y="136779"/>
                  </a:cubicBezTo>
                  <a:cubicBezTo>
                    <a:pt x="6731" y="150241"/>
                    <a:pt x="25019" y="160909"/>
                    <a:pt x="57658" y="162941"/>
                  </a:cubicBezTo>
                  <a:cubicBezTo>
                    <a:pt x="82042" y="164338"/>
                    <a:pt x="105791" y="162687"/>
                    <a:pt x="129794" y="162052"/>
                  </a:cubicBezTo>
                  <a:cubicBezTo>
                    <a:pt x="268351" y="158623"/>
                    <a:pt x="406400" y="153670"/>
                    <a:pt x="545592" y="153543"/>
                  </a:cubicBezTo>
                  <a:cubicBezTo>
                    <a:pt x="577342" y="153543"/>
                    <a:pt x="609600" y="157861"/>
                    <a:pt x="640588" y="152654"/>
                  </a:cubicBezTo>
                  <a:lnTo>
                    <a:pt x="724027" y="152654"/>
                  </a:lnTo>
                  <a:cubicBezTo>
                    <a:pt x="755777" y="146177"/>
                    <a:pt x="791464" y="154432"/>
                    <a:pt x="823341" y="148463"/>
                  </a:cubicBezTo>
                  <a:cubicBezTo>
                    <a:pt x="935609" y="143256"/>
                    <a:pt x="1048004" y="139954"/>
                    <a:pt x="1161542" y="145796"/>
                  </a:cubicBezTo>
                  <a:cubicBezTo>
                    <a:pt x="1208024" y="138811"/>
                    <a:pt x="1257046" y="147828"/>
                    <a:pt x="1303909" y="143510"/>
                  </a:cubicBezTo>
                  <a:cubicBezTo>
                    <a:pt x="1502664" y="133731"/>
                    <a:pt x="1703324" y="145542"/>
                    <a:pt x="1902841" y="142367"/>
                  </a:cubicBezTo>
                  <a:cubicBezTo>
                    <a:pt x="1934083" y="149225"/>
                    <a:pt x="1900809" y="123317"/>
                    <a:pt x="1933321" y="129286"/>
                  </a:cubicBezTo>
                  <a:cubicBezTo>
                    <a:pt x="1999869" y="141732"/>
                    <a:pt x="2065147" y="125095"/>
                    <a:pt x="2131314" y="129540"/>
                  </a:cubicBezTo>
                  <a:cubicBezTo>
                    <a:pt x="2209800" y="134747"/>
                    <a:pt x="2285492" y="123444"/>
                    <a:pt x="2363470" y="126492"/>
                  </a:cubicBezTo>
                  <a:cubicBezTo>
                    <a:pt x="2465578" y="131699"/>
                    <a:pt x="2566797" y="127889"/>
                    <a:pt x="2668143" y="125095"/>
                  </a:cubicBezTo>
                  <a:cubicBezTo>
                    <a:pt x="2716403" y="125476"/>
                    <a:pt x="2764790" y="128397"/>
                    <a:pt x="2812796" y="125476"/>
                  </a:cubicBezTo>
                  <a:cubicBezTo>
                    <a:pt x="2859532" y="118491"/>
                    <a:pt x="2907919" y="122428"/>
                    <a:pt x="2955671" y="123317"/>
                  </a:cubicBezTo>
                  <a:cubicBezTo>
                    <a:pt x="3124327" y="133223"/>
                    <a:pt x="3291840" y="117602"/>
                    <a:pt x="3460623" y="126746"/>
                  </a:cubicBezTo>
                  <a:cubicBezTo>
                    <a:pt x="3736721" y="125349"/>
                    <a:pt x="4012692" y="126238"/>
                    <a:pt x="4288790" y="130175"/>
                  </a:cubicBezTo>
                  <a:cubicBezTo>
                    <a:pt x="4264787" y="130175"/>
                    <a:pt x="4240911" y="130556"/>
                    <a:pt x="4216908" y="131572"/>
                  </a:cubicBezTo>
                  <a:cubicBezTo>
                    <a:pt x="4068191" y="145796"/>
                    <a:pt x="3911092" y="115316"/>
                    <a:pt x="3758692" y="138176"/>
                  </a:cubicBezTo>
                  <a:cubicBezTo>
                    <a:pt x="3787013" y="162941"/>
                    <a:pt x="3827526" y="156972"/>
                    <a:pt x="3861562" y="158496"/>
                  </a:cubicBezTo>
                  <a:cubicBezTo>
                    <a:pt x="4049395" y="166624"/>
                    <a:pt x="4237228" y="162687"/>
                    <a:pt x="4425188" y="167894"/>
                  </a:cubicBezTo>
                  <a:cubicBezTo>
                    <a:pt x="4782819" y="177800"/>
                    <a:pt x="5140452" y="191516"/>
                    <a:pt x="5498210" y="197993"/>
                  </a:cubicBezTo>
                  <a:cubicBezTo>
                    <a:pt x="5540629" y="198755"/>
                    <a:pt x="5583046" y="199898"/>
                    <a:pt x="5625210" y="196596"/>
                  </a:cubicBezTo>
                  <a:cubicBezTo>
                    <a:pt x="5640831" y="196850"/>
                    <a:pt x="5656198" y="197231"/>
                    <a:pt x="5671692" y="197485"/>
                  </a:cubicBezTo>
                  <a:cubicBezTo>
                    <a:pt x="5718682" y="172466"/>
                    <a:pt x="5682614" y="159893"/>
                    <a:pt x="5635370" y="151003"/>
                  </a:cubicBezTo>
                  <a:cubicBezTo>
                    <a:pt x="5630926" y="150114"/>
                    <a:pt x="5626227" y="149606"/>
                    <a:pt x="5621654" y="149098"/>
                  </a:cubicBezTo>
                  <a:cubicBezTo>
                    <a:pt x="5652769" y="150495"/>
                    <a:pt x="5683757" y="151638"/>
                    <a:pt x="5713602" y="156972"/>
                  </a:cubicBezTo>
                  <a:cubicBezTo>
                    <a:pt x="5714110" y="169926"/>
                    <a:pt x="5677153" y="183134"/>
                    <a:pt x="5718301" y="195072"/>
                  </a:cubicBezTo>
                  <a:cubicBezTo>
                    <a:pt x="5728080" y="195326"/>
                    <a:pt x="5733414" y="193294"/>
                    <a:pt x="5733287" y="188468"/>
                  </a:cubicBezTo>
                  <a:lnTo>
                    <a:pt x="5811011" y="180340"/>
                  </a:lnTo>
                  <a:cubicBezTo>
                    <a:pt x="5855079" y="179959"/>
                    <a:pt x="5888354" y="172339"/>
                    <a:pt x="5886703" y="148717"/>
                  </a:cubicBezTo>
                  <a:cubicBezTo>
                    <a:pt x="5885179" y="125984"/>
                    <a:pt x="5844920" y="123825"/>
                    <a:pt x="5810376" y="119634"/>
                  </a:cubicBezTo>
                </a:path>
              </a:pathLst>
            </a:custGeom>
            <a:solidFill>
              <a:srgbClr val="42CDD1"/>
            </a:solidFill>
          </p:spPr>
          <p:txBody>
            <a:bodyPr/>
            <a:lstStyle/>
            <a:p>
              <a:endParaRPr lang="pt-BR"/>
            </a:p>
          </p:txBody>
        </p:sp>
        <p:sp>
          <p:nvSpPr>
            <p:cNvPr id="4" name="Freeform 4"/>
            <p:cNvSpPr/>
            <p:nvPr/>
          </p:nvSpPr>
          <p:spPr>
            <a:xfrm>
              <a:off x="62357" y="76327"/>
              <a:ext cx="3391663" cy="134493"/>
            </a:xfrm>
            <a:custGeom>
              <a:avLst/>
              <a:gdLst/>
              <a:ahLst/>
              <a:cxnLst/>
              <a:rect l="l" t="t" r="r" b="b"/>
              <a:pathLst>
                <a:path w="3391663" h="134493">
                  <a:moveTo>
                    <a:pt x="3391535" y="9017"/>
                  </a:moveTo>
                  <a:cubicBezTo>
                    <a:pt x="3306318" y="27051"/>
                    <a:pt x="3213862" y="12446"/>
                    <a:pt x="3124708" y="16764"/>
                  </a:cubicBezTo>
                  <a:cubicBezTo>
                    <a:pt x="2949194" y="25400"/>
                    <a:pt x="2770251" y="25908"/>
                    <a:pt x="2592705" y="22860"/>
                  </a:cubicBezTo>
                  <a:cubicBezTo>
                    <a:pt x="2499868" y="21209"/>
                    <a:pt x="2401824" y="26670"/>
                    <a:pt x="2330196" y="41275"/>
                  </a:cubicBezTo>
                  <a:cubicBezTo>
                    <a:pt x="2226818" y="62484"/>
                    <a:pt x="2122043" y="55880"/>
                    <a:pt x="2020316" y="65405"/>
                  </a:cubicBezTo>
                  <a:cubicBezTo>
                    <a:pt x="1906905" y="76073"/>
                    <a:pt x="1788160" y="75946"/>
                    <a:pt x="1671701" y="80391"/>
                  </a:cubicBezTo>
                  <a:cubicBezTo>
                    <a:pt x="1588135" y="83566"/>
                    <a:pt x="1504315" y="85852"/>
                    <a:pt x="1421130" y="90170"/>
                  </a:cubicBezTo>
                  <a:cubicBezTo>
                    <a:pt x="1368298" y="92964"/>
                    <a:pt x="1319022" y="87249"/>
                    <a:pt x="1269492" y="79248"/>
                  </a:cubicBezTo>
                  <a:cubicBezTo>
                    <a:pt x="1317625" y="57023"/>
                    <a:pt x="1384554" y="70993"/>
                    <a:pt x="1440180" y="62484"/>
                  </a:cubicBezTo>
                  <a:cubicBezTo>
                    <a:pt x="1458976" y="59563"/>
                    <a:pt x="1482217" y="64008"/>
                    <a:pt x="1502664" y="60833"/>
                  </a:cubicBezTo>
                  <a:cubicBezTo>
                    <a:pt x="1598803" y="57912"/>
                    <a:pt x="1694180" y="51816"/>
                    <a:pt x="1790573" y="50038"/>
                  </a:cubicBezTo>
                  <a:cubicBezTo>
                    <a:pt x="1802130" y="47752"/>
                    <a:pt x="1783207" y="42672"/>
                    <a:pt x="1790192" y="47498"/>
                  </a:cubicBezTo>
                  <a:cubicBezTo>
                    <a:pt x="1689862" y="57531"/>
                    <a:pt x="1585722" y="54483"/>
                    <a:pt x="1484630" y="62230"/>
                  </a:cubicBezTo>
                  <a:cubicBezTo>
                    <a:pt x="1309751" y="67056"/>
                    <a:pt x="1136650" y="78867"/>
                    <a:pt x="961898" y="83439"/>
                  </a:cubicBezTo>
                  <a:cubicBezTo>
                    <a:pt x="892683" y="80137"/>
                    <a:pt x="826516" y="92583"/>
                    <a:pt x="757301" y="88900"/>
                  </a:cubicBezTo>
                  <a:cubicBezTo>
                    <a:pt x="687197" y="100330"/>
                    <a:pt x="606933" y="88519"/>
                    <a:pt x="539496" y="106299"/>
                  </a:cubicBezTo>
                  <a:cubicBezTo>
                    <a:pt x="523367" y="114681"/>
                    <a:pt x="500888" y="115189"/>
                    <a:pt x="480695" y="112649"/>
                  </a:cubicBezTo>
                  <a:cubicBezTo>
                    <a:pt x="348869" y="96393"/>
                    <a:pt x="220599" y="120904"/>
                    <a:pt x="89535" y="112522"/>
                  </a:cubicBezTo>
                  <a:cubicBezTo>
                    <a:pt x="64262" y="110871"/>
                    <a:pt x="29210" y="106680"/>
                    <a:pt x="44196" y="129921"/>
                  </a:cubicBezTo>
                  <a:cubicBezTo>
                    <a:pt x="11557" y="134493"/>
                    <a:pt x="0" y="126746"/>
                    <a:pt x="1270" y="112395"/>
                  </a:cubicBezTo>
                  <a:cubicBezTo>
                    <a:pt x="2540" y="98806"/>
                    <a:pt x="23241" y="98298"/>
                    <a:pt x="45212" y="98298"/>
                  </a:cubicBezTo>
                  <a:cubicBezTo>
                    <a:pt x="113157" y="98044"/>
                    <a:pt x="181610" y="105664"/>
                    <a:pt x="249174" y="99441"/>
                  </a:cubicBezTo>
                  <a:lnTo>
                    <a:pt x="247777" y="99822"/>
                  </a:lnTo>
                  <a:cubicBezTo>
                    <a:pt x="295021" y="80518"/>
                    <a:pt x="357124" y="83185"/>
                    <a:pt x="413385" y="76962"/>
                  </a:cubicBezTo>
                  <a:lnTo>
                    <a:pt x="412242" y="77089"/>
                  </a:lnTo>
                  <a:cubicBezTo>
                    <a:pt x="520827" y="65278"/>
                    <a:pt x="632206" y="62484"/>
                    <a:pt x="743458" y="59055"/>
                  </a:cubicBezTo>
                  <a:lnTo>
                    <a:pt x="741807" y="59309"/>
                  </a:lnTo>
                  <a:cubicBezTo>
                    <a:pt x="783590" y="47625"/>
                    <a:pt x="832485" y="62357"/>
                    <a:pt x="875157" y="53594"/>
                  </a:cubicBezTo>
                  <a:cubicBezTo>
                    <a:pt x="1038987" y="53340"/>
                    <a:pt x="1200785" y="44450"/>
                    <a:pt x="1363091" y="37338"/>
                  </a:cubicBezTo>
                  <a:cubicBezTo>
                    <a:pt x="1394333" y="30607"/>
                    <a:pt x="1430147" y="39624"/>
                    <a:pt x="1461389" y="32893"/>
                  </a:cubicBezTo>
                  <a:lnTo>
                    <a:pt x="1527683" y="32639"/>
                  </a:lnTo>
                  <a:cubicBezTo>
                    <a:pt x="1558925" y="25908"/>
                    <a:pt x="1594612" y="35052"/>
                    <a:pt x="1625854" y="28067"/>
                  </a:cubicBezTo>
                  <a:lnTo>
                    <a:pt x="1710563" y="28067"/>
                  </a:lnTo>
                  <a:cubicBezTo>
                    <a:pt x="1741170" y="21463"/>
                    <a:pt x="1776349" y="30988"/>
                    <a:pt x="1806702" y="23495"/>
                  </a:cubicBezTo>
                  <a:lnTo>
                    <a:pt x="1893316" y="23622"/>
                  </a:lnTo>
                  <a:cubicBezTo>
                    <a:pt x="1924177" y="17145"/>
                    <a:pt x="1959356" y="26416"/>
                    <a:pt x="1989963" y="19177"/>
                  </a:cubicBezTo>
                  <a:lnTo>
                    <a:pt x="2076069" y="19304"/>
                  </a:lnTo>
                  <a:cubicBezTo>
                    <a:pt x="2107946" y="13081"/>
                    <a:pt x="2143760" y="21463"/>
                    <a:pt x="2175383" y="14986"/>
                  </a:cubicBezTo>
                  <a:lnTo>
                    <a:pt x="2258822" y="15240"/>
                  </a:lnTo>
                  <a:cubicBezTo>
                    <a:pt x="2296541" y="8001"/>
                    <a:pt x="2338324" y="18415"/>
                    <a:pt x="2375916" y="11049"/>
                  </a:cubicBezTo>
                  <a:lnTo>
                    <a:pt x="2478151" y="11557"/>
                  </a:lnTo>
                  <a:cubicBezTo>
                    <a:pt x="2521331" y="4191"/>
                    <a:pt x="2568449" y="15875"/>
                    <a:pt x="2611501" y="7874"/>
                  </a:cubicBezTo>
                  <a:lnTo>
                    <a:pt x="2715769" y="8636"/>
                  </a:lnTo>
                  <a:cubicBezTo>
                    <a:pt x="2760600" y="1397"/>
                    <a:pt x="2809114" y="12573"/>
                    <a:pt x="2853818" y="4826"/>
                  </a:cubicBezTo>
                  <a:lnTo>
                    <a:pt x="3008250" y="6731"/>
                  </a:lnTo>
                  <a:cubicBezTo>
                    <a:pt x="3052826" y="0"/>
                    <a:pt x="3100960" y="10795"/>
                    <a:pt x="3145410" y="3175"/>
                  </a:cubicBezTo>
                  <a:lnTo>
                    <a:pt x="3300604" y="4953"/>
                  </a:lnTo>
                  <a:cubicBezTo>
                    <a:pt x="3331465" y="2032"/>
                    <a:pt x="3362199" y="0"/>
                    <a:pt x="3391663" y="8890"/>
                  </a:cubicBezTo>
                </a:path>
              </a:pathLst>
            </a:custGeom>
            <a:solidFill>
              <a:srgbClr val="42CDD1"/>
            </a:solidFill>
          </p:spPr>
          <p:txBody>
            <a:bodyPr/>
            <a:lstStyle/>
            <a:p>
              <a:endParaRPr lang="pt-BR"/>
            </a:p>
          </p:txBody>
        </p:sp>
        <p:sp>
          <p:nvSpPr>
            <p:cNvPr id="5" name="Freeform 5"/>
            <p:cNvSpPr/>
            <p:nvPr/>
          </p:nvSpPr>
          <p:spPr>
            <a:xfrm>
              <a:off x="910590" y="196469"/>
              <a:ext cx="2028444" cy="96139"/>
            </a:xfrm>
            <a:custGeom>
              <a:avLst/>
              <a:gdLst/>
              <a:ahLst/>
              <a:cxnLst/>
              <a:rect l="l" t="t" r="r" b="b"/>
              <a:pathLst>
                <a:path w="2028444" h="96139">
                  <a:moveTo>
                    <a:pt x="2028444" y="24511"/>
                  </a:moveTo>
                  <a:cubicBezTo>
                    <a:pt x="1939798" y="39878"/>
                    <a:pt x="1844040" y="31750"/>
                    <a:pt x="1753235" y="32639"/>
                  </a:cubicBezTo>
                  <a:cubicBezTo>
                    <a:pt x="1609598" y="34036"/>
                    <a:pt x="1466215" y="48895"/>
                    <a:pt x="1319022" y="31115"/>
                  </a:cubicBezTo>
                  <a:cubicBezTo>
                    <a:pt x="1339088" y="62230"/>
                    <a:pt x="1358392" y="65659"/>
                    <a:pt x="1446022" y="60706"/>
                  </a:cubicBezTo>
                  <a:cubicBezTo>
                    <a:pt x="1580007" y="53086"/>
                    <a:pt x="1714500" y="46990"/>
                    <a:pt x="1850898" y="56134"/>
                  </a:cubicBezTo>
                  <a:cubicBezTo>
                    <a:pt x="1850390" y="59436"/>
                    <a:pt x="1846707" y="61595"/>
                    <a:pt x="1839849" y="62357"/>
                  </a:cubicBezTo>
                  <a:lnTo>
                    <a:pt x="1771523" y="62484"/>
                  </a:lnTo>
                  <a:cubicBezTo>
                    <a:pt x="1739392" y="68961"/>
                    <a:pt x="1703070" y="60452"/>
                    <a:pt x="1670812" y="67056"/>
                  </a:cubicBezTo>
                  <a:lnTo>
                    <a:pt x="1606931" y="67183"/>
                  </a:lnTo>
                  <a:cubicBezTo>
                    <a:pt x="1574546" y="73787"/>
                    <a:pt x="1537843" y="65405"/>
                    <a:pt x="1505458" y="71882"/>
                  </a:cubicBezTo>
                  <a:lnTo>
                    <a:pt x="1424051" y="71755"/>
                  </a:lnTo>
                  <a:cubicBezTo>
                    <a:pt x="1393317" y="78359"/>
                    <a:pt x="1357884" y="68961"/>
                    <a:pt x="1327277" y="76200"/>
                  </a:cubicBezTo>
                  <a:lnTo>
                    <a:pt x="1259459" y="76327"/>
                  </a:lnTo>
                  <a:cubicBezTo>
                    <a:pt x="1227709" y="82931"/>
                    <a:pt x="1191768" y="74295"/>
                    <a:pt x="1160018" y="80772"/>
                  </a:cubicBezTo>
                  <a:lnTo>
                    <a:pt x="1076706" y="80772"/>
                  </a:lnTo>
                  <a:cubicBezTo>
                    <a:pt x="1045972" y="87503"/>
                    <a:pt x="1010666" y="77978"/>
                    <a:pt x="980186" y="85344"/>
                  </a:cubicBezTo>
                  <a:lnTo>
                    <a:pt x="912241" y="85471"/>
                  </a:lnTo>
                  <a:cubicBezTo>
                    <a:pt x="880364" y="91948"/>
                    <a:pt x="844296" y="83439"/>
                    <a:pt x="812419" y="89916"/>
                  </a:cubicBezTo>
                  <a:lnTo>
                    <a:pt x="747776" y="90043"/>
                  </a:lnTo>
                  <a:cubicBezTo>
                    <a:pt x="712597" y="96139"/>
                    <a:pt x="676021" y="90297"/>
                    <a:pt x="640080" y="90932"/>
                  </a:cubicBezTo>
                  <a:cubicBezTo>
                    <a:pt x="577850" y="87757"/>
                    <a:pt x="516255" y="90297"/>
                    <a:pt x="455041" y="93853"/>
                  </a:cubicBezTo>
                  <a:cubicBezTo>
                    <a:pt x="444500" y="94488"/>
                    <a:pt x="434086" y="94742"/>
                    <a:pt x="423545" y="94361"/>
                  </a:cubicBezTo>
                  <a:cubicBezTo>
                    <a:pt x="316484" y="91186"/>
                    <a:pt x="209423" y="90424"/>
                    <a:pt x="102489" y="86741"/>
                  </a:cubicBezTo>
                  <a:cubicBezTo>
                    <a:pt x="70104" y="85598"/>
                    <a:pt x="31369" y="89535"/>
                    <a:pt x="15367" y="70231"/>
                  </a:cubicBezTo>
                  <a:cubicBezTo>
                    <a:pt x="0" y="51562"/>
                    <a:pt x="30353" y="45085"/>
                    <a:pt x="58801" y="39370"/>
                  </a:cubicBezTo>
                  <a:lnTo>
                    <a:pt x="58039" y="39624"/>
                  </a:lnTo>
                  <a:cubicBezTo>
                    <a:pt x="164719" y="18415"/>
                    <a:pt x="281432" y="24638"/>
                    <a:pt x="393319" y="21590"/>
                  </a:cubicBezTo>
                  <a:cubicBezTo>
                    <a:pt x="488696" y="18923"/>
                    <a:pt x="584454" y="14732"/>
                    <a:pt x="680720" y="15113"/>
                  </a:cubicBezTo>
                  <a:cubicBezTo>
                    <a:pt x="1062990" y="16510"/>
                    <a:pt x="1444625" y="10160"/>
                    <a:pt x="1826641" y="7620"/>
                  </a:cubicBezTo>
                  <a:cubicBezTo>
                    <a:pt x="1894713" y="7239"/>
                    <a:pt x="1966722" y="0"/>
                    <a:pt x="2028444" y="24511"/>
                  </a:cubicBezTo>
                </a:path>
              </a:pathLst>
            </a:custGeom>
            <a:solidFill>
              <a:srgbClr val="42CDD1"/>
            </a:solidFill>
          </p:spPr>
          <p:txBody>
            <a:bodyPr/>
            <a:lstStyle/>
            <a:p>
              <a:endParaRPr lang="pt-BR"/>
            </a:p>
          </p:txBody>
        </p:sp>
        <p:sp>
          <p:nvSpPr>
            <p:cNvPr id="6" name="Freeform 6"/>
            <p:cNvSpPr/>
            <p:nvPr/>
          </p:nvSpPr>
          <p:spPr>
            <a:xfrm>
              <a:off x="7674991" y="135636"/>
              <a:ext cx="467106" cy="14478"/>
            </a:xfrm>
            <a:custGeom>
              <a:avLst/>
              <a:gdLst/>
              <a:ahLst/>
              <a:cxnLst/>
              <a:rect l="l" t="t" r="r" b="b"/>
              <a:pathLst>
                <a:path w="467106" h="14478">
                  <a:moveTo>
                    <a:pt x="0" y="0"/>
                  </a:moveTo>
                  <a:lnTo>
                    <a:pt x="466979" y="11176"/>
                  </a:lnTo>
                  <a:lnTo>
                    <a:pt x="467107" y="14478"/>
                  </a:lnTo>
                  <a:lnTo>
                    <a:pt x="127" y="3302"/>
                  </a:lnTo>
                  <a:close/>
                </a:path>
              </a:pathLst>
            </a:custGeom>
            <a:solidFill>
              <a:srgbClr val="42CDD1"/>
            </a:solidFill>
          </p:spPr>
          <p:txBody>
            <a:bodyPr/>
            <a:lstStyle/>
            <a:p>
              <a:endParaRPr lang="pt-BR"/>
            </a:p>
          </p:txBody>
        </p:sp>
        <p:sp>
          <p:nvSpPr>
            <p:cNvPr id="7" name="Freeform 7"/>
            <p:cNvSpPr/>
            <p:nvPr/>
          </p:nvSpPr>
          <p:spPr>
            <a:xfrm>
              <a:off x="1186307" y="147447"/>
              <a:ext cx="110236" cy="38354"/>
            </a:xfrm>
            <a:custGeom>
              <a:avLst/>
              <a:gdLst/>
              <a:ahLst/>
              <a:cxnLst/>
              <a:rect l="l" t="t" r="r" b="b"/>
              <a:pathLst>
                <a:path w="110236" h="38354">
                  <a:moveTo>
                    <a:pt x="0" y="13716"/>
                  </a:moveTo>
                  <a:cubicBezTo>
                    <a:pt x="33147" y="0"/>
                    <a:pt x="73279" y="9271"/>
                    <a:pt x="110236" y="8255"/>
                  </a:cubicBezTo>
                  <a:cubicBezTo>
                    <a:pt x="81915" y="38354"/>
                    <a:pt x="39624" y="21463"/>
                    <a:pt x="0" y="13716"/>
                  </a:cubicBezTo>
                </a:path>
              </a:pathLst>
            </a:custGeom>
            <a:solidFill>
              <a:srgbClr val="42CDD1"/>
            </a:solidFill>
          </p:spPr>
          <p:txBody>
            <a:bodyPr/>
            <a:lstStyle/>
            <a:p>
              <a:endParaRPr lang="pt-BR"/>
            </a:p>
          </p:txBody>
        </p:sp>
        <p:sp>
          <p:nvSpPr>
            <p:cNvPr id="8" name="Freeform 8"/>
            <p:cNvSpPr/>
            <p:nvPr/>
          </p:nvSpPr>
          <p:spPr>
            <a:xfrm>
              <a:off x="80264" y="57912"/>
              <a:ext cx="8495412" cy="175641"/>
            </a:xfrm>
            <a:custGeom>
              <a:avLst/>
              <a:gdLst/>
              <a:ahLst/>
              <a:cxnLst/>
              <a:rect l="l" t="t" r="r" b="b"/>
              <a:pathLst>
                <a:path w="8495412" h="175641">
                  <a:moveTo>
                    <a:pt x="4394073" y="55626"/>
                  </a:moveTo>
                  <a:cubicBezTo>
                    <a:pt x="4393438" y="55499"/>
                    <a:pt x="4392930" y="55499"/>
                    <a:pt x="4392422" y="55499"/>
                  </a:cubicBezTo>
                  <a:cubicBezTo>
                    <a:pt x="4395089" y="54991"/>
                    <a:pt x="4398518" y="54737"/>
                    <a:pt x="4403979" y="54737"/>
                  </a:cubicBezTo>
                  <a:cubicBezTo>
                    <a:pt x="4409948" y="55499"/>
                    <a:pt x="4415917" y="56134"/>
                    <a:pt x="4421886" y="56642"/>
                  </a:cubicBezTo>
                  <a:cubicBezTo>
                    <a:pt x="4411853" y="56769"/>
                    <a:pt x="4402201" y="56769"/>
                    <a:pt x="4394073" y="55499"/>
                  </a:cubicBezTo>
                  <a:moveTo>
                    <a:pt x="4387342" y="57150"/>
                  </a:moveTo>
                  <a:cubicBezTo>
                    <a:pt x="4387342" y="57277"/>
                    <a:pt x="4387215" y="57404"/>
                    <a:pt x="4387342" y="57531"/>
                  </a:cubicBezTo>
                  <a:cubicBezTo>
                    <a:pt x="4389247" y="60960"/>
                    <a:pt x="4385183" y="59055"/>
                    <a:pt x="4387342" y="57150"/>
                  </a:cubicBezTo>
                  <a:moveTo>
                    <a:pt x="8422894" y="103378"/>
                  </a:moveTo>
                  <a:cubicBezTo>
                    <a:pt x="8355458" y="88392"/>
                    <a:pt x="8282051" y="91567"/>
                    <a:pt x="8212837" y="82677"/>
                  </a:cubicBezTo>
                  <a:lnTo>
                    <a:pt x="8214615" y="80137"/>
                  </a:lnTo>
                  <a:cubicBezTo>
                    <a:pt x="8182484" y="72517"/>
                    <a:pt x="8145781" y="78994"/>
                    <a:pt x="8113650" y="70993"/>
                  </a:cubicBezTo>
                  <a:lnTo>
                    <a:pt x="8049642" y="68072"/>
                  </a:lnTo>
                  <a:cubicBezTo>
                    <a:pt x="7980808" y="56515"/>
                    <a:pt x="7907910" y="67310"/>
                    <a:pt x="7839203" y="55626"/>
                  </a:cubicBezTo>
                  <a:lnTo>
                    <a:pt x="7835393" y="57150"/>
                  </a:lnTo>
                  <a:lnTo>
                    <a:pt x="7831202" y="55753"/>
                  </a:lnTo>
                  <a:cubicBezTo>
                    <a:pt x="7800849" y="45085"/>
                    <a:pt x="7766305" y="49149"/>
                    <a:pt x="7734047" y="48514"/>
                  </a:cubicBezTo>
                  <a:cubicBezTo>
                    <a:pt x="7136765" y="37592"/>
                    <a:pt x="6539865" y="14478"/>
                    <a:pt x="5942204" y="12446"/>
                  </a:cubicBezTo>
                  <a:cubicBezTo>
                    <a:pt x="5700904" y="11684"/>
                    <a:pt x="5458969" y="17399"/>
                    <a:pt x="5216906" y="5588"/>
                  </a:cubicBezTo>
                  <a:cubicBezTo>
                    <a:pt x="5204587" y="4953"/>
                    <a:pt x="5193919" y="6350"/>
                    <a:pt x="5184648" y="10033"/>
                  </a:cubicBezTo>
                  <a:cubicBezTo>
                    <a:pt x="5075047" y="18415"/>
                    <a:pt x="4963160" y="0"/>
                    <a:pt x="4853686" y="10414"/>
                  </a:cubicBezTo>
                  <a:lnTo>
                    <a:pt x="4847971" y="12319"/>
                  </a:lnTo>
                  <a:lnTo>
                    <a:pt x="4841875" y="10414"/>
                  </a:lnTo>
                  <a:cubicBezTo>
                    <a:pt x="4807331" y="16510"/>
                    <a:pt x="4771263" y="10922"/>
                    <a:pt x="4735957" y="11557"/>
                  </a:cubicBezTo>
                  <a:cubicBezTo>
                    <a:pt x="4660138" y="12827"/>
                    <a:pt x="4583049" y="1016"/>
                    <a:pt x="4508119" y="12192"/>
                  </a:cubicBezTo>
                  <a:lnTo>
                    <a:pt x="4510278" y="11684"/>
                  </a:lnTo>
                  <a:cubicBezTo>
                    <a:pt x="4430649" y="19431"/>
                    <a:pt x="4348353" y="3683"/>
                    <a:pt x="4269105" y="13843"/>
                  </a:cubicBezTo>
                  <a:lnTo>
                    <a:pt x="4263136" y="15748"/>
                  </a:lnTo>
                  <a:lnTo>
                    <a:pt x="4256913" y="13970"/>
                  </a:lnTo>
                  <a:cubicBezTo>
                    <a:pt x="4170934" y="23241"/>
                    <a:pt x="4081399" y="4699"/>
                    <a:pt x="3995674" y="16764"/>
                  </a:cubicBezTo>
                  <a:lnTo>
                    <a:pt x="3997325" y="16510"/>
                  </a:lnTo>
                  <a:cubicBezTo>
                    <a:pt x="3918331" y="25400"/>
                    <a:pt x="3836162" y="8890"/>
                    <a:pt x="3757295" y="18796"/>
                  </a:cubicBezTo>
                  <a:lnTo>
                    <a:pt x="3731006" y="18796"/>
                  </a:lnTo>
                  <a:cubicBezTo>
                    <a:pt x="3649345" y="27305"/>
                    <a:pt x="3564763" y="11430"/>
                    <a:pt x="3483229" y="20828"/>
                  </a:cubicBezTo>
                  <a:lnTo>
                    <a:pt x="3454781" y="21082"/>
                  </a:lnTo>
                  <a:cubicBezTo>
                    <a:pt x="3426460" y="26670"/>
                    <a:pt x="3395091" y="20955"/>
                    <a:pt x="3366389" y="24765"/>
                  </a:cubicBezTo>
                  <a:cubicBezTo>
                    <a:pt x="3231515" y="30988"/>
                    <a:pt x="3095117" y="26162"/>
                    <a:pt x="2959735" y="29972"/>
                  </a:cubicBezTo>
                  <a:cubicBezTo>
                    <a:pt x="2765044" y="35306"/>
                    <a:pt x="2568702" y="29845"/>
                    <a:pt x="2374392" y="41148"/>
                  </a:cubicBezTo>
                  <a:cubicBezTo>
                    <a:pt x="2318004" y="44450"/>
                    <a:pt x="2277618" y="63373"/>
                    <a:pt x="2225548" y="64262"/>
                  </a:cubicBezTo>
                  <a:cubicBezTo>
                    <a:pt x="2057400" y="67056"/>
                    <a:pt x="1892300" y="81407"/>
                    <a:pt x="1724533" y="84201"/>
                  </a:cubicBezTo>
                  <a:cubicBezTo>
                    <a:pt x="1571879" y="86741"/>
                    <a:pt x="1421130" y="105410"/>
                    <a:pt x="1265936" y="89027"/>
                  </a:cubicBezTo>
                  <a:cubicBezTo>
                    <a:pt x="1251077" y="88392"/>
                    <a:pt x="1236726" y="89027"/>
                    <a:pt x="1222629" y="91059"/>
                  </a:cubicBezTo>
                  <a:cubicBezTo>
                    <a:pt x="1181735" y="105791"/>
                    <a:pt x="1137920" y="99441"/>
                    <a:pt x="1094232" y="92837"/>
                  </a:cubicBezTo>
                  <a:cubicBezTo>
                    <a:pt x="1040003" y="87503"/>
                    <a:pt x="987171" y="92202"/>
                    <a:pt x="934212" y="95504"/>
                  </a:cubicBezTo>
                  <a:cubicBezTo>
                    <a:pt x="863854" y="95377"/>
                    <a:pt x="795401" y="103251"/>
                    <a:pt x="724916" y="102997"/>
                  </a:cubicBezTo>
                  <a:cubicBezTo>
                    <a:pt x="656209" y="108712"/>
                    <a:pt x="585597" y="108458"/>
                    <a:pt x="517525" y="115824"/>
                  </a:cubicBezTo>
                  <a:cubicBezTo>
                    <a:pt x="370459" y="109220"/>
                    <a:pt x="227076" y="126111"/>
                    <a:pt x="80391" y="123063"/>
                  </a:cubicBezTo>
                  <a:cubicBezTo>
                    <a:pt x="48514" y="122428"/>
                    <a:pt x="0" y="115062"/>
                    <a:pt x="9652" y="145415"/>
                  </a:cubicBezTo>
                  <a:cubicBezTo>
                    <a:pt x="18161" y="151638"/>
                    <a:pt x="24892" y="159131"/>
                    <a:pt x="45212" y="155956"/>
                  </a:cubicBezTo>
                  <a:lnTo>
                    <a:pt x="235585" y="160401"/>
                  </a:lnTo>
                  <a:cubicBezTo>
                    <a:pt x="268097" y="153924"/>
                    <a:pt x="304292" y="161544"/>
                    <a:pt x="337185" y="156210"/>
                  </a:cubicBezTo>
                  <a:lnTo>
                    <a:pt x="565785" y="159385"/>
                  </a:lnTo>
                  <a:cubicBezTo>
                    <a:pt x="603885" y="152019"/>
                    <a:pt x="646303" y="162433"/>
                    <a:pt x="684403" y="155067"/>
                  </a:cubicBezTo>
                  <a:lnTo>
                    <a:pt x="838708" y="165862"/>
                  </a:lnTo>
                  <a:cubicBezTo>
                    <a:pt x="890397" y="159766"/>
                    <a:pt x="938403" y="175641"/>
                    <a:pt x="990981" y="173355"/>
                  </a:cubicBezTo>
                  <a:cubicBezTo>
                    <a:pt x="1297305" y="160528"/>
                    <a:pt x="1604772" y="152019"/>
                    <a:pt x="1911477" y="140970"/>
                  </a:cubicBezTo>
                  <a:cubicBezTo>
                    <a:pt x="2269363" y="128016"/>
                    <a:pt x="2626487" y="111633"/>
                    <a:pt x="2985897" y="105791"/>
                  </a:cubicBezTo>
                  <a:cubicBezTo>
                    <a:pt x="3024886" y="102870"/>
                    <a:pt x="3065018" y="104775"/>
                    <a:pt x="3103753" y="102616"/>
                  </a:cubicBezTo>
                  <a:cubicBezTo>
                    <a:pt x="3220847" y="96139"/>
                    <a:pt x="3341243" y="106807"/>
                    <a:pt x="3456432" y="92456"/>
                  </a:cubicBezTo>
                  <a:cubicBezTo>
                    <a:pt x="3550666" y="83439"/>
                    <a:pt x="3647694" y="82677"/>
                    <a:pt x="3743452" y="83820"/>
                  </a:cubicBezTo>
                  <a:cubicBezTo>
                    <a:pt x="3961003" y="86360"/>
                    <a:pt x="4178046" y="79375"/>
                    <a:pt x="4395978" y="89154"/>
                  </a:cubicBezTo>
                  <a:cubicBezTo>
                    <a:pt x="4432427" y="90805"/>
                    <a:pt x="4491101" y="94361"/>
                    <a:pt x="4487037" y="69596"/>
                  </a:cubicBezTo>
                  <a:cubicBezTo>
                    <a:pt x="4486403" y="66040"/>
                    <a:pt x="4484371" y="63500"/>
                    <a:pt x="4481196" y="61595"/>
                  </a:cubicBezTo>
                  <a:cubicBezTo>
                    <a:pt x="4609592" y="68453"/>
                    <a:pt x="4747134" y="58166"/>
                    <a:pt x="4884293" y="66675"/>
                  </a:cubicBezTo>
                  <a:cubicBezTo>
                    <a:pt x="4928109" y="67564"/>
                    <a:pt x="6120892" y="96266"/>
                    <a:pt x="6448934" y="104013"/>
                  </a:cubicBezTo>
                  <a:cubicBezTo>
                    <a:pt x="6482335" y="104775"/>
                    <a:pt x="6516243" y="107315"/>
                    <a:pt x="6549010" y="104775"/>
                  </a:cubicBezTo>
                  <a:cubicBezTo>
                    <a:pt x="6666485" y="95758"/>
                    <a:pt x="6783960" y="105029"/>
                    <a:pt x="6901689" y="109728"/>
                  </a:cubicBezTo>
                  <a:cubicBezTo>
                    <a:pt x="7064503" y="116332"/>
                    <a:pt x="7227825" y="117983"/>
                    <a:pt x="7390766" y="123952"/>
                  </a:cubicBezTo>
                  <a:cubicBezTo>
                    <a:pt x="7634098" y="132969"/>
                    <a:pt x="7877303" y="140589"/>
                    <a:pt x="8120635" y="141351"/>
                  </a:cubicBezTo>
                  <a:lnTo>
                    <a:pt x="8430769" y="146050"/>
                  </a:lnTo>
                  <a:cubicBezTo>
                    <a:pt x="8495413" y="130302"/>
                    <a:pt x="8482585" y="116967"/>
                    <a:pt x="8422768" y="103632"/>
                  </a:cubicBezTo>
                </a:path>
              </a:pathLst>
            </a:custGeom>
            <a:solidFill>
              <a:srgbClr val="42CDD1"/>
            </a:solidFill>
          </p:spPr>
          <p:txBody>
            <a:bodyPr/>
            <a:lstStyle/>
            <a:p>
              <a:endParaRPr lang="pt-BR" dirty="0"/>
            </a:p>
          </p:txBody>
        </p:sp>
        <p:sp>
          <p:nvSpPr>
            <p:cNvPr id="9" name="Freeform 9"/>
            <p:cNvSpPr/>
            <p:nvPr/>
          </p:nvSpPr>
          <p:spPr>
            <a:xfrm>
              <a:off x="4697857" y="124460"/>
              <a:ext cx="1269365" cy="34544"/>
            </a:xfrm>
            <a:custGeom>
              <a:avLst/>
              <a:gdLst/>
              <a:ahLst/>
              <a:cxnLst/>
              <a:rect l="l" t="t" r="r" b="b"/>
              <a:pathLst>
                <a:path w="1269365" h="34544">
                  <a:moveTo>
                    <a:pt x="3683" y="0"/>
                  </a:moveTo>
                  <a:lnTo>
                    <a:pt x="0" y="4318"/>
                  </a:lnTo>
                  <a:lnTo>
                    <a:pt x="1269365" y="34544"/>
                  </a:lnTo>
                  <a:lnTo>
                    <a:pt x="1269365" y="30226"/>
                  </a:lnTo>
                  <a:close/>
                </a:path>
              </a:pathLst>
            </a:custGeom>
            <a:solidFill>
              <a:srgbClr val="42CDD1"/>
            </a:solidFill>
          </p:spPr>
          <p:txBody>
            <a:bodyPr/>
            <a:lstStyle/>
            <a:p>
              <a:endParaRPr lang="pt-BR"/>
            </a:p>
          </p:txBody>
        </p:sp>
        <p:sp>
          <p:nvSpPr>
            <p:cNvPr id="10" name="Freeform 10"/>
            <p:cNvSpPr/>
            <p:nvPr/>
          </p:nvSpPr>
          <p:spPr>
            <a:xfrm>
              <a:off x="6173089" y="173609"/>
              <a:ext cx="129413" cy="26162"/>
            </a:xfrm>
            <a:custGeom>
              <a:avLst/>
              <a:gdLst/>
              <a:ahLst/>
              <a:cxnLst/>
              <a:rect l="l" t="t" r="r" b="b"/>
              <a:pathLst>
                <a:path w="129413" h="26162">
                  <a:moveTo>
                    <a:pt x="17145" y="19431"/>
                  </a:moveTo>
                  <a:lnTo>
                    <a:pt x="0" y="2667"/>
                  </a:lnTo>
                  <a:cubicBezTo>
                    <a:pt x="39497" y="4445"/>
                    <a:pt x="81026" y="0"/>
                    <a:pt x="129413" y="12954"/>
                  </a:cubicBezTo>
                  <a:cubicBezTo>
                    <a:pt x="86741" y="26162"/>
                    <a:pt x="50800" y="19431"/>
                    <a:pt x="17145" y="19558"/>
                  </a:cubicBezTo>
                </a:path>
              </a:pathLst>
            </a:custGeom>
            <a:solidFill>
              <a:srgbClr val="42CDD1"/>
            </a:solidFill>
          </p:spPr>
          <p:txBody>
            <a:bodyPr/>
            <a:lstStyle/>
            <a:p>
              <a:endParaRPr lang="pt-BR"/>
            </a:p>
          </p:txBody>
        </p:sp>
        <p:sp>
          <p:nvSpPr>
            <p:cNvPr id="11" name="Freeform 11"/>
            <p:cNvSpPr/>
            <p:nvPr/>
          </p:nvSpPr>
          <p:spPr>
            <a:xfrm>
              <a:off x="1552448" y="121285"/>
              <a:ext cx="307340" cy="22479"/>
            </a:xfrm>
            <a:custGeom>
              <a:avLst/>
              <a:gdLst/>
              <a:ahLst/>
              <a:cxnLst/>
              <a:rect l="l" t="t" r="r" b="b"/>
              <a:pathLst>
                <a:path w="307340" h="22479">
                  <a:moveTo>
                    <a:pt x="16891" y="22479"/>
                  </a:moveTo>
                  <a:lnTo>
                    <a:pt x="0" y="13716"/>
                  </a:lnTo>
                  <a:cubicBezTo>
                    <a:pt x="100838" y="4445"/>
                    <a:pt x="202565" y="0"/>
                    <a:pt x="307340" y="9398"/>
                  </a:cubicBezTo>
                  <a:close/>
                </a:path>
              </a:pathLst>
            </a:custGeom>
            <a:solidFill>
              <a:srgbClr val="42CDD1"/>
            </a:solidFill>
          </p:spPr>
          <p:txBody>
            <a:bodyPr/>
            <a:lstStyle/>
            <a:p>
              <a:endParaRPr lang="pt-BR"/>
            </a:p>
          </p:txBody>
        </p:sp>
      </p:grpSp>
      <p:grpSp>
        <p:nvGrpSpPr>
          <p:cNvPr id="12" name="Group 12"/>
          <p:cNvGrpSpPr>
            <a:grpSpLocks noChangeAspect="1"/>
          </p:cNvGrpSpPr>
          <p:nvPr/>
        </p:nvGrpSpPr>
        <p:grpSpPr>
          <a:xfrm>
            <a:off x="10006403" y="0"/>
            <a:ext cx="8281587" cy="945242"/>
            <a:chOff x="0" y="0"/>
            <a:chExt cx="11042117" cy="1260323"/>
          </a:xfrm>
        </p:grpSpPr>
        <p:sp>
          <p:nvSpPr>
            <p:cNvPr id="13" name="Freeform 13"/>
            <p:cNvSpPr/>
            <p:nvPr/>
          </p:nvSpPr>
          <p:spPr>
            <a:xfrm>
              <a:off x="0" y="0"/>
              <a:ext cx="11042142" cy="1260348"/>
            </a:xfrm>
            <a:custGeom>
              <a:avLst/>
              <a:gdLst/>
              <a:ahLst/>
              <a:cxnLst/>
              <a:rect l="l" t="t" r="r" b="b"/>
              <a:pathLst>
                <a:path w="11042142" h="1260348">
                  <a:moveTo>
                    <a:pt x="0" y="1260348"/>
                  </a:moveTo>
                  <a:lnTo>
                    <a:pt x="11042142" y="1260348"/>
                  </a:lnTo>
                  <a:lnTo>
                    <a:pt x="11042142" y="0"/>
                  </a:lnTo>
                  <a:lnTo>
                    <a:pt x="0" y="0"/>
                  </a:lnTo>
                  <a:close/>
                </a:path>
              </a:pathLst>
            </a:custGeom>
            <a:solidFill>
              <a:srgbClr val="FF4AB7"/>
            </a:solidFill>
          </p:spPr>
          <p:txBody>
            <a:bodyPr/>
            <a:lstStyle/>
            <a:p>
              <a:endParaRPr lang="pt-BR"/>
            </a:p>
          </p:txBody>
        </p:sp>
      </p:grpSp>
      <p:sp>
        <p:nvSpPr>
          <p:cNvPr id="14" name="Freeform 14"/>
          <p:cNvSpPr/>
          <p:nvPr/>
        </p:nvSpPr>
        <p:spPr>
          <a:xfrm>
            <a:off x="-47625" y="6616817"/>
            <a:ext cx="18383250" cy="3717808"/>
          </a:xfrm>
          <a:custGeom>
            <a:avLst/>
            <a:gdLst/>
            <a:ahLst/>
            <a:cxnLst/>
            <a:rect l="l" t="t" r="r" b="b"/>
            <a:pathLst>
              <a:path w="18383250" h="3717808">
                <a:moveTo>
                  <a:pt x="0" y="0"/>
                </a:moveTo>
                <a:lnTo>
                  <a:pt x="18383250" y="0"/>
                </a:lnTo>
                <a:lnTo>
                  <a:pt x="18383250" y="3717808"/>
                </a:lnTo>
                <a:lnTo>
                  <a:pt x="0" y="37178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5" name="TextBox 15"/>
          <p:cNvSpPr txBox="1"/>
          <p:nvPr/>
        </p:nvSpPr>
        <p:spPr>
          <a:xfrm>
            <a:off x="2120798" y="1902099"/>
            <a:ext cx="5996559" cy="2000548"/>
          </a:xfrm>
          <a:prstGeom prst="rect">
            <a:avLst/>
          </a:prstGeom>
        </p:spPr>
        <p:txBody>
          <a:bodyPr lIns="0" tIns="0" rIns="0" bIns="0" rtlCol="0" anchor="t">
            <a:spAutoFit/>
          </a:bodyPr>
          <a:lstStyle/>
          <a:p>
            <a:pPr algn="l">
              <a:lnSpc>
                <a:spcPts val="7772"/>
              </a:lnSpc>
            </a:pPr>
            <a:r>
              <a:rPr lang="en-US" sz="7955" b="1" dirty="0">
                <a:solidFill>
                  <a:srgbClr val="111B40"/>
                </a:solidFill>
                <a:latin typeface="Barlow Bold"/>
                <a:ea typeface="Barlow Bold"/>
                <a:cs typeface="Barlow Bold"/>
                <a:sym typeface="Barlow Bold"/>
              </a:rPr>
              <a:t>2. Selection of non-profit </a:t>
            </a:r>
          </a:p>
        </p:txBody>
      </p:sp>
      <p:sp>
        <p:nvSpPr>
          <p:cNvPr id="16" name="TextBox 16"/>
          <p:cNvSpPr txBox="1"/>
          <p:nvPr/>
        </p:nvSpPr>
        <p:spPr>
          <a:xfrm>
            <a:off x="2120798" y="7611847"/>
            <a:ext cx="7805576" cy="1300356"/>
          </a:xfrm>
          <a:prstGeom prst="rect">
            <a:avLst/>
          </a:prstGeom>
        </p:spPr>
        <p:txBody>
          <a:bodyPr lIns="0" tIns="0" rIns="0" bIns="0" rtlCol="0" anchor="t">
            <a:spAutoFit/>
          </a:bodyPr>
          <a:lstStyle/>
          <a:p>
            <a:pPr algn="l">
              <a:lnSpc>
                <a:spcPts val="2624"/>
              </a:lnSpc>
            </a:pPr>
            <a:r>
              <a:rPr lang="en-US" sz="1950" b="1" spc="37" dirty="0">
                <a:solidFill>
                  <a:srgbClr val="42CDD1"/>
                </a:solidFill>
                <a:latin typeface="Barlow Bold"/>
                <a:ea typeface="Barlow Bold"/>
                <a:cs typeface="Barlow Bold"/>
                <a:sym typeface="Barlow Bold"/>
              </a:rPr>
              <a:t>Important!</a:t>
            </a:r>
            <a:r>
              <a:rPr lang="en-US" sz="1950" spc="37" dirty="0">
                <a:solidFill>
                  <a:srgbClr val="42CDD1"/>
                </a:solidFill>
                <a:latin typeface="Barlow"/>
                <a:ea typeface="Barlow"/>
                <a:cs typeface="Barlow"/>
                <a:sym typeface="Barlow"/>
              </a:rPr>
              <a:t> </a:t>
            </a:r>
            <a:r>
              <a:rPr lang="en-US" sz="1950" spc="37" dirty="0">
                <a:solidFill>
                  <a:srgbClr val="E8E9E8"/>
                </a:solidFill>
                <a:latin typeface="Barlow"/>
                <a:ea typeface="Barlow"/>
                <a:cs typeface="Barlow"/>
                <a:sym typeface="Barlow"/>
              </a:rPr>
              <a:t>It is possible to carry out volunteer activities with one or more organizations; however, at the end of the Games, the team that finishes in first place must select only one organization to receive a donation.</a:t>
            </a:r>
          </a:p>
        </p:txBody>
      </p:sp>
      <p:sp>
        <p:nvSpPr>
          <p:cNvPr id="17" name="TextBox 17"/>
          <p:cNvSpPr txBox="1"/>
          <p:nvPr/>
        </p:nvSpPr>
        <p:spPr>
          <a:xfrm>
            <a:off x="10006413" y="2280533"/>
            <a:ext cx="6842169" cy="3300904"/>
          </a:xfrm>
          <a:prstGeom prst="rect">
            <a:avLst/>
          </a:prstGeom>
        </p:spPr>
        <p:txBody>
          <a:bodyPr lIns="0" tIns="0" rIns="0" bIns="0" rtlCol="0" anchor="t">
            <a:spAutoFit/>
          </a:bodyPr>
          <a:lstStyle/>
          <a:p>
            <a:pPr algn="l">
              <a:lnSpc>
                <a:spcPts val="2624"/>
              </a:lnSpc>
            </a:pPr>
            <a:r>
              <a:rPr lang="en-US" sz="1950" spc="37" dirty="0">
                <a:solidFill>
                  <a:srgbClr val="111B40"/>
                </a:solidFill>
                <a:latin typeface="Barlow"/>
                <a:ea typeface="Barlow"/>
                <a:cs typeface="Barlow"/>
                <a:sym typeface="Barlow"/>
              </a:rPr>
              <a:t>In this edition, teams may carry out volunteer actions for one or more organizations. Support a NGO, Non-Profit Organization, or Public School.</a:t>
            </a:r>
          </a:p>
          <a:p>
            <a:pPr algn="l">
              <a:lnSpc>
                <a:spcPts val="2624"/>
              </a:lnSpc>
            </a:pPr>
            <a:endParaRPr lang="en-US" sz="1950" spc="37" dirty="0">
              <a:solidFill>
                <a:srgbClr val="111B40"/>
              </a:solidFill>
              <a:latin typeface="Barlow"/>
              <a:ea typeface="Barlow"/>
              <a:cs typeface="Barlow"/>
              <a:sym typeface="Barlow"/>
            </a:endParaRPr>
          </a:p>
          <a:p>
            <a:pPr algn="l">
              <a:lnSpc>
                <a:spcPts val="2624"/>
              </a:lnSpc>
            </a:pPr>
            <a:r>
              <a:rPr lang="en-US" sz="1950" spc="37" dirty="0">
                <a:solidFill>
                  <a:srgbClr val="111B40"/>
                </a:solidFill>
                <a:latin typeface="Barlow"/>
                <a:ea typeface="Barlow"/>
                <a:cs typeface="Barlow"/>
                <a:sym typeface="Barlow"/>
              </a:rPr>
              <a:t>However, at the end of the Games, each team ranked in first place in each categories must designate only one institution to receive a donation.</a:t>
            </a:r>
          </a:p>
          <a:p>
            <a:pPr algn="l">
              <a:lnSpc>
                <a:spcPts val="2624"/>
              </a:lnSpc>
            </a:pPr>
            <a:endParaRPr lang="en-US" sz="1950" spc="37" dirty="0">
              <a:solidFill>
                <a:srgbClr val="111B40"/>
              </a:solidFill>
              <a:latin typeface="Barlow"/>
              <a:ea typeface="Barlow"/>
              <a:cs typeface="Barlow"/>
              <a:sym typeface="Barlow"/>
            </a:endParaRPr>
          </a:p>
          <a:p>
            <a:pPr algn="l">
              <a:lnSpc>
                <a:spcPts val="2624"/>
              </a:lnSpc>
            </a:pPr>
            <a:r>
              <a:rPr lang="en-US" sz="1950" b="1" spc="37" dirty="0">
                <a:solidFill>
                  <a:srgbClr val="111B40"/>
                </a:solidFill>
                <a:latin typeface="Barlow"/>
                <a:ea typeface="Barlow"/>
                <a:cs typeface="Barlow"/>
                <a:sym typeface="Barlow"/>
              </a:rPr>
              <a:t>The team must also ensure that all supported organizations have updated by laws.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E9E8"/>
        </a:solidFill>
        <a:effectLst/>
      </p:bgPr>
    </p:bg>
    <p:spTree>
      <p:nvGrpSpPr>
        <p:cNvPr id="1" name=""/>
        <p:cNvGrpSpPr/>
        <p:nvPr/>
      </p:nvGrpSpPr>
      <p:grpSpPr>
        <a:xfrm>
          <a:off x="0" y="0"/>
          <a:ext cx="0" cy="0"/>
          <a:chOff x="0" y="0"/>
          <a:chExt cx="0" cy="0"/>
        </a:xfrm>
      </p:grpSpPr>
      <p:sp>
        <p:nvSpPr>
          <p:cNvPr id="2" name="Freeform 2"/>
          <p:cNvSpPr/>
          <p:nvPr/>
        </p:nvSpPr>
        <p:spPr>
          <a:xfrm>
            <a:off x="-47625" y="-47625"/>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TextBox 3"/>
          <p:cNvSpPr txBox="1"/>
          <p:nvPr/>
        </p:nvSpPr>
        <p:spPr>
          <a:xfrm>
            <a:off x="653768" y="2924026"/>
            <a:ext cx="8490232" cy="1000274"/>
          </a:xfrm>
          <a:prstGeom prst="rect">
            <a:avLst/>
          </a:prstGeom>
        </p:spPr>
        <p:txBody>
          <a:bodyPr wrap="square" lIns="0" tIns="0" rIns="0" bIns="0" rtlCol="0" anchor="t">
            <a:spAutoFit/>
          </a:bodyPr>
          <a:lstStyle/>
          <a:p>
            <a:pPr algn="l">
              <a:lnSpc>
                <a:spcPts val="7772"/>
              </a:lnSpc>
            </a:pPr>
            <a:r>
              <a:rPr lang="en-US" sz="7955" b="1" dirty="0">
                <a:solidFill>
                  <a:srgbClr val="E8E9E8"/>
                </a:solidFill>
                <a:latin typeface="Barlow Bold"/>
                <a:ea typeface="Barlow Bold"/>
                <a:cs typeface="Barlow Bold"/>
                <a:sym typeface="Barlow Bold"/>
              </a:rPr>
              <a:t>3. Diagnostic Visit </a:t>
            </a:r>
          </a:p>
        </p:txBody>
      </p:sp>
      <p:sp>
        <p:nvSpPr>
          <p:cNvPr id="4" name="TextBox 4"/>
          <p:cNvSpPr txBox="1"/>
          <p:nvPr/>
        </p:nvSpPr>
        <p:spPr>
          <a:xfrm>
            <a:off x="12681233" y="1790700"/>
            <a:ext cx="4755547" cy="2967479"/>
          </a:xfrm>
          <a:prstGeom prst="rect">
            <a:avLst/>
          </a:prstGeom>
        </p:spPr>
        <p:txBody>
          <a:bodyPr lIns="0" tIns="0" rIns="0" bIns="0" rtlCol="0" anchor="t">
            <a:spAutoFit/>
          </a:bodyPr>
          <a:lstStyle/>
          <a:p>
            <a:pPr algn="just">
              <a:lnSpc>
                <a:spcPts val="2624"/>
              </a:lnSpc>
            </a:pPr>
            <a:r>
              <a:rPr lang="en-US" sz="1950" spc="37" dirty="0">
                <a:solidFill>
                  <a:srgbClr val="111B40"/>
                </a:solidFill>
                <a:latin typeface="Barlow"/>
                <a:ea typeface="Barlow"/>
                <a:cs typeface="Barlow"/>
                <a:sym typeface="Barlow"/>
              </a:rPr>
              <a:t>After selecting the non-profit, it’s essential to conduct a diagnostic visit. This initial meeting aims to explain the Volunteering Games to the NGO, help your team understand its reality, identify its needs, and plan actions that truly make a difference. Additionally, logging this visit on the Gerdau Volunteering Platform will earn your team extra points.</a:t>
            </a:r>
          </a:p>
        </p:txBody>
      </p:sp>
      <p:sp>
        <p:nvSpPr>
          <p:cNvPr id="5" name="TextBox 5"/>
          <p:cNvSpPr txBox="1"/>
          <p:nvPr/>
        </p:nvSpPr>
        <p:spPr>
          <a:xfrm>
            <a:off x="12681233" y="5676900"/>
            <a:ext cx="4679804" cy="3967753"/>
          </a:xfrm>
          <a:prstGeom prst="rect">
            <a:avLst/>
          </a:prstGeom>
        </p:spPr>
        <p:txBody>
          <a:bodyPr lIns="0" tIns="0" rIns="0" bIns="0" rtlCol="0" anchor="t">
            <a:spAutoFit/>
          </a:bodyPr>
          <a:lstStyle/>
          <a:p>
            <a:pPr algn="l">
              <a:lnSpc>
                <a:spcPts val="2624"/>
              </a:lnSpc>
            </a:pPr>
            <a:r>
              <a:rPr lang="en-US" sz="1950" spc="37" dirty="0">
                <a:solidFill>
                  <a:srgbClr val="111B40"/>
                </a:solidFill>
                <a:latin typeface="Barlow"/>
                <a:ea typeface="Barlow"/>
                <a:cs typeface="Barlow"/>
                <a:sym typeface="Barlow"/>
              </a:rPr>
              <a:t>During the visit, team members can take a selfie and upload it to the Platform.</a:t>
            </a:r>
          </a:p>
          <a:p>
            <a:pPr algn="l">
              <a:lnSpc>
                <a:spcPts val="2624"/>
              </a:lnSpc>
            </a:pPr>
            <a:br>
              <a:rPr lang="en-US" sz="1950" spc="37" dirty="0">
                <a:solidFill>
                  <a:srgbClr val="111B40"/>
                </a:solidFill>
                <a:latin typeface="Barlow"/>
                <a:ea typeface="Barlow"/>
                <a:cs typeface="Barlow"/>
                <a:sym typeface="Barlow"/>
              </a:rPr>
            </a:br>
            <a:r>
              <a:rPr lang="en-US" sz="1950" b="1" spc="37" dirty="0">
                <a:solidFill>
                  <a:srgbClr val="111B40"/>
                </a:solidFill>
                <a:latin typeface="Barlow Bold"/>
                <a:ea typeface="Barlow Bold"/>
                <a:cs typeface="Barlow Bold"/>
                <a:sym typeface="Barlow Bold"/>
              </a:rPr>
              <a:t>Points:</a:t>
            </a:r>
            <a:r>
              <a:rPr lang="en-US" sz="1950" spc="37" dirty="0">
                <a:solidFill>
                  <a:srgbClr val="111B40"/>
                </a:solidFill>
                <a:latin typeface="Barlow"/>
                <a:ea typeface="Barlow"/>
                <a:cs typeface="Barlow"/>
                <a:sym typeface="Barlow"/>
              </a:rPr>
              <a:t> 500 points awarded to the team that submits a photo (valid for the entire period).</a:t>
            </a:r>
          </a:p>
          <a:p>
            <a:pPr algn="l">
              <a:lnSpc>
                <a:spcPts val="2624"/>
              </a:lnSpc>
            </a:pPr>
            <a:endParaRPr lang="en-US" sz="1950" b="1" spc="37" dirty="0">
              <a:solidFill>
                <a:srgbClr val="111B40"/>
              </a:solidFill>
              <a:latin typeface="Barlow"/>
              <a:ea typeface="Barlow"/>
              <a:cs typeface="Barlow"/>
              <a:sym typeface="Barlow"/>
            </a:endParaRPr>
          </a:p>
          <a:p>
            <a:pPr algn="l">
              <a:lnSpc>
                <a:spcPts val="2624"/>
              </a:lnSpc>
            </a:pPr>
            <a:r>
              <a:rPr lang="pt-BR" sz="1950" b="1" spc="37" dirty="0" err="1">
                <a:solidFill>
                  <a:srgbClr val="111B40"/>
                </a:solidFill>
                <a:latin typeface="Barlow"/>
                <a:ea typeface="Barlow"/>
                <a:cs typeface="Barlow"/>
                <a:sym typeface="Barlow"/>
              </a:rPr>
              <a:t>Important</a:t>
            </a:r>
            <a:r>
              <a:rPr lang="pt-BR" sz="1950" b="1" spc="37" dirty="0">
                <a:solidFill>
                  <a:srgbClr val="111B40"/>
                </a:solidFill>
                <a:latin typeface="Barlow"/>
                <a:ea typeface="Barlow"/>
                <a:cs typeface="Barlow"/>
                <a:sym typeface="Barlow"/>
              </a:rPr>
              <a:t>: </a:t>
            </a:r>
            <a:r>
              <a:rPr lang="en-US" sz="1950" spc="37" dirty="0">
                <a:solidFill>
                  <a:srgbClr val="111B40"/>
                </a:solidFill>
                <a:latin typeface="Barlow"/>
                <a:ea typeface="Barlow"/>
                <a:cs typeface="Barlow"/>
                <a:sym typeface="Barlow"/>
              </a:rPr>
              <a:t>Points will be counted only after the submission period ends (at the end of the Games). In other words, points won’t be added immediately after the photo is submitted.</a:t>
            </a:r>
          </a:p>
        </p:txBody>
      </p:sp>
      <p:sp>
        <p:nvSpPr>
          <p:cNvPr id="6" name="TextBox 4">
            <a:extLst>
              <a:ext uri="{FF2B5EF4-FFF2-40B4-BE49-F238E27FC236}">
                <a16:creationId xmlns:a16="http://schemas.microsoft.com/office/drawing/2014/main" id="{6F65FFED-C962-F091-E786-16E7B5F429B3}"/>
              </a:ext>
            </a:extLst>
          </p:cNvPr>
          <p:cNvSpPr txBox="1"/>
          <p:nvPr/>
        </p:nvSpPr>
        <p:spPr>
          <a:xfrm>
            <a:off x="653768" y="6362700"/>
            <a:ext cx="9906000" cy="3635611"/>
          </a:xfrm>
          <a:prstGeom prst="rect">
            <a:avLst/>
          </a:prstGeom>
        </p:spPr>
        <p:txBody>
          <a:bodyPr wrap="square" lIns="0" tIns="0" rIns="0" bIns="0" rtlCol="0" anchor="t">
            <a:spAutoFit/>
          </a:bodyPr>
          <a:lstStyle/>
          <a:p>
            <a:pPr algn="just">
              <a:lnSpc>
                <a:spcPts val="2624"/>
              </a:lnSpc>
            </a:pPr>
            <a:r>
              <a:rPr lang="pt-BR" sz="2800" b="1" spc="37" dirty="0" err="1">
                <a:solidFill>
                  <a:srgbClr val="111B40"/>
                </a:solidFill>
                <a:latin typeface="Barlow"/>
                <a:ea typeface="Barlow"/>
                <a:cs typeface="Barlow"/>
                <a:sym typeface="Barlow"/>
              </a:rPr>
              <a:t>How</a:t>
            </a:r>
            <a:r>
              <a:rPr lang="pt-BR" sz="2800" b="1" spc="37" dirty="0">
                <a:solidFill>
                  <a:srgbClr val="111B40"/>
                </a:solidFill>
                <a:latin typeface="Barlow"/>
                <a:ea typeface="Barlow"/>
                <a:cs typeface="Barlow"/>
                <a:sym typeface="Barlow"/>
              </a:rPr>
              <a:t> </a:t>
            </a:r>
            <a:r>
              <a:rPr lang="pt-BR" sz="2800" b="1" spc="37" dirty="0" err="1">
                <a:solidFill>
                  <a:srgbClr val="111B40"/>
                </a:solidFill>
                <a:latin typeface="Barlow"/>
                <a:ea typeface="Barlow"/>
                <a:cs typeface="Barlow"/>
                <a:sym typeface="Barlow"/>
              </a:rPr>
              <a:t>to</a:t>
            </a:r>
            <a:r>
              <a:rPr lang="pt-BR" sz="2800" b="1" spc="37" dirty="0">
                <a:solidFill>
                  <a:srgbClr val="111B40"/>
                </a:solidFill>
                <a:latin typeface="Barlow"/>
                <a:ea typeface="Barlow"/>
                <a:cs typeface="Barlow"/>
                <a:sym typeface="Barlow"/>
              </a:rPr>
              <a:t> </a:t>
            </a:r>
            <a:r>
              <a:rPr lang="pt-BR" sz="2800" b="1" spc="37" dirty="0" err="1">
                <a:solidFill>
                  <a:srgbClr val="111B40"/>
                </a:solidFill>
                <a:latin typeface="Barlow"/>
                <a:ea typeface="Barlow"/>
                <a:cs typeface="Barlow"/>
                <a:sym typeface="Barlow"/>
              </a:rPr>
              <a:t>register</a:t>
            </a:r>
            <a:r>
              <a:rPr lang="pt-BR" sz="2800" b="1" spc="37" dirty="0">
                <a:solidFill>
                  <a:srgbClr val="111B40"/>
                </a:solidFill>
                <a:latin typeface="Barlow"/>
                <a:ea typeface="Barlow"/>
                <a:cs typeface="Barlow"/>
                <a:sym typeface="Barlow"/>
              </a:rPr>
              <a:t>?</a:t>
            </a:r>
          </a:p>
          <a:p>
            <a:pPr algn="just">
              <a:lnSpc>
                <a:spcPts val="2624"/>
              </a:lnSpc>
            </a:pPr>
            <a:endParaRPr lang="pt-BR" sz="2000" b="1" spc="37" dirty="0">
              <a:solidFill>
                <a:srgbClr val="111B40"/>
              </a:solidFill>
              <a:latin typeface="Barlow"/>
              <a:ea typeface="Barlow"/>
              <a:cs typeface="Barlow"/>
              <a:sym typeface="Barlow"/>
            </a:endParaRPr>
          </a:p>
          <a:p>
            <a:pPr algn="just">
              <a:lnSpc>
                <a:spcPts val="2624"/>
              </a:lnSpc>
            </a:pPr>
            <a:r>
              <a:rPr lang="en-US" sz="2000" spc="37" dirty="0">
                <a:solidFill>
                  <a:srgbClr val="111B40"/>
                </a:solidFill>
                <a:latin typeface="Barlow"/>
                <a:ea typeface="Barlow"/>
                <a:cs typeface="Barlow"/>
                <a:sym typeface="Barlow"/>
              </a:rPr>
              <a:t>To earn points and share this moment, just fill out the form at the link below with the following information:</a:t>
            </a:r>
          </a:p>
          <a:p>
            <a:pPr marL="342900" indent="-342900" algn="just">
              <a:lnSpc>
                <a:spcPts val="2624"/>
              </a:lnSpc>
              <a:buFont typeface="Arial" panose="020B0604020202020204" pitchFamily="34" charset="0"/>
              <a:buChar char="•"/>
            </a:pPr>
            <a:r>
              <a:rPr lang="en-US" sz="2000" spc="37" dirty="0">
                <a:solidFill>
                  <a:srgbClr val="111B40"/>
                </a:solidFill>
                <a:latin typeface="Barlow"/>
                <a:ea typeface="Barlow"/>
                <a:cs typeface="Barlow"/>
                <a:sym typeface="Barlow"/>
              </a:rPr>
              <a:t>Name of the person registering</a:t>
            </a:r>
          </a:p>
          <a:p>
            <a:pPr marL="342900" indent="-342900" algn="just">
              <a:lnSpc>
                <a:spcPts val="2624"/>
              </a:lnSpc>
              <a:buFont typeface="Arial" panose="020B0604020202020204" pitchFamily="34" charset="0"/>
              <a:buChar char="•"/>
            </a:pPr>
            <a:r>
              <a:rPr lang="en-US" sz="2000" spc="37" dirty="0">
                <a:solidFill>
                  <a:srgbClr val="111B40"/>
                </a:solidFill>
                <a:latin typeface="Barlow"/>
                <a:ea typeface="Barlow"/>
                <a:cs typeface="Barlow"/>
                <a:sym typeface="Barlow"/>
              </a:rPr>
              <a:t>Team name</a:t>
            </a:r>
          </a:p>
          <a:p>
            <a:pPr marL="342900" indent="-342900" algn="just">
              <a:lnSpc>
                <a:spcPts val="2624"/>
              </a:lnSpc>
              <a:buFont typeface="Arial" panose="020B0604020202020204" pitchFamily="34" charset="0"/>
              <a:buChar char="•"/>
            </a:pPr>
            <a:r>
              <a:rPr lang="en-US" sz="2000" spc="37" dirty="0">
                <a:solidFill>
                  <a:srgbClr val="111B40"/>
                </a:solidFill>
                <a:latin typeface="Barlow"/>
                <a:ea typeface="Barlow"/>
                <a:cs typeface="Barlow"/>
                <a:sym typeface="Barlow"/>
              </a:rPr>
              <a:t>Name of the visited non-profit</a:t>
            </a:r>
          </a:p>
          <a:p>
            <a:pPr marL="342900" indent="-342900" algn="just">
              <a:lnSpc>
                <a:spcPts val="2624"/>
              </a:lnSpc>
              <a:buFont typeface="Arial" panose="020B0604020202020204" pitchFamily="34" charset="0"/>
              <a:buChar char="•"/>
            </a:pPr>
            <a:r>
              <a:rPr lang="en-US" sz="2000" spc="37" dirty="0">
                <a:solidFill>
                  <a:srgbClr val="111B40"/>
                </a:solidFill>
                <a:latin typeface="Barlow"/>
                <a:ea typeface="Barlow"/>
                <a:cs typeface="Barlow"/>
                <a:sym typeface="Barlow"/>
              </a:rPr>
              <a:t>Date of the visit</a:t>
            </a:r>
          </a:p>
          <a:p>
            <a:pPr marL="342900" indent="-342900" algn="just">
              <a:lnSpc>
                <a:spcPts val="2624"/>
              </a:lnSpc>
              <a:buFont typeface="Arial" panose="020B0604020202020204" pitchFamily="34" charset="0"/>
              <a:buChar char="•"/>
            </a:pPr>
            <a:r>
              <a:rPr lang="en-US" sz="2000" spc="37" dirty="0">
                <a:solidFill>
                  <a:srgbClr val="111B40"/>
                </a:solidFill>
                <a:latin typeface="Barlow"/>
                <a:ea typeface="Barlow"/>
                <a:cs typeface="Barlow"/>
                <a:sym typeface="Barlow"/>
              </a:rPr>
              <a:t>A photo of the meeting (in-person or virtual)</a:t>
            </a:r>
          </a:p>
          <a:p>
            <a:pPr algn="just">
              <a:lnSpc>
                <a:spcPts val="2624"/>
              </a:lnSpc>
            </a:pPr>
            <a:endParaRPr lang="pt-BR" sz="2000" b="1" spc="37" dirty="0">
              <a:solidFill>
                <a:srgbClr val="111B40"/>
              </a:solidFill>
              <a:latin typeface="Barlow"/>
              <a:ea typeface="Barlow"/>
              <a:cs typeface="Barlow"/>
              <a:sym typeface="Barlow"/>
            </a:endParaRPr>
          </a:p>
          <a:p>
            <a:pPr algn="just">
              <a:lnSpc>
                <a:spcPts val="2624"/>
              </a:lnSpc>
            </a:pPr>
            <a:r>
              <a:rPr lang="en-US" sz="2000" b="1" spc="37" dirty="0">
                <a:solidFill>
                  <a:srgbClr val="111B40"/>
                </a:solidFill>
                <a:latin typeface="Barlow"/>
                <a:ea typeface="Barlow"/>
                <a:cs typeface="Barlow"/>
                <a:sym typeface="Barlow"/>
              </a:rPr>
              <a:t>Click here to register your diagnostic visit.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625" y="-47625"/>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TextBox 3"/>
          <p:cNvSpPr txBox="1"/>
          <p:nvPr/>
        </p:nvSpPr>
        <p:spPr>
          <a:xfrm>
            <a:off x="10816771" y="2156641"/>
            <a:ext cx="6066377" cy="1335291"/>
          </a:xfrm>
          <a:prstGeom prst="rect">
            <a:avLst/>
          </a:prstGeom>
        </p:spPr>
        <p:txBody>
          <a:bodyPr lIns="0" tIns="0" rIns="0" bIns="0" rtlCol="0" anchor="t">
            <a:spAutoFit/>
          </a:bodyPr>
          <a:lstStyle/>
          <a:p>
            <a:pPr algn="just">
              <a:lnSpc>
                <a:spcPts val="2624"/>
              </a:lnSpc>
            </a:pPr>
            <a:r>
              <a:rPr lang="en-US" sz="1950" spc="37" dirty="0">
                <a:solidFill>
                  <a:srgbClr val="E8E9E8"/>
                </a:solidFill>
                <a:latin typeface="Barlow"/>
                <a:ea typeface="Barlow"/>
                <a:cs typeface="Barlow"/>
                <a:sym typeface="Barlow"/>
              </a:rPr>
              <a:t>Teams must plan one or more volunteering events they will carry out, considering all possible activities, necessary materials, and how to mobilize volunteers to complete them.</a:t>
            </a:r>
          </a:p>
        </p:txBody>
      </p:sp>
      <p:sp>
        <p:nvSpPr>
          <p:cNvPr id="4" name="TextBox 4"/>
          <p:cNvSpPr txBox="1"/>
          <p:nvPr/>
        </p:nvSpPr>
        <p:spPr>
          <a:xfrm>
            <a:off x="10816771" y="3823325"/>
            <a:ext cx="6583242" cy="1339253"/>
          </a:xfrm>
          <a:prstGeom prst="rect">
            <a:avLst/>
          </a:prstGeom>
        </p:spPr>
        <p:txBody>
          <a:bodyPr lIns="0" tIns="0" rIns="0" bIns="0" rtlCol="0" anchor="t">
            <a:spAutoFit/>
          </a:bodyPr>
          <a:lstStyle/>
          <a:p>
            <a:pPr algn="l">
              <a:lnSpc>
                <a:spcPts val="2624"/>
              </a:lnSpc>
            </a:pPr>
            <a:r>
              <a:rPr lang="en-US" sz="1950" spc="35" dirty="0">
                <a:solidFill>
                  <a:srgbClr val="E8E9E8"/>
                </a:solidFill>
                <a:latin typeface="Barlow"/>
                <a:ea typeface="Barlow"/>
                <a:cs typeface="Barlow"/>
                <a:sym typeface="Barlow"/>
              </a:rPr>
              <a:t>When registering the event, the volunteer responsible—referred to as the Event Leader (different from the Team Leader)—must assign the event to only one team participating in the Games.</a:t>
            </a:r>
            <a:endParaRPr lang="en-US" sz="1950" b="1" spc="35" dirty="0">
              <a:solidFill>
                <a:srgbClr val="E8E9E8"/>
              </a:solidFill>
              <a:latin typeface="Barlow Bold"/>
              <a:ea typeface="Barlow Bold"/>
              <a:cs typeface="Barlow Bold"/>
              <a:sym typeface="Barlow Bold"/>
            </a:endParaRPr>
          </a:p>
        </p:txBody>
      </p:sp>
      <p:sp>
        <p:nvSpPr>
          <p:cNvPr id="5" name="TextBox 5"/>
          <p:cNvSpPr txBox="1"/>
          <p:nvPr/>
        </p:nvSpPr>
        <p:spPr>
          <a:xfrm>
            <a:off x="6128642" y="7367426"/>
            <a:ext cx="11061040" cy="633507"/>
          </a:xfrm>
          <a:prstGeom prst="rect">
            <a:avLst/>
          </a:prstGeom>
        </p:spPr>
        <p:txBody>
          <a:bodyPr lIns="0" tIns="0" rIns="0" bIns="0" rtlCol="0" anchor="t">
            <a:spAutoFit/>
          </a:bodyPr>
          <a:lstStyle/>
          <a:p>
            <a:pPr algn="l">
              <a:lnSpc>
                <a:spcPts val="2624"/>
              </a:lnSpc>
            </a:pPr>
            <a:r>
              <a:rPr lang="en-US" sz="1950" b="1" spc="37" dirty="0">
                <a:solidFill>
                  <a:srgbClr val="111B40"/>
                </a:solidFill>
                <a:latin typeface="Barlow Bold"/>
                <a:ea typeface="Barlow Bold"/>
                <a:cs typeface="Barlow Bold"/>
                <a:sym typeface="Barlow Bold"/>
              </a:rPr>
              <a:t>Attention, participant! </a:t>
            </a:r>
            <a:r>
              <a:rPr lang="en-US" sz="1950" spc="37" dirty="0">
                <a:solidFill>
                  <a:srgbClr val="E8E9E8"/>
                </a:solidFill>
                <a:latin typeface="Barlow"/>
                <a:ea typeface="Barlow"/>
                <a:cs typeface="Barlow"/>
                <a:sym typeface="Barlow"/>
              </a:rPr>
              <a:t>An event cannot be linked to more than one team. If this happens, the responsible parties must designate only one team to receive the points.</a:t>
            </a:r>
          </a:p>
        </p:txBody>
      </p:sp>
      <p:sp>
        <p:nvSpPr>
          <p:cNvPr id="6" name="TextBox 6"/>
          <p:cNvSpPr txBox="1"/>
          <p:nvPr/>
        </p:nvSpPr>
        <p:spPr>
          <a:xfrm>
            <a:off x="6128642" y="8367436"/>
            <a:ext cx="11593573" cy="1001954"/>
          </a:xfrm>
          <a:prstGeom prst="rect">
            <a:avLst/>
          </a:prstGeom>
        </p:spPr>
        <p:txBody>
          <a:bodyPr lIns="0" tIns="0" rIns="0" bIns="0" rtlCol="0" anchor="t">
            <a:spAutoFit/>
          </a:bodyPr>
          <a:lstStyle/>
          <a:p>
            <a:pPr algn="l">
              <a:lnSpc>
                <a:spcPts val="2624"/>
              </a:lnSpc>
            </a:pPr>
            <a:r>
              <a:rPr lang="en-US" sz="1950" spc="39" dirty="0">
                <a:solidFill>
                  <a:srgbClr val="E8E9E8"/>
                </a:solidFill>
                <a:latin typeface="Barlow"/>
                <a:ea typeface="Barlow"/>
                <a:cs typeface="Barlow"/>
                <a:sym typeface="Barlow"/>
              </a:rPr>
              <a:t>Teams can carry out one or more events within the deadlines of the Games. A single volunteering event can include various activities that may take place over one or multiple days, such as workshops, lectures, cleaning, organizing spaces, and more.</a:t>
            </a:r>
          </a:p>
        </p:txBody>
      </p:sp>
      <p:sp>
        <p:nvSpPr>
          <p:cNvPr id="7" name="TextBox 7"/>
          <p:cNvSpPr txBox="1"/>
          <p:nvPr/>
        </p:nvSpPr>
        <p:spPr>
          <a:xfrm>
            <a:off x="1600200" y="2062758"/>
            <a:ext cx="7330688" cy="3385542"/>
          </a:xfrm>
          <a:prstGeom prst="rect">
            <a:avLst/>
          </a:prstGeom>
        </p:spPr>
        <p:txBody>
          <a:bodyPr lIns="0" tIns="0" rIns="0" bIns="0" rtlCol="0" anchor="t">
            <a:spAutoFit/>
          </a:bodyPr>
          <a:lstStyle/>
          <a:p>
            <a:pPr algn="l">
              <a:lnSpc>
                <a:spcPts val="6618"/>
              </a:lnSpc>
            </a:pPr>
            <a:r>
              <a:rPr lang="en-US" sz="6774" b="1" dirty="0">
                <a:solidFill>
                  <a:srgbClr val="111B40"/>
                </a:solidFill>
                <a:latin typeface="Barlow Bold"/>
                <a:ea typeface="Barlow Bold"/>
                <a:cs typeface="Barlow Bold"/>
                <a:sym typeface="Barlow Bold"/>
              </a:rPr>
              <a:t>4. Volunteering Event Planning and Registration on the Platform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625" y="-47625"/>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TextBox 3"/>
          <p:cNvSpPr txBox="1"/>
          <p:nvPr/>
        </p:nvSpPr>
        <p:spPr>
          <a:xfrm>
            <a:off x="1435722" y="6509395"/>
            <a:ext cx="6052118" cy="3300904"/>
          </a:xfrm>
          <a:prstGeom prst="rect">
            <a:avLst/>
          </a:prstGeom>
        </p:spPr>
        <p:txBody>
          <a:bodyPr lIns="0" tIns="0" rIns="0" bIns="0" rtlCol="0" anchor="t">
            <a:spAutoFit/>
          </a:bodyPr>
          <a:lstStyle/>
          <a:p>
            <a:pPr algn="l"/>
            <a:r>
              <a:rPr lang="en-US" sz="1650" spc="33" dirty="0">
                <a:solidFill>
                  <a:srgbClr val="E8E9E8"/>
                </a:solidFill>
                <a:latin typeface="Barlow"/>
                <a:ea typeface="Barlow"/>
                <a:cs typeface="Barlow"/>
                <a:sym typeface="Barlow"/>
              </a:rPr>
              <a:t>This is one of the key stages of the Games and consists of submitting the results of the volunteer event carried out by the team.</a:t>
            </a:r>
          </a:p>
          <a:p>
            <a:pPr algn="l"/>
            <a:endParaRPr lang="en-US" sz="1650" spc="33" dirty="0">
              <a:solidFill>
                <a:srgbClr val="E8E9E8"/>
              </a:solidFill>
              <a:latin typeface="Barlow"/>
              <a:ea typeface="Barlow"/>
              <a:cs typeface="Barlow"/>
              <a:sym typeface="Barlow"/>
            </a:endParaRPr>
          </a:p>
          <a:p>
            <a:pPr algn="l"/>
            <a:r>
              <a:rPr lang="en-US" sz="1650" spc="33" dirty="0">
                <a:solidFill>
                  <a:srgbClr val="E8E9E8"/>
                </a:solidFill>
                <a:latin typeface="Barlow"/>
                <a:ea typeface="Barlow"/>
                <a:cs typeface="Barlow"/>
                <a:sym typeface="Barlow"/>
              </a:rPr>
              <a:t>In addition to completing the report, teams can earn 50 extra points for each volunteer event by submitting photos or videos — there is no limit to how many times this bonus can be earned.</a:t>
            </a:r>
          </a:p>
          <a:p>
            <a:pPr algn="l"/>
            <a:endParaRPr lang="en-US" sz="1650" spc="33" dirty="0">
              <a:solidFill>
                <a:srgbClr val="E8E9E8"/>
              </a:solidFill>
              <a:latin typeface="Barlow"/>
              <a:ea typeface="Barlow"/>
              <a:cs typeface="Barlow"/>
              <a:sym typeface="Barlow"/>
            </a:endParaRPr>
          </a:p>
          <a:p>
            <a:pPr algn="l"/>
            <a:r>
              <a:rPr lang="en-US" sz="1650" spc="33" dirty="0">
                <a:solidFill>
                  <a:srgbClr val="E8E9E8"/>
                </a:solidFill>
                <a:latin typeface="Barlow"/>
                <a:ea typeface="Barlow"/>
                <a:cs typeface="Barlow"/>
                <a:sym typeface="Barlow"/>
              </a:rPr>
              <a:t>Volunteer events will only be awarded points if they are marked as “Completed.”</a:t>
            </a:r>
          </a:p>
          <a:p>
            <a:pPr algn="l"/>
            <a:endParaRPr lang="en-US" sz="1650" spc="33" dirty="0">
              <a:solidFill>
                <a:srgbClr val="E8E9E8"/>
              </a:solidFill>
              <a:latin typeface="Barlow"/>
              <a:ea typeface="Barlow"/>
              <a:cs typeface="Barlow"/>
              <a:sym typeface="Barlow"/>
            </a:endParaRPr>
          </a:p>
          <a:p>
            <a:pPr algn="l"/>
            <a:r>
              <a:rPr lang="en-US" sz="1650" spc="33" dirty="0">
                <a:solidFill>
                  <a:srgbClr val="E8E9E8"/>
                </a:solidFill>
                <a:latin typeface="Barlow"/>
                <a:ea typeface="Barlow"/>
                <a:cs typeface="Barlow"/>
                <a:sym typeface="Barlow"/>
              </a:rPr>
              <a:t>It is the responsibility of the Event Leader (the person who created the volunteer event) to update the status.</a:t>
            </a:r>
          </a:p>
        </p:txBody>
      </p:sp>
      <p:sp>
        <p:nvSpPr>
          <p:cNvPr id="4" name="TextBox 4"/>
          <p:cNvSpPr txBox="1"/>
          <p:nvPr/>
        </p:nvSpPr>
        <p:spPr>
          <a:xfrm>
            <a:off x="9634538" y="6121927"/>
            <a:ext cx="5505945" cy="3133871"/>
          </a:xfrm>
          <a:prstGeom prst="rect">
            <a:avLst/>
          </a:prstGeom>
        </p:spPr>
        <p:txBody>
          <a:bodyPr lIns="0" tIns="0" rIns="0" bIns="0" rtlCol="0" anchor="t">
            <a:spAutoFit/>
          </a:bodyPr>
          <a:lstStyle/>
          <a:p>
            <a:pPr algn="just">
              <a:lnSpc>
                <a:spcPts val="2024"/>
              </a:lnSpc>
            </a:pPr>
            <a:r>
              <a:rPr lang="en-US" sz="1650" b="1" spc="31" dirty="0">
                <a:solidFill>
                  <a:srgbClr val="E8E9E8"/>
                </a:solidFill>
                <a:latin typeface="Barlow" panose="00000500000000000000" pitchFamily="2" charset="0"/>
                <a:ea typeface="Barlow Bold"/>
                <a:cs typeface="Barlow Bold"/>
                <a:sym typeface="Barlow Bold"/>
              </a:rPr>
              <a:t>Team registration: </a:t>
            </a:r>
            <a:r>
              <a:rPr lang="en-US" sz="1650" spc="31" dirty="0">
                <a:solidFill>
                  <a:srgbClr val="E8E9E8"/>
                </a:solidFill>
                <a:latin typeface="Barlow" panose="00000500000000000000" pitchFamily="2" charset="0"/>
                <a:ea typeface="Barlow Bold"/>
                <a:cs typeface="Barlow Bold"/>
                <a:sym typeface="Barlow Bold"/>
              </a:rPr>
              <a:t>100 points.</a:t>
            </a:r>
          </a:p>
          <a:p>
            <a:pPr algn="just">
              <a:lnSpc>
                <a:spcPts val="2024"/>
              </a:lnSpc>
            </a:pPr>
            <a:endParaRPr lang="en-US" sz="1650" b="1" spc="31" dirty="0">
              <a:solidFill>
                <a:srgbClr val="E8E9E8"/>
              </a:solidFill>
              <a:latin typeface="Barlow" panose="00000500000000000000" pitchFamily="2" charset="0"/>
              <a:ea typeface="Barlow Bold"/>
              <a:cs typeface="Barlow Bold"/>
              <a:sym typeface="Barlow Bold"/>
            </a:endParaRPr>
          </a:p>
          <a:p>
            <a:pPr algn="just">
              <a:lnSpc>
                <a:spcPts val="2024"/>
              </a:lnSpc>
            </a:pPr>
            <a:r>
              <a:rPr lang="en-US" sz="1650" b="1" spc="31" dirty="0">
                <a:solidFill>
                  <a:srgbClr val="E8E9E8"/>
                </a:solidFill>
                <a:latin typeface="Barlow" panose="00000500000000000000" pitchFamily="2" charset="0"/>
                <a:ea typeface="Barlow Bold"/>
                <a:cs typeface="Barlow Bold"/>
                <a:sym typeface="Barlow Bold"/>
              </a:rPr>
              <a:t>Diagnostic visit: </a:t>
            </a:r>
            <a:r>
              <a:rPr lang="en-US" sz="1650" spc="31" dirty="0">
                <a:solidFill>
                  <a:srgbClr val="E8E9E8"/>
                </a:solidFill>
                <a:latin typeface="Barlow" panose="00000500000000000000" pitchFamily="2" charset="0"/>
                <a:ea typeface="Barlow Bold"/>
                <a:cs typeface="Barlow Bold"/>
                <a:sym typeface="Barlow Bold"/>
              </a:rPr>
              <a:t>500 points.</a:t>
            </a:r>
          </a:p>
          <a:p>
            <a:pPr algn="just">
              <a:lnSpc>
                <a:spcPts val="2024"/>
              </a:lnSpc>
            </a:pPr>
            <a:endParaRPr lang="en-US" sz="1650" b="1" spc="31" dirty="0">
              <a:solidFill>
                <a:srgbClr val="E8E9E8"/>
              </a:solidFill>
              <a:latin typeface="Barlow" panose="00000500000000000000" pitchFamily="2" charset="0"/>
              <a:ea typeface="Barlow Bold"/>
              <a:cs typeface="Barlow Bold"/>
              <a:sym typeface="Barlow Bold"/>
            </a:endParaRPr>
          </a:p>
          <a:p>
            <a:pPr algn="just">
              <a:lnSpc>
                <a:spcPts val="2024"/>
              </a:lnSpc>
            </a:pPr>
            <a:r>
              <a:rPr lang="en-US" sz="1650" b="1" spc="31" dirty="0">
                <a:solidFill>
                  <a:srgbClr val="E8E9E8"/>
                </a:solidFill>
                <a:latin typeface="Barlow" panose="00000500000000000000" pitchFamily="2" charset="0"/>
                <a:ea typeface="Barlow Bold"/>
                <a:cs typeface="Barlow Bold"/>
                <a:sym typeface="Barlow Bold"/>
              </a:rPr>
              <a:t>Activity report:</a:t>
            </a:r>
          </a:p>
          <a:p>
            <a:pPr marL="285750" indent="-285750" algn="just">
              <a:lnSpc>
                <a:spcPct val="150000"/>
              </a:lnSpc>
              <a:buFont typeface="Arial" panose="020B0604020202020204" pitchFamily="34" charset="0"/>
              <a:buChar char="•"/>
            </a:pPr>
            <a:r>
              <a:rPr lang="en-US" sz="1650" spc="31" dirty="0">
                <a:solidFill>
                  <a:srgbClr val="E8E9E8"/>
                </a:solidFill>
                <a:latin typeface="Barlow" panose="00000500000000000000" pitchFamily="2" charset="0"/>
                <a:ea typeface="Barlow Bold"/>
                <a:cs typeface="Barlow Bold"/>
                <a:sym typeface="Barlow Bold"/>
              </a:rPr>
              <a:t>250 points per completed event.</a:t>
            </a:r>
          </a:p>
          <a:p>
            <a:pPr marL="285750" indent="-285750" algn="just">
              <a:lnSpc>
                <a:spcPct val="150000"/>
              </a:lnSpc>
              <a:buFont typeface="Arial" panose="020B0604020202020204" pitchFamily="34" charset="0"/>
              <a:buChar char="•"/>
            </a:pPr>
            <a:r>
              <a:rPr lang="en-US" sz="1650" spc="31" dirty="0">
                <a:solidFill>
                  <a:srgbClr val="E8E9E8"/>
                </a:solidFill>
                <a:latin typeface="Barlow" panose="00000500000000000000" pitchFamily="2" charset="0"/>
                <a:ea typeface="Barlow Bold"/>
                <a:cs typeface="Barlow Bold"/>
                <a:sym typeface="Barlow Bold"/>
              </a:rPr>
              <a:t>50 points per Individual volunteer with confirmed presence (each person counts only once).</a:t>
            </a:r>
          </a:p>
          <a:p>
            <a:pPr marL="285750" indent="-285750" algn="just">
              <a:lnSpc>
                <a:spcPct val="150000"/>
              </a:lnSpc>
              <a:buFont typeface="Arial" panose="020B0604020202020204" pitchFamily="34" charset="0"/>
              <a:buChar char="•"/>
            </a:pPr>
            <a:r>
              <a:rPr lang="en-US" sz="1650" spc="31" dirty="0">
                <a:solidFill>
                  <a:srgbClr val="E8E9E8"/>
                </a:solidFill>
                <a:latin typeface="Barlow" panose="00000500000000000000" pitchFamily="2" charset="0"/>
                <a:ea typeface="Barlow Bold"/>
                <a:cs typeface="Barlow Bold"/>
                <a:sym typeface="Barlow Bold"/>
              </a:rPr>
              <a:t>50 extra points for submitting photos/videos for each volunteer event.</a:t>
            </a:r>
          </a:p>
        </p:txBody>
      </p:sp>
      <p:sp>
        <p:nvSpPr>
          <p:cNvPr id="10" name="TextBox 10"/>
          <p:cNvSpPr txBox="1"/>
          <p:nvPr/>
        </p:nvSpPr>
        <p:spPr>
          <a:xfrm>
            <a:off x="1435398" y="1956159"/>
            <a:ext cx="14072492" cy="2014013"/>
          </a:xfrm>
          <a:prstGeom prst="rect">
            <a:avLst/>
          </a:prstGeom>
        </p:spPr>
        <p:txBody>
          <a:bodyPr lIns="0" tIns="0" rIns="0" bIns="0" rtlCol="0" anchor="t">
            <a:spAutoFit/>
          </a:bodyPr>
          <a:lstStyle/>
          <a:p>
            <a:pPr algn="l">
              <a:lnSpc>
                <a:spcPts val="4050"/>
              </a:lnSpc>
            </a:pPr>
            <a:r>
              <a:rPr lang="en-US" sz="1650" spc="29" dirty="0">
                <a:solidFill>
                  <a:srgbClr val="111B40"/>
                </a:solidFill>
                <a:latin typeface="Barlow"/>
                <a:ea typeface="Barlow"/>
                <a:cs typeface="Barlow"/>
                <a:sym typeface="Barlow"/>
              </a:rPr>
              <a:t>This is the stage to roll up your sleeves and bring your ideas to life.</a:t>
            </a:r>
          </a:p>
          <a:p>
            <a:pPr algn="l">
              <a:lnSpc>
                <a:spcPts val="4050"/>
              </a:lnSpc>
            </a:pPr>
            <a:r>
              <a:rPr lang="en-US" sz="1650" spc="29" dirty="0">
                <a:solidFill>
                  <a:srgbClr val="111B40"/>
                </a:solidFill>
                <a:latin typeface="Barlow"/>
                <a:ea typeface="Barlow"/>
                <a:cs typeface="Barlow"/>
                <a:sym typeface="Barlow"/>
              </a:rPr>
              <a:t>Teams will only receive points for volunteer events once the Event Report is submitted.</a:t>
            </a:r>
          </a:p>
          <a:p>
            <a:pPr algn="l">
              <a:lnSpc>
                <a:spcPts val="4050"/>
              </a:lnSpc>
            </a:pPr>
            <a:r>
              <a:rPr lang="en-US" sz="1650" b="1" spc="29" dirty="0">
                <a:solidFill>
                  <a:srgbClr val="111B40"/>
                </a:solidFill>
                <a:latin typeface="Barlow"/>
                <a:ea typeface="Barlow"/>
                <a:cs typeface="Barlow"/>
                <a:sym typeface="Barlow"/>
              </a:rPr>
              <a:t>Don’t forget! </a:t>
            </a:r>
            <a:r>
              <a:rPr lang="en-US" sz="1650" spc="29" dirty="0">
                <a:solidFill>
                  <a:srgbClr val="111B40"/>
                </a:solidFill>
                <a:latin typeface="Barlow"/>
                <a:ea typeface="Barlow"/>
                <a:cs typeface="Barlow"/>
                <a:sym typeface="Barlow"/>
              </a:rPr>
              <a:t>Participants who signed up for the volunteer event and actively took part must check in through the Platform or have their presence confirmed by the Event Leader. Only then will the volunteer points be validated.</a:t>
            </a:r>
          </a:p>
        </p:txBody>
      </p:sp>
      <p:sp>
        <p:nvSpPr>
          <p:cNvPr id="11" name="TextBox 11"/>
          <p:cNvSpPr txBox="1"/>
          <p:nvPr/>
        </p:nvSpPr>
        <p:spPr>
          <a:xfrm>
            <a:off x="1435722" y="5194468"/>
            <a:ext cx="5790952" cy="1192634"/>
          </a:xfrm>
          <a:prstGeom prst="rect">
            <a:avLst/>
          </a:prstGeom>
        </p:spPr>
        <p:txBody>
          <a:bodyPr lIns="0" tIns="0" rIns="0" bIns="0" rtlCol="0" anchor="t">
            <a:spAutoFit/>
          </a:bodyPr>
          <a:lstStyle/>
          <a:p>
            <a:pPr algn="l">
              <a:lnSpc>
                <a:spcPts val="3050"/>
              </a:lnSpc>
            </a:pPr>
            <a:r>
              <a:rPr lang="en-US" sz="2625" b="1" dirty="0">
                <a:solidFill>
                  <a:srgbClr val="FFD200"/>
                </a:solidFill>
                <a:latin typeface="Barlow Bold"/>
                <a:ea typeface="Barlow Bold"/>
                <a:cs typeface="Barlow Bold"/>
                <a:sym typeface="Barlow Bold"/>
              </a:rPr>
              <a:t>Event Report (Submitting Volunteer Event Results on the Gerdau Volunteer Platform)</a:t>
            </a:r>
          </a:p>
        </p:txBody>
      </p:sp>
      <p:sp>
        <p:nvSpPr>
          <p:cNvPr id="12" name="TextBox 12"/>
          <p:cNvSpPr txBox="1"/>
          <p:nvPr/>
        </p:nvSpPr>
        <p:spPr>
          <a:xfrm>
            <a:off x="1435398" y="1549498"/>
            <a:ext cx="6613865" cy="423193"/>
          </a:xfrm>
          <a:prstGeom prst="rect">
            <a:avLst/>
          </a:prstGeom>
        </p:spPr>
        <p:txBody>
          <a:bodyPr lIns="0" tIns="0" rIns="0" bIns="0" rtlCol="0" anchor="t">
            <a:spAutoFit/>
          </a:bodyPr>
          <a:lstStyle/>
          <a:p>
            <a:pPr algn="l">
              <a:lnSpc>
                <a:spcPts val="3675"/>
              </a:lnSpc>
            </a:pPr>
            <a:r>
              <a:rPr lang="en-US" sz="2625" b="1" dirty="0">
                <a:solidFill>
                  <a:srgbClr val="FF4AB7"/>
                </a:solidFill>
                <a:latin typeface="Barlow Bold"/>
                <a:ea typeface="Barlow Bold"/>
                <a:cs typeface="Barlow Bold"/>
                <a:sym typeface="Barlow Bold"/>
              </a:rPr>
              <a:t>4.1. Executing Volunteer Activities</a:t>
            </a:r>
          </a:p>
        </p:txBody>
      </p:sp>
      <p:sp>
        <p:nvSpPr>
          <p:cNvPr id="13" name="TextBox 13"/>
          <p:cNvSpPr txBox="1"/>
          <p:nvPr/>
        </p:nvSpPr>
        <p:spPr>
          <a:xfrm>
            <a:off x="9634527" y="5524767"/>
            <a:ext cx="5790951" cy="423193"/>
          </a:xfrm>
          <a:prstGeom prst="rect">
            <a:avLst/>
          </a:prstGeom>
        </p:spPr>
        <p:txBody>
          <a:bodyPr wrap="square" lIns="0" tIns="0" rIns="0" bIns="0" rtlCol="0" anchor="t">
            <a:spAutoFit/>
          </a:bodyPr>
          <a:lstStyle/>
          <a:p>
            <a:pPr algn="l">
              <a:lnSpc>
                <a:spcPts val="3675"/>
              </a:lnSpc>
            </a:pPr>
            <a:r>
              <a:rPr lang="en-US" sz="2625" b="1" dirty="0">
                <a:solidFill>
                  <a:srgbClr val="FFD200"/>
                </a:solidFill>
                <a:latin typeface="Barlow Bold"/>
                <a:ea typeface="Barlow Bold"/>
                <a:cs typeface="Barlow Bold"/>
                <a:sym typeface="Barlow Bold"/>
              </a:rPr>
              <a:t>4.2.1. How Does the Scoring Work?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1EB5"/>
        </a:solidFill>
        <a:effectLst/>
      </p:bgPr>
    </p:bg>
    <p:spTree>
      <p:nvGrpSpPr>
        <p:cNvPr id="1" name=""/>
        <p:cNvGrpSpPr/>
        <p:nvPr/>
      </p:nvGrpSpPr>
      <p:grpSpPr>
        <a:xfrm>
          <a:off x="0" y="0"/>
          <a:ext cx="0" cy="0"/>
          <a:chOff x="0" y="0"/>
          <a:chExt cx="0" cy="0"/>
        </a:xfrm>
      </p:grpSpPr>
      <p:sp>
        <p:nvSpPr>
          <p:cNvPr id="2" name="Freeform 2"/>
          <p:cNvSpPr/>
          <p:nvPr/>
        </p:nvSpPr>
        <p:spPr>
          <a:xfrm>
            <a:off x="-47625" y="-47625"/>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TextBox 3"/>
          <p:cNvSpPr txBox="1"/>
          <p:nvPr/>
        </p:nvSpPr>
        <p:spPr>
          <a:xfrm>
            <a:off x="1435722" y="1374686"/>
            <a:ext cx="6388265" cy="3024635"/>
          </a:xfrm>
          <a:prstGeom prst="rect">
            <a:avLst/>
          </a:prstGeom>
        </p:spPr>
        <p:txBody>
          <a:bodyPr lIns="0" tIns="0" rIns="0" bIns="0" rtlCol="0" anchor="t">
            <a:spAutoFit/>
          </a:bodyPr>
          <a:lstStyle/>
          <a:p>
            <a:pPr algn="l">
              <a:lnSpc>
                <a:spcPts val="7772"/>
              </a:lnSpc>
            </a:pPr>
            <a:r>
              <a:rPr lang="en-US" sz="7955" b="1" dirty="0">
                <a:solidFill>
                  <a:srgbClr val="E8E9E8"/>
                </a:solidFill>
                <a:latin typeface="Barlow Bold"/>
                <a:ea typeface="Barlow Bold"/>
                <a:cs typeface="Barlow Bold"/>
                <a:sym typeface="Barlow Bold"/>
              </a:rPr>
              <a:t>5. Bonus Stages of the Games</a:t>
            </a:r>
          </a:p>
        </p:txBody>
      </p:sp>
      <p:sp>
        <p:nvSpPr>
          <p:cNvPr id="4" name="TextBox 4"/>
          <p:cNvSpPr txBox="1"/>
          <p:nvPr/>
        </p:nvSpPr>
        <p:spPr>
          <a:xfrm>
            <a:off x="1435388" y="7124700"/>
            <a:ext cx="9537411" cy="1967205"/>
          </a:xfrm>
          <a:prstGeom prst="rect">
            <a:avLst/>
          </a:prstGeom>
        </p:spPr>
        <p:txBody>
          <a:bodyPr wrap="square" lIns="0" tIns="0" rIns="0" bIns="0" rtlCol="0" anchor="t">
            <a:spAutoFit/>
          </a:bodyPr>
          <a:lstStyle/>
          <a:p>
            <a:pPr algn="just">
              <a:lnSpc>
                <a:spcPts val="2624"/>
              </a:lnSpc>
            </a:pPr>
            <a:r>
              <a:rPr lang="en-US" sz="1950" spc="39" dirty="0">
                <a:solidFill>
                  <a:srgbClr val="111B40"/>
                </a:solidFill>
                <a:latin typeface="Barlow"/>
                <a:ea typeface="Barlow"/>
                <a:cs typeface="Barlow"/>
                <a:sym typeface="Barlow"/>
              </a:rPr>
              <a:t>Alongside the official stages, surprise and optional tasks will be launched that can earn points for teams. It’s important to stay alert to official communications from the Gerdau Volunteer Games so you don’t miss these opportunities!</a:t>
            </a:r>
          </a:p>
          <a:p>
            <a:pPr algn="just">
              <a:lnSpc>
                <a:spcPts val="2624"/>
              </a:lnSpc>
            </a:pPr>
            <a:endParaRPr lang="en-US" sz="1950" spc="39" dirty="0">
              <a:solidFill>
                <a:srgbClr val="111B40"/>
              </a:solidFill>
              <a:latin typeface="Barlow"/>
              <a:ea typeface="Barlow"/>
              <a:cs typeface="Barlow"/>
              <a:sym typeface="Barlow"/>
            </a:endParaRPr>
          </a:p>
          <a:p>
            <a:pPr algn="just">
              <a:lnSpc>
                <a:spcPts val="2624"/>
              </a:lnSpc>
            </a:pPr>
            <a:r>
              <a:rPr lang="en-US" sz="1950" b="1" spc="39" dirty="0">
                <a:solidFill>
                  <a:srgbClr val="111B40"/>
                </a:solidFill>
                <a:latin typeface="Barlow"/>
                <a:ea typeface="Barlow"/>
                <a:cs typeface="Barlow"/>
                <a:sym typeface="Barlow"/>
              </a:rPr>
              <a:t>Important: </a:t>
            </a:r>
            <a:r>
              <a:rPr lang="en-US" sz="1950" spc="39" dirty="0">
                <a:solidFill>
                  <a:srgbClr val="111B40"/>
                </a:solidFill>
                <a:latin typeface="Barlow"/>
                <a:ea typeface="Barlow"/>
                <a:cs typeface="Barlow"/>
                <a:sym typeface="Barlow"/>
              </a:rPr>
              <a:t>points for these challenges will only be added at the end of the Games. So, even if your team completes a task quickly, the points won’t be credited immediately.</a:t>
            </a:r>
          </a:p>
        </p:txBody>
      </p:sp>
      <p:sp>
        <p:nvSpPr>
          <p:cNvPr id="5" name="TextBox 5"/>
          <p:cNvSpPr txBox="1"/>
          <p:nvPr/>
        </p:nvSpPr>
        <p:spPr>
          <a:xfrm>
            <a:off x="9634414" y="2682069"/>
            <a:ext cx="4870094" cy="2001964"/>
          </a:xfrm>
          <a:prstGeom prst="rect">
            <a:avLst/>
          </a:prstGeom>
        </p:spPr>
        <p:txBody>
          <a:bodyPr lIns="0" tIns="0" rIns="0" bIns="0" rtlCol="0" anchor="t">
            <a:spAutoFit/>
          </a:bodyPr>
          <a:lstStyle/>
          <a:p>
            <a:pPr algn="just">
              <a:lnSpc>
                <a:spcPts val="2624"/>
              </a:lnSpc>
            </a:pPr>
            <a:r>
              <a:rPr lang="en-US" sz="1950" spc="35" dirty="0">
                <a:solidFill>
                  <a:srgbClr val="E8E9E8"/>
                </a:solidFill>
                <a:latin typeface="Barlow"/>
                <a:ea typeface="Barlow"/>
                <a:cs typeface="Barlow"/>
                <a:sym typeface="Barlow"/>
              </a:rPr>
              <a:t>During the competition, webinar sessions will also be held, offering tips to help you progress in the Games. Stay tuned for the dates and join the webinars to gain valuable insights and boost your team’s performance!</a:t>
            </a:r>
          </a:p>
        </p:txBody>
      </p:sp>
      <p:sp>
        <p:nvSpPr>
          <p:cNvPr id="6" name="TextBox 6"/>
          <p:cNvSpPr txBox="1"/>
          <p:nvPr/>
        </p:nvSpPr>
        <p:spPr>
          <a:xfrm>
            <a:off x="1435503" y="6591300"/>
            <a:ext cx="4011520" cy="423193"/>
          </a:xfrm>
          <a:prstGeom prst="rect">
            <a:avLst/>
          </a:prstGeom>
        </p:spPr>
        <p:txBody>
          <a:bodyPr wrap="square" lIns="0" tIns="0" rIns="0" bIns="0" rtlCol="0" anchor="t">
            <a:spAutoFit/>
          </a:bodyPr>
          <a:lstStyle/>
          <a:p>
            <a:pPr algn="l">
              <a:lnSpc>
                <a:spcPts val="3675"/>
              </a:lnSpc>
            </a:pPr>
            <a:r>
              <a:rPr lang="en-US" sz="2625" b="1" dirty="0">
                <a:solidFill>
                  <a:srgbClr val="111B40"/>
                </a:solidFill>
                <a:latin typeface="Barlow Bold"/>
                <a:ea typeface="Barlow Bold"/>
                <a:cs typeface="Barlow Bold"/>
                <a:sym typeface="Barlow Bold"/>
              </a:rPr>
              <a:t>5. 2. Flash Challenges</a:t>
            </a:r>
          </a:p>
        </p:txBody>
      </p:sp>
      <p:sp>
        <p:nvSpPr>
          <p:cNvPr id="7" name="TextBox 7"/>
          <p:cNvSpPr txBox="1"/>
          <p:nvPr/>
        </p:nvSpPr>
        <p:spPr>
          <a:xfrm>
            <a:off x="9634528" y="2099339"/>
            <a:ext cx="2028996" cy="447675"/>
          </a:xfrm>
          <a:prstGeom prst="rect">
            <a:avLst/>
          </a:prstGeom>
        </p:spPr>
        <p:txBody>
          <a:bodyPr lIns="0" tIns="0" rIns="0" bIns="0" rtlCol="0" anchor="t">
            <a:spAutoFit/>
          </a:bodyPr>
          <a:lstStyle/>
          <a:p>
            <a:pPr algn="l">
              <a:lnSpc>
                <a:spcPts val="3675"/>
              </a:lnSpc>
            </a:pPr>
            <a:r>
              <a:rPr lang="en-US" sz="2625" b="1">
                <a:solidFill>
                  <a:srgbClr val="FFD200"/>
                </a:solidFill>
                <a:latin typeface="Barlow Bold"/>
                <a:ea typeface="Barlow Bold"/>
                <a:cs typeface="Barlow Bold"/>
                <a:sym typeface="Barlow Bold"/>
              </a:rPr>
              <a:t>5. 1. Webinars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625" y="-47625"/>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dirty="0"/>
          </a:p>
        </p:txBody>
      </p:sp>
      <p:sp>
        <p:nvSpPr>
          <p:cNvPr id="3" name="TextBox 3"/>
          <p:cNvSpPr txBox="1"/>
          <p:nvPr/>
        </p:nvSpPr>
        <p:spPr>
          <a:xfrm>
            <a:off x="2192297" y="2096434"/>
            <a:ext cx="11490417" cy="2037550"/>
          </a:xfrm>
          <a:prstGeom prst="rect">
            <a:avLst/>
          </a:prstGeom>
        </p:spPr>
        <p:txBody>
          <a:bodyPr lIns="0" tIns="0" rIns="0" bIns="0" rtlCol="0" anchor="t">
            <a:spAutoFit/>
          </a:bodyPr>
          <a:lstStyle/>
          <a:p>
            <a:pPr algn="l">
              <a:lnSpc>
                <a:spcPts val="7772"/>
              </a:lnSpc>
            </a:pPr>
            <a:r>
              <a:rPr lang="en-US" sz="7955" b="1" dirty="0">
                <a:solidFill>
                  <a:srgbClr val="E8E9E8"/>
                </a:solidFill>
                <a:latin typeface="Barlow Bold"/>
                <a:ea typeface="Barlow Bold"/>
                <a:cs typeface="Barlow Bold"/>
                <a:sym typeface="Barlow Bold"/>
              </a:rPr>
              <a:t>6. Schedule and Scoring Review</a:t>
            </a:r>
          </a:p>
        </p:txBody>
      </p:sp>
      <p:sp>
        <p:nvSpPr>
          <p:cNvPr id="5" name="TextBox 5"/>
          <p:cNvSpPr txBox="1"/>
          <p:nvPr/>
        </p:nvSpPr>
        <p:spPr>
          <a:xfrm>
            <a:off x="2530516" y="5105581"/>
            <a:ext cx="966306" cy="355867"/>
          </a:xfrm>
          <a:prstGeom prst="rect">
            <a:avLst/>
          </a:prstGeom>
        </p:spPr>
        <p:txBody>
          <a:bodyPr wrap="square" lIns="0" tIns="0" rIns="0" bIns="0" rtlCol="0" anchor="t">
            <a:spAutoFit/>
          </a:bodyPr>
          <a:lstStyle/>
          <a:p>
            <a:pPr algn="l">
              <a:lnSpc>
                <a:spcPts val="3149"/>
              </a:lnSpc>
            </a:pPr>
            <a:r>
              <a:rPr lang="en-US" sz="2250" b="1" dirty="0">
                <a:solidFill>
                  <a:srgbClr val="E8E9E8"/>
                </a:solidFill>
                <a:latin typeface="Barlow Bold"/>
                <a:ea typeface="Barlow Bold"/>
                <a:cs typeface="Barlow Bold"/>
                <a:sym typeface="Barlow Bold"/>
              </a:rPr>
              <a:t>EVENT </a:t>
            </a:r>
          </a:p>
        </p:txBody>
      </p:sp>
      <p:sp>
        <p:nvSpPr>
          <p:cNvPr id="6" name="TextBox 6"/>
          <p:cNvSpPr txBox="1"/>
          <p:nvPr/>
        </p:nvSpPr>
        <p:spPr>
          <a:xfrm>
            <a:off x="4145575" y="5105581"/>
            <a:ext cx="1629556" cy="355867"/>
          </a:xfrm>
          <a:prstGeom prst="rect">
            <a:avLst/>
          </a:prstGeom>
        </p:spPr>
        <p:txBody>
          <a:bodyPr lIns="0" tIns="0" rIns="0" bIns="0" rtlCol="0" anchor="t">
            <a:spAutoFit/>
          </a:bodyPr>
          <a:lstStyle/>
          <a:p>
            <a:pPr algn="ctr">
              <a:lnSpc>
                <a:spcPts val="3149"/>
              </a:lnSpc>
            </a:pPr>
            <a:r>
              <a:rPr lang="en-US" sz="2250" b="1" dirty="0">
                <a:solidFill>
                  <a:srgbClr val="E8E9E8"/>
                </a:solidFill>
                <a:latin typeface="Barlow Bold"/>
                <a:ea typeface="Barlow Bold"/>
                <a:cs typeface="Barlow Bold"/>
                <a:sym typeface="Barlow Bold"/>
              </a:rPr>
              <a:t>POINTS</a:t>
            </a:r>
          </a:p>
        </p:txBody>
      </p:sp>
      <p:sp>
        <p:nvSpPr>
          <p:cNvPr id="7" name="TextBox 7"/>
          <p:cNvSpPr txBox="1"/>
          <p:nvPr/>
        </p:nvSpPr>
        <p:spPr>
          <a:xfrm>
            <a:off x="6548161" y="5106152"/>
            <a:ext cx="886788" cy="355867"/>
          </a:xfrm>
          <a:prstGeom prst="rect">
            <a:avLst/>
          </a:prstGeom>
        </p:spPr>
        <p:txBody>
          <a:bodyPr wrap="square" lIns="0" tIns="0" rIns="0" bIns="0" rtlCol="0" anchor="t">
            <a:spAutoFit/>
          </a:bodyPr>
          <a:lstStyle/>
          <a:p>
            <a:pPr algn="l">
              <a:lnSpc>
                <a:spcPts val="3149"/>
              </a:lnSpc>
            </a:pPr>
            <a:r>
              <a:rPr lang="en-US" sz="2250" b="1" dirty="0">
                <a:solidFill>
                  <a:srgbClr val="E8E9E8"/>
                </a:solidFill>
                <a:latin typeface="Barlow Bold"/>
                <a:ea typeface="Barlow Bold"/>
                <a:cs typeface="Barlow Bold"/>
                <a:sym typeface="Barlow Bold"/>
              </a:rPr>
              <a:t>START</a:t>
            </a:r>
          </a:p>
        </p:txBody>
      </p:sp>
      <p:sp>
        <p:nvSpPr>
          <p:cNvPr id="8" name="TextBox 8"/>
          <p:cNvSpPr txBox="1"/>
          <p:nvPr/>
        </p:nvSpPr>
        <p:spPr>
          <a:xfrm>
            <a:off x="8083493" y="5153347"/>
            <a:ext cx="1822507" cy="294953"/>
          </a:xfrm>
          <a:prstGeom prst="rect">
            <a:avLst/>
          </a:prstGeom>
        </p:spPr>
        <p:txBody>
          <a:bodyPr wrap="square" lIns="0" tIns="0" rIns="0" bIns="0" rtlCol="0" anchor="t">
            <a:spAutoFit/>
          </a:bodyPr>
          <a:lstStyle/>
          <a:p>
            <a:pPr algn="ctr">
              <a:lnSpc>
                <a:spcPts val="2250"/>
              </a:lnSpc>
            </a:pPr>
            <a:r>
              <a:rPr lang="en-US" sz="2250" b="1" dirty="0">
                <a:solidFill>
                  <a:srgbClr val="E8E9E8"/>
                </a:solidFill>
                <a:latin typeface="Barlow Bold"/>
                <a:ea typeface="Barlow Bold"/>
                <a:cs typeface="Barlow Bold"/>
                <a:sym typeface="Barlow Bold"/>
              </a:rPr>
              <a:t>CONCLUSION</a:t>
            </a:r>
          </a:p>
        </p:txBody>
      </p:sp>
      <p:sp>
        <p:nvSpPr>
          <p:cNvPr id="9" name="TextBox 9"/>
          <p:cNvSpPr txBox="1"/>
          <p:nvPr/>
        </p:nvSpPr>
        <p:spPr>
          <a:xfrm>
            <a:off x="10255577" y="5106010"/>
            <a:ext cx="1179557" cy="390525"/>
          </a:xfrm>
          <a:prstGeom prst="rect">
            <a:avLst/>
          </a:prstGeom>
        </p:spPr>
        <p:txBody>
          <a:bodyPr lIns="0" tIns="0" rIns="0" bIns="0" rtlCol="0" anchor="t">
            <a:spAutoFit/>
          </a:bodyPr>
          <a:lstStyle/>
          <a:p>
            <a:pPr algn="l">
              <a:lnSpc>
                <a:spcPts val="3149"/>
              </a:lnSpc>
            </a:pPr>
            <a:r>
              <a:rPr lang="en-US" sz="2250" b="1" dirty="0">
                <a:solidFill>
                  <a:srgbClr val="E8E9E8"/>
                </a:solidFill>
                <a:latin typeface="Barlow Bold"/>
                <a:ea typeface="Barlow Bold"/>
                <a:cs typeface="Barlow Bold"/>
                <a:sym typeface="Barlow Bold"/>
              </a:rPr>
              <a:t>TÉRMINO</a:t>
            </a:r>
          </a:p>
        </p:txBody>
      </p:sp>
      <p:sp>
        <p:nvSpPr>
          <p:cNvPr id="10" name="TextBox 10"/>
          <p:cNvSpPr txBox="1"/>
          <p:nvPr/>
        </p:nvSpPr>
        <p:spPr>
          <a:xfrm>
            <a:off x="6346422" y="5785847"/>
            <a:ext cx="1344137" cy="500137"/>
          </a:xfrm>
          <a:prstGeom prst="rect">
            <a:avLst/>
          </a:prstGeom>
        </p:spPr>
        <p:txBody>
          <a:bodyPr wrap="square" lIns="0" tIns="0" rIns="0" bIns="0" rtlCol="0" anchor="t">
            <a:spAutoFit/>
          </a:bodyPr>
          <a:lstStyle/>
          <a:p>
            <a:pPr algn="l">
              <a:lnSpc>
                <a:spcPts val="4687"/>
              </a:lnSpc>
            </a:pPr>
            <a:r>
              <a:rPr lang="en-US" sz="1875" dirty="0">
                <a:solidFill>
                  <a:srgbClr val="E8E9E8"/>
                </a:solidFill>
                <a:latin typeface="Barlow"/>
                <a:ea typeface="Barlow"/>
                <a:cs typeface="Barlow"/>
                <a:sym typeface="Barlow"/>
              </a:rPr>
              <a:t>09/01/2025</a:t>
            </a:r>
          </a:p>
        </p:txBody>
      </p:sp>
      <p:sp>
        <p:nvSpPr>
          <p:cNvPr id="11" name="TextBox 11"/>
          <p:cNvSpPr txBox="1"/>
          <p:nvPr/>
        </p:nvSpPr>
        <p:spPr>
          <a:xfrm>
            <a:off x="6346184" y="6427622"/>
            <a:ext cx="1344137" cy="500137"/>
          </a:xfrm>
          <a:prstGeom prst="rect">
            <a:avLst/>
          </a:prstGeom>
        </p:spPr>
        <p:txBody>
          <a:bodyPr wrap="square" lIns="0" tIns="0" rIns="0" bIns="0" rtlCol="0" anchor="t">
            <a:spAutoFit/>
          </a:bodyPr>
          <a:lstStyle/>
          <a:p>
            <a:pPr>
              <a:lnSpc>
                <a:spcPts val="4687"/>
              </a:lnSpc>
            </a:pPr>
            <a:r>
              <a:rPr lang="en-US" sz="1875" dirty="0">
                <a:solidFill>
                  <a:srgbClr val="E8E9E8"/>
                </a:solidFill>
                <a:latin typeface="Barlow"/>
                <a:ea typeface="Barlow"/>
                <a:cs typeface="Barlow"/>
                <a:sym typeface="Barlow"/>
              </a:rPr>
              <a:t>09/01/2025</a:t>
            </a:r>
          </a:p>
        </p:txBody>
      </p:sp>
      <p:sp>
        <p:nvSpPr>
          <p:cNvPr id="12" name="TextBox 12"/>
          <p:cNvSpPr txBox="1"/>
          <p:nvPr/>
        </p:nvSpPr>
        <p:spPr>
          <a:xfrm>
            <a:off x="6346193" y="7069369"/>
            <a:ext cx="1286145" cy="500137"/>
          </a:xfrm>
          <a:prstGeom prst="rect">
            <a:avLst/>
          </a:prstGeom>
        </p:spPr>
        <p:txBody>
          <a:bodyPr wrap="square" lIns="0" tIns="0" rIns="0" bIns="0" rtlCol="0" anchor="t">
            <a:spAutoFit/>
          </a:bodyPr>
          <a:lstStyle/>
          <a:p>
            <a:pPr>
              <a:lnSpc>
                <a:spcPts val="4687"/>
              </a:lnSpc>
            </a:pPr>
            <a:r>
              <a:rPr lang="en-US" sz="1875" dirty="0">
                <a:solidFill>
                  <a:srgbClr val="E8E9E8"/>
                </a:solidFill>
                <a:latin typeface="Barlow"/>
                <a:ea typeface="Barlow"/>
                <a:cs typeface="Barlow"/>
                <a:sym typeface="Barlow"/>
              </a:rPr>
              <a:t>09/29/2025</a:t>
            </a:r>
          </a:p>
        </p:txBody>
      </p:sp>
      <p:sp>
        <p:nvSpPr>
          <p:cNvPr id="13" name="TextBox 13"/>
          <p:cNvSpPr txBox="1"/>
          <p:nvPr/>
        </p:nvSpPr>
        <p:spPr>
          <a:xfrm>
            <a:off x="6346184" y="7711116"/>
            <a:ext cx="1368402" cy="500137"/>
          </a:xfrm>
          <a:prstGeom prst="rect">
            <a:avLst/>
          </a:prstGeom>
        </p:spPr>
        <p:txBody>
          <a:bodyPr wrap="square" lIns="0" tIns="0" rIns="0" bIns="0" rtlCol="0" anchor="t">
            <a:spAutoFit/>
          </a:bodyPr>
          <a:lstStyle/>
          <a:p>
            <a:pPr>
              <a:lnSpc>
                <a:spcPts val="4687"/>
              </a:lnSpc>
            </a:pPr>
            <a:r>
              <a:rPr lang="en-US" sz="1875" dirty="0">
                <a:solidFill>
                  <a:srgbClr val="E8E9E8"/>
                </a:solidFill>
                <a:latin typeface="Barlow"/>
                <a:ea typeface="Barlow"/>
                <a:cs typeface="Barlow"/>
                <a:sym typeface="Barlow"/>
              </a:rPr>
              <a:t>09/29/2025</a:t>
            </a:r>
          </a:p>
        </p:txBody>
      </p:sp>
      <p:sp>
        <p:nvSpPr>
          <p:cNvPr id="14" name="TextBox 14"/>
          <p:cNvSpPr txBox="1"/>
          <p:nvPr/>
        </p:nvSpPr>
        <p:spPr>
          <a:xfrm>
            <a:off x="6346069" y="8352882"/>
            <a:ext cx="1363137" cy="500137"/>
          </a:xfrm>
          <a:prstGeom prst="rect">
            <a:avLst/>
          </a:prstGeom>
        </p:spPr>
        <p:txBody>
          <a:bodyPr wrap="square" lIns="0" tIns="0" rIns="0" bIns="0" rtlCol="0" anchor="t">
            <a:spAutoFit/>
          </a:bodyPr>
          <a:lstStyle/>
          <a:p>
            <a:pPr>
              <a:lnSpc>
                <a:spcPts val="4687"/>
              </a:lnSpc>
            </a:pPr>
            <a:r>
              <a:rPr lang="en-US" sz="1875" dirty="0">
                <a:solidFill>
                  <a:srgbClr val="E8E9E8"/>
                </a:solidFill>
                <a:latin typeface="Barlow"/>
                <a:ea typeface="Barlow"/>
                <a:cs typeface="Barlow"/>
                <a:sym typeface="Barlow"/>
              </a:rPr>
              <a:t>09/29/2025</a:t>
            </a:r>
          </a:p>
        </p:txBody>
      </p:sp>
      <p:sp>
        <p:nvSpPr>
          <p:cNvPr id="15" name="TextBox 15"/>
          <p:cNvSpPr txBox="1"/>
          <p:nvPr/>
        </p:nvSpPr>
        <p:spPr>
          <a:xfrm>
            <a:off x="8232496" y="6427603"/>
            <a:ext cx="1304353" cy="519140"/>
          </a:xfrm>
          <a:prstGeom prst="rect">
            <a:avLst/>
          </a:prstGeom>
        </p:spPr>
        <p:txBody>
          <a:bodyPr lIns="0" tIns="0" rIns="0" bIns="0" rtlCol="0" anchor="t">
            <a:spAutoFit/>
          </a:bodyPr>
          <a:lstStyle/>
          <a:p>
            <a:pPr algn="ctr">
              <a:lnSpc>
                <a:spcPts val="4687"/>
              </a:lnSpc>
            </a:pPr>
            <a:r>
              <a:rPr lang="en-US" sz="1875" dirty="0">
                <a:solidFill>
                  <a:srgbClr val="E8E9E8"/>
                </a:solidFill>
                <a:latin typeface="Barlow"/>
                <a:ea typeface="Barlow"/>
                <a:cs typeface="Barlow"/>
                <a:sym typeface="Barlow"/>
              </a:rPr>
              <a:t>10/31/2025</a:t>
            </a:r>
          </a:p>
        </p:txBody>
      </p:sp>
      <p:sp>
        <p:nvSpPr>
          <p:cNvPr id="16" name="TextBox 16"/>
          <p:cNvSpPr txBox="1"/>
          <p:nvPr/>
        </p:nvSpPr>
        <p:spPr>
          <a:xfrm>
            <a:off x="7937506" y="7069360"/>
            <a:ext cx="2003197" cy="519140"/>
          </a:xfrm>
          <a:prstGeom prst="rect">
            <a:avLst/>
          </a:prstGeom>
        </p:spPr>
        <p:txBody>
          <a:bodyPr lIns="0" tIns="0" rIns="0" bIns="0" rtlCol="0" anchor="t">
            <a:spAutoFit/>
          </a:bodyPr>
          <a:lstStyle/>
          <a:p>
            <a:pPr algn="ctr">
              <a:lnSpc>
                <a:spcPts val="4687"/>
              </a:lnSpc>
            </a:pPr>
            <a:r>
              <a:rPr lang="en-US" sz="1875" dirty="0">
                <a:solidFill>
                  <a:srgbClr val="E8E9E8"/>
                </a:solidFill>
                <a:latin typeface="Barlow"/>
                <a:ea typeface="Barlow"/>
                <a:cs typeface="Barlow"/>
                <a:sym typeface="Barlow"/>
              </a:rPr>
              <a:t>10/31/2025</a:t>
            </a:r>
          </a:p>
        </p:txBody>
      </p:sp>
      <p:sp>
        <p:nvSpPr>
          <p:cNvPr id="17" name="TextBox 17"/>
          <p:cNvSpPr txBox="1"/>
          <p:nvPr/>
        </p:nvSpPr>
        <p:spPr>
          <a:xfrm>
            <a:off x="7937506" y="7711116"/>
            <a:ext cx="2003197" cy="519140"/>
          </a:xfrm>
          <a:prstGeom prst="rect">
            <a:avLst/>
          </a:prstGeom>
        </p:spPr>
        <p:txBody>
          <a:bodyPr lIns="0" tIns="0" rIns="0" bIns="0" rtlCol="0" anchor="t">
            <a:spAutoFit/>
          </a:bodyPr>
          <a:lstStyle/>
          <a:p>
            <a:pPr algn="ctr">
              <a:lnSpc>
                <a:spcPts val="4687"/>
              </a:lnSpc>
            </a:pPr>
            <a:r>
              <a:rPr lang="en-US" sz="1875" dirty="0">
                <a:solidFill>
                  <a:srgbClr val="E8E9E8"/>
                </a:solidFill>
                <a:latin typeface="Barlow"/>
                <a:ea typeface="Barlow"/>
                <a:cs typeface="Barlow"/>
                <a:sym typeface="Barlow"/>
              </a:rPr>
              <a:t>10/31/2025</a:t>
            </a:r>
          </a:p>
        </p:txBody>
      </p:sp>
      <p:sp>
        <p:nvSpPr>
          <p:cNvPr id="18" name="TextBox 18"/>
          <p:cNvSpPr txBox="1"/>
          <p:nvPr/>
        </p:nvSpPr>
        <p:spPr>
          <a:xfrm>
            <a:off x="7937506" y="8352873"/>
            <a:ext cx="2003197" cy="519140"/>
          </a:xfrm>
          <a:prstGeom prst="rect">
            <a:avLst/>
          </a:prstGeom>
        </p:spPr>
        <p:txBody>
          <a:bodyPr lIns="0" tIns="0" rIns="0" bIns="0" rtlCol="0" anchor="t">
            <a:spAutoFit/>
          </a:bodyPr>
          <a:lstStyle/>
          <a:p>
            <a:pPr algn="ctr">
              <a:lnSpc>
                <a:spcPts val="4687"/>
              </a:lnSpc>
            </a:pPr>
            <a:r>
              <a:rPr lang="en-US" sz="1875">
                <a:solidFill>
                  <a:srgbClr val="E8E9E8"/>
                </a:solidFill>
                <a:latin typeface="Barlow"/>
                <a:ea typeface="Barlow"/>
                <a:cs typeface="Barlow"/>
                <a:sym typeface="Barlow"/>
              </a:rPr>
              <a:t>-</a:t>
            </a:r>
          </a:p>
        </p:txBody>
      </p:sp>
      <p:sp>
        <p:nvSpPr>
          <p:cNvPr id="19" name="TextBox 19"/>
          <p:cNvSpPr txBox="1"/>
          <p:nvPr/>
        </p:nvSpPr>
        <p:spPr>
          <a:xfrm>
            <a:off x="10245871" y="5785847"/>
            <a:ext cx="1199378" cy="523875"/>
          </a:xfrm>
          <a:prstGeom prst="rect">
            <a:avLst/>
          </a:prstGeom>
        </p:spPr>
        <p:txBody>
          <a:bodyPr lIns="0" tIns="0" rIns="0" bIns="0" rtlCol="0" anchor="t">
            <a:spAutoFit/>
          </a:bodyPr>
          <a:lstStyle/>
          <a:p>
            <a:pPr algn="l">
              <a:lnSpc>
                <a:spcPts val="4687"/>
              </a:lnSpc>
            </a:pPr>
            <a:r>
              <a:rPr lang="en-US" sz="1875">
                <a:solidFill>
                  <a:srgbClr val="E8E9E8"/>
                </a:solidFill>
                <a:latin typeface="Barlow"/>
                <a:ea typeface="Barlow"/>
                <a:cs typeface="Barlow"/>
                <a:sym typeface="Barlow"/>
              </a:rPr>
              <a:t>14/08/2025</a:t>
            </a:r>
          </a:p>
        </p:txBody>
      </p:sp>
      <p:sp>
        <p:nvSpPr>
          <p:cNvPr id="20" name="TextBox 20"/>
          <p:cNvSpPr txBox="1"/>
          <p:nvPr/>
        </p:nvSpPr>
        <p:spPr>
          <a:xfrm>
            <a:off x="10245871" y="6427603"/>
            <a:ext cx="1199378" cy="523875"/>
          </a:xfrm>
          <a:prstGeom prst="rect">
            <a:avLst/>
          </a:prstGeom>
        </p:spPr>
        <p:txBody>
          <a:bodyPr lIns="0" tIns="0" rIns="0" bIns="0" rtlCol="0" anchor="t">
            <a:spAutoFit/>
          </a:bodyPr>
          <a:lstStyle/>
          <a:p>
            <a:pPr algn="l">
              <a:lnSpc>
                <a:spcPts val="4687"/>
              </a:lnSpc>
            </a:pPr>
            <a:r>
              <a:rPr lang="en-US" sz="1875">
                <a:solidFill>
                  <a:srgbClr val="E8E9E8"/>
                </a:solidFill>
                <a:latin typeface="Barlow"/>
                <a:ea typeface="Barlow"/>
                <a:cs typeface="Barlow"/>
                <a:sym typeface="Barlow"/>
              </a:rPr>
              <a:t>14/08/2025</a:t>
            </a:r>
          </a:p>
        </p:txBody>
      </p:sp>
      <p:sp>
        <p:nvSpPr>
          <p:cNvPr id="21" name="TextBox 21"/>
          <p:cNvSpPr txBox="1"/>
          <p:nvPr/>
        </p:nvSpPr>
        <p:spPr>
          <a:xfrm>
            <a:off x="10245871" y="7069360"/>
            <a:ext cx="1199378" cy="523875"/>
          </a:xfrm>
          <a:prstGeom prst="rect">
            <a:avLst/>
          </a:prstGeom>
        </p:spPr>
        <p:txBody>
          <a:bodyPr lIns="0" tIns="0" rIns="0" bIns="0" rtlCol="0" anchor="t">
            <a:spAutoFit/>
          </a:bodyPr>
          <a:lstStyle/>
          <a:p>
            <a:pPr algn="l">
              <a:lnSpc>
                <a:spcPts val="4687"/>
              </a:lnSpc>
            </a:pPr>
            <a:r>
              <a:rPr lang="en-US" sz="1875">
                <a:solidFill>
                  <a:srgbClr val="E8E9E8"/>
                </a:solidFill>
                <a:latin typeface="Barlow"/>
                <a:ea typeface="Barlow"/>
                <a:cs typeface="Barlow"/>
                <a:sym typeface="Barlow"/>
              </a:rPr>
              <a:t>14/08/2025</a:t>
            </a:r>
          </a:p>
        </p:txBody>
      </p:sp>
      <p:sp>
        <p:nvSpPr>
          <p:cNvPr id="22" name="TextBox 22"/>
          <p:cNvSpPr txBox="1"/>
          <p:nvPr/>
        </p:nvSpPr>
        <p:spPr>
          <a:xfrm>
            <a:off x="10245871" y="7711116"/>
            <a:ext cx="1199378" cy="523875"/>
          </a:xfrm>
          <a:prstGeom prst="rect">
            <a:avLst/>
          </a:prstGeom>
        </p:spPr>
        <p:txBody>
          <a:bodyPr lIns="0" tIns="0" rIns="0" bIns="0" rtlCol="0" anchor="t">
            <a:spAutoFit/>
          </a:bodyPr>
          <a:lstStyle/>
          <a:p>
            <a:pPr algn="l">
              <a:lnSpc>
                <a:spcPts val="4687"/>
              </a:lnSpc>
            </a:pPr>
            <a:r>
              <a:rPr lang="en-US" sz="1875">
                <a:solidFill>
                  <a:srgbClr val="E8E9E8"/>
                </a:solidFill>
                <a:latin typeface="Barlow"/>
                <a:ea typeface="Barlow"/>
                <a:cs typeface="Barlow"/>
                <a:sym typeface="Barlow"/>
              </a:rPr>
              <a:t>14/08/2025</a:t>
            </a:r>
          </a:p>
        </p:txBody>
      </p:sp>
      <p:sp>
        <p:nvSpPr>
          <p:cNvPr id="23" name="TextBox 23"/>
          <p:cNvSpPr txBox="1"/>
          <p:nvPr/>
        </p:nvSpPr>
        <p:spPr>
          <a:xfrm>
            <a:off x="10245871" y="8352873"/>
            <a:ext cx="1199378" cy="523875"/>
          </a:xfrm>
          <a:prstGeom prst="rect">
            <a:avLst/>
          </a:prstGeom>
        </p:spPr>
        <p:txBody>
          <a:bodyPr lIns="0" tIns="0" rIns="0" bIns="0" rtlCol="0" anchor="t">
            <a:spAutoFit/>
          </a:bodyPr>
          <a:lstStyle/>
          <a:p>
            <a:pPr algn="l">
              <a:lnSpc>
                <a:spcPts val="4687"/>
              </a:lnSpc>
            </a:pPr>
            <a:r>
              <a:rPr lang="en-US" sz="1875">
                <a:solidFill>
                  <a:srgbClr val="E8E9E8"/>
                </a:solidFill>
                <a:latin typeface="Barlow"/>
                <a:ea typeface="Barlow"/>
                <a:cs typeface="Barlow"/>
                <a:sym typeface="Barlow"/>
              </a:rPr>
              <a:t>14/08/2025</a:t>
            </a:r>
          </a:p>
        </p:txBody>
      </p:sp>
      <p:sp>
        <p:nvSpPr>
          <p:cNvPr id="24" name="TextBox 24"/>
          <p:cNvSpPr txBox="1"/>
          <p:nvPr/>
        </p:nvSpPr>
        <p:spPr>
          <a:xfrm>
            <a:off x="8189209" y="5784639"/>
            <a:ext cx="1407909" cy="519140"/>
          </a:xfrm>
          <a:prstGeom prst="rect">
            <a:avLst/>
          </a:prstGeom>
        </p:spPr>
        <p:txBody>
          <a:bodyPr lIns="0" tIns="0" rIns="0" bIns="0" rtlCol="0" anchor="t">
            <a:spAutoFit/>
          </a:bodyPr>
          <a:lstStyle/>
          <a:p>
            <a:pPr algn="ctr">
              <a:lnSpc>
                <a:spcPts val="4687"/>
              </a:lnSpc>
            </a:pPr>
            <a:r>
              <a:rPr lang="en-US" sz="1875" dirty="0">
                <a:solidFill>
                  <a:srgbClr val="E8E9E8"/>
                </a:solidFill>
                <a:latin typeface="Barlow"/>
                <a:ea typeface="Barlow"/>
                <a:cs typeface="Barlow"/>
                <a:sym typeface="Barlow"/>
              </a:rPr>
              <a:t>09/26/2025</a:t>
            </a:r>
          </a:p>
        </p:txBody>
      </p:sp>
      <p:sp>
        <p:nvSpPr>
          <p:cNvPr id="25" name="TextBox 25"/>
          <p:cNvSpPr txBox="1"/>
          <p:nvPr/>
        </p:nvSpPr>
        <p:spPr>
          <a:xfrm>
            <a:off x="3963191" y="6575241"/>
            <a:ext cx="1982829" cy="487313"/>
          </a:xfrm>
          <a:prstGeom prst="rect">
            <a:avLst/>
          </a:prstGeom>
        </p:spPr>
        <p:txBody>
          <a:bodyPr lIns="0" tIns="0" rIns="0" bIns="0" rtlCol="0" anchor="t">
            <a:spAutoFit/>
          </a:bodyPr>
          <a:lstStyle/>
          <a:p>
            <a:pPr algn="ctr">
              <a:lnSpc>
                <a:spcPts val="1875"/>
              </a:lnSpc>
            </a:pPr>
            <a:r>
              <a:rPr lang="en-US" sz="1875" dirty="0">
                <a:solidFill>
                  <a:srgbClr val="E8E9E8"/>
                </a:solidFill>
                <a:latin typeface="Barlow"/>
                <a:ea typeface="Barlow"/>
                <a:cs typeface="Barlow"/>
                <a:sym typeface="Barlow"/>
              </a:rPr>
              <a:t>500 points per team</a:t>
            </a:r>
          </a:p>
        </p:txBody>
      </p:sp>
      <p:sp>
        <p:nvSpPr>
          <p:cNvPr id="26" name="TextBox 26"/>
          <p:cNvSpPr txBox="1"/>
          <p:nvPr/>
        </p:nvSpPr>
        <p:spPr>
          <a:xfrm>
            <a:off x="3942823" y="7203891"/>
            <a:ext cx="2003197" cy="495300"/>
          </a:xfrm>
          <a:prstGeom prst="rect">
            <a:avLst/>
          </a:prstGeom>
        </p:spPr>
        <p:txBody>
          <a:bodyPr wrap="square" lIns="0" tIns="0" rIns="0" bIns="0" rtlCol="0" anchor="t">
            <a:spAutoFit/>
          </a:bodyPr>
          <a:lstStyle/>
          <a:p>
            <a:pPr algn="ctr">
              <a:lnSpc>
                <a:spcPts val="1875"/>
              </a:lnSpc>
            </a:pPr>
            <a:r>
              <a:rPr lang="en-US" sz="1600" dirty="0">
                <a:solidFill>
                  <a:srgbClr val="E8E9E8"/>
                </a:solidFill>
                <a:latin typeface="Barlow"/>
                <a:ea typeface="Barlow"/>
                <a:cs typeface="Barlow"/>
                <a:sym typeface="Barlow"/>
              </a:rPr>
              <a:t>50 points per Individual volunteer </a:t>
            </a:r>
          </a:p>
        </p:txBody>
      </p:sp>
      <p:sp>
        <p:nvSpPr>
          <p:cNvPr id="27" name="TextBox 27"/>
          <p:cNvSpPr txBox="1"/>
          <p:nvPr/>
        </p:nvSpPr>
        <p:spPr>
          <a:xfrm>
            <a:off x="3942823" y="7858754"/>
            <a:ext cx="2003197" cy="495300"/>
          </a:xfrm>
          <a:prstGeom prst="rect">
            <a:avLst/>
          </a:prstGeom>
        </p:spPr>
        <p:txBody>
          <a:bodyPr lIns="0" tIns="0" rIns="0" bIns="0" rtlCol="0" anchor="t">
            <a:spAutoFit/>
          </a:bodyPr>
          <a:lstStyle/>
          <a:p>
            <a:pPr algn="ctr">
              <a:lnSpc>
                <a:spcPts val="1875"/>
              </a:lnSpc>
            </a:pPr>
            <a:r>
              <a:rPr lang="en-US" sz="1875" dirty="0">
                <a:solidFill>
                  <a:srgbClr val="E8E9E8"/>
                </a:solidFill>
                <a:latin typeface="Barlow"/>
                <a:ea typeface="Barlow"/>
                <a:cs typeface="Barlow"/>
                <a:sym typeface="Barlow"/>
              </a:rPr>
              <a:t>250 points per completed event.</a:t>
            </a:r>
          </a:p>
        </p:txBody>
      </p:sp>
      <p:sp>
        <p:nvSpPr>
          <p:cNvPr id="28" name="TextBox 28"/>
          <p:cNvSpPr txBox="1"/>
          <p:nvPr/>
        </p:nvSpPr>
        <p:spPr>
          <a:xfrm>
            <a:off x="3942823" y="8477879"/>
            <a:ext cx="2003197" cy="487313"/>
          </a:xfrm>
          <a:prstGeom prst="rect">
            <a:avLst/>
          </a:prstGeom>
        </p:spPr>
        <p:txBody>
          <a:bodyPr lIns="0" tIns="0" rIns="0" bIns="0" rtlCol="0" anchor="t">
            <a:spAutoFit/>
          </a:bodyPr>
          <a:lstStyle/>
          <a:p>
            <a:pPr algn="ctr">
              <a:lnSpc>
                <a:spcPts val="1875"/>
              </a:lnSpc>
            </a:pPr>
            <a:r>
              <a:rPr lang="en-US" sz="1875" dirty="0">
                <a:solidFill>
                  <a:srgbClr val="E8E9E8"/>
                </a:solidFill>
                <a:latin typeface="Barlow"/>
                <a:ea typeface="Barlow"/>
                <a:cs typeface="Barlow"/>
                <a:sym typeface="Barlow"/>
              </a:rPr>
              <a:t>50 points each volunteer event</a:t>
            </a:r>
          </a:p>
        </p:txBody>
      </p:sp>
      <p:sp>
        <p:nvSpPr>
          <p:cNvPr id="29" name="TextBox 29"/>
          <p:cNvSpPr txBox="1"/>
          <p:nvPr/>
        </p:nvSpPr>
        <p:spPr>
          <a:xfrm>
            <a:off x="3963191" y="5956089"/>
            <a:ext cx="1982829" cy="495300"/>
          </a:xfrm>
          <a:prstGeom prst="rect">
            <a:avLst/>
          </a:prstGeom>
        </p:spPr>
        <p:txBody>
          <a:bodyPr lIns="0" tIns="0" rIns="0" bIns="0" rtlCol="0" anchor="t">
            <a:spAutoFit/>
          </a:bodyPr>
          <a:lstStyle/>
          <a:p>
            <a:pPr algn="ctr">
              <a:lnSpc>
                <a:spcPts val="1875"/>
              </a:lnSpc>
            </a:pPr>
            <a:r>
              <a:rPr lang="en-US" sz="1875" dirty="0">
                <a:solidFill>
                  <a:srgbClr val="E8E9E8"/>
                </a:solidFill>
                <a:latin typeface="Barlow"/>
                <a:ea typeface="Barlow"/>
                <a:cs typeface="Barlow"/>
                <a:sym typeface="Barlow"/>
              </a:rPr>
              <a:t>100 points per team</a:t>
            </a:r>
          </a:p>
        </p:txBody>
      </p:sp>
      <p:sp>
        <p:nvSpPr>
          <p:cNvPr id="30" name="TextBox 30"/>
          <p:cNvSpPr txBox="1"/>
          <p:nvPr/>
        </p:nvSpPr>
        <p:spPr>
          <a:xfrm>
            <a:off x="1937599" y="6583576"/>
            <a:ext cx="1982829" cy="487313"/>
          </a:xfrm>
          <a:prstGeom prst="rect">
            <a:avLst/>
          </a:prstGeom>
        </p:spPr>
        <p:txBody>
          <a:bodyPr lIns="0" tIns="0" rIns="0" bIns="0" rtlCol="0" anchor="t">
            <a:spAutoFit/>
          </a:bodyPr>
          <a:lstStyle/>
          <a:p>
            <a:pPr algn="ctr">
              <a:lnSpc>
                <a:spcPts val="1875"/>
              </a:lnSpc>
            </a:pPr>
            <a:r>
              <a:rPr lang="en-US" sz="1875" dirty="0">
                <a:solidFill>
                  <a:srgbClr val="E8E9E8"/>
                </a:solidFill>
                <a:latin typeface="Barlow"/>
                <a:ea typeface="Barlow"/>
                <a:cs typeface="Barlow"/>
                <a:sym typeface="Barlow"/>
              </a:rPr>
              <a:t>Diagnostic </a:t>
            </a:r>
          </a:p>
          <a:p>
            <a:pPr algn="ctr">
              <a:lnSpc>
                <a:spcPts val="1875"/>
              </a:lnSpc>
            </a:pPr>
            <a:r>
              <a:rPr lang="en-US" sz="1875" dirty="0">
                <a:solidFill>
                  <a:srgbClr val="E8E9E8"/>
                </a:solidFill>
                <a:latin typeface="Barlow"/>
                <a:ea typeface="Barlow"/>
                <a:cs typeface="Barlow"/>
                <a:sym typeface="Barlow"/>
              </a:rPr>
              <a:t>visit </a:t>
            </a:r>
          </a:p>
        </p:txBody>
      </p:sp>
      <p:sp>
        <p:nvSpPr>
          <p:cNvPr id="31" name="TextBox 31"/>
          <p:cNvSpPr txBox="1"/>
          <p:nvPr/>
        </p:nvSpPr>
        <p:spPr>
          <a:xfrm>
            <a:off x="1917232" y="7277100"/>
            <a:ext cx="2003197" cy="487313"/>
          </a:xfrm>
          <a:prstGeom prst="rect">
            <a:avLst/>
          </a:prstGeom>
        </p:spPr>
        <p:txBody>
          <a:bodyPr lIns="0" tIns="0" rIns="0" bIns="0" rtlCol="0" anchor="t">
            <a:spAutoFit/>
          </a:bodyPr>
          <a:lstStyle/>
          <a:p>
            <a:pPr algn="ctr">
              <a:lnSpc>
                <a:spcPts val="1875"/>
              </a:lnSpc>
            </a:pPr>
            <a:r>
              <a:rPr lang="en-US" sz="1875" dirty="0">
                <a:solidFill>
                  <a:srgbClr val="E8E9E8"/>
                </a:solidFill>
                <a:latin typeface="Barlow"/>
                <a:ea typeface="Barlow"/>
                <a:cs typeface="Barlow"/>
                <a:sym typeface="Barlow"/>
              </a:rPr>
              <a:t>Individual volunteer </a:t>
            </a:r>
          </a:p>
        </p:txBody>
      </p:sp>
      <p:sp>
        <p:nvSpPr>
          <p:cNvPr id="32" name="TextBox 32"/>
          <p:cNvSpPr txBox="1"/>
          <p:nvPr/>
        </p:nvSpPr>
        <p:spPr>
          <a:xfrm>
            <a:off x="1917232" y="7856587"/>
            <a:ext cx="2003197" cy="487313"/>
          </a:xfrm>
          <a:prstGeom prst="rect">
            <a:avLst/>
          </a:prstGeom>
        </p:spPr>
        <p:txBody>
          <a:bodyPr lIns="0" tIns="0" rIns="0" bIns="0" rtlCol="0" anchor="t">
            <a:spAutoFit/>
          </a:bodyPr>
          <a:lstStyle/>
          <a:p>
            <a:pPr algn="ctr">
              <a:lnSpc>
                <a:spcPts val="1875"/>
              </a:lnSpc>
            </a:pPr>
            <a:r>
              <a:rPr lang="en-US" sz="1875" dirty="0">
                <a:solidFill>
                  <a:srgbClr val="E8E9E8"/>
                </a:solidFill>
                <a:latin typeface="Barlow"/>
                <a:ea typeface="Barlow"/>
                <a:cs typeface="Barlow"/>
                <a:sym typeface="Barlow"/>
              </a:rPr>
              <a:t>Completed </a:t>
            </a:r>
          </a:p>
          <a:p>
            <a:pPr algn="ctr">
              <a:lnSpc>
                <a:spcPts val="1875"/>
              </a:lnSpc>
            </a:pPr>
            <a:r>
              <a:rPr lang="en-US" sz="1875" dirty="0">
                <a:solidFill>
                  <a:srgbClr val="E8E9E8"/>
                </a:solidFill>
                <a:latin typeface="Barlow"/>
                <a:ea typeface="Barlow"/>
                <a:cs typeface="Barlow"/>
                <a:sym typeface="Barlow"/>
              </a:rPr>
              <a:t>Event</a:t>
            </a:r>
          </a:p>
        </p:txBody>
      </p:sp>
      <p:sp>
        <p:nvSpPr>
          <p:cNvPr id="33" name="TextBox 33"/>
          <p:cNvSpPr txBox="1"/>
          <p:nvPr/>
        </p:nvSpPr>
        <p:spPr>
          <a:xfrm>
            <a:off x="1917232" y="8471926"/>
            <a:ext cx="2003197" cy="495300"/>
          </a:xfrm>
          <a:prstGeom prst="rect">
            <a:avLst/>
          </a:prstGeom>
        </p:spPr>
        <p:txBody>
          <a:bodyPr lIns="0" tIns="0" rIns="0" bIns="0" rtlCol="0" anchor="t">
            <a:spAutoFit/>
          </a:bodyPr>
          <a:lstStyle/>
          <a:p>
            <a:pPr algn="ctr">
              <a:lnSpc>
                <a:spcPts val="1875"/>
              </a:lnSpc>
            </a:pPr>
            <a:r>
              <a:rPr lang="en-US" sz="1875" dirty="0">
                <a:solidFill>
                  <a:srgbClr val="E8E9E8"/>
                </a:solidFill>
                <a:latin typeface="Barlow"/>
                <a:ea typeface="Barlow"/>
                <a:cs typeface="Barlow"/>
                <a:sym typeface="Barlow"/>
              </a:rPr>
              <a:t>Submitting photos/videos </a:t>
            </a:r>
          </a:p>
        </p:txBody>
      </p:sp>
      <p:sp>
        <p:nvSpPr>
          <p:cNvPr id="34" name="TextBox 34"/>
          <p:cNvSpPr txBox="1"/>
          <p:nvPr/>
        </p:nvSpPr>
        <p:spPr>
          <a:xfrm>
            <a:off x="1937599" y="5940638"/>
            <a:ext cx="1982829" cy="487313"/>
          </a:xfrm>
          <a:prstGeom prst="rect">
            <a:avLst/>
          </a:prstGeom>
        </p:spPr>
        <p:txBody>
          <a:bodyPr lIns="0" tIns="0" rIns="0" bIns="0" rtlCol="0" anchor="t">
            <a:spAutoFit/>
          </a:bodyPr>
          <a:lstStyle/>
          <a:p>
            <a:pPr algn="ctr">
              <a:lnSpc>
                <a:spcPts val="1875"/>
              </a:lnSpc>
            </a:pPr>
            <a:r>
              <a:rPr lang="en-US" sz="1875" dirty="0">
                <a:solidFill>
                  <a:srgbClr val="E8E9E8"/>
                </a:solidFill>
                <a:latin typeface="Barlow"/>
                <a:ea typeface="Barlow"/>
                <a:cs typeface="Barlow"/>
                <a:sym typeface="Barlow"/>
              </a:rPr>
              <a:t>Team</a:t>
            </a:r>
          </a:p>
          <a:p>
            <a:pPr algn="ctr">
              <a:lnSpc>
                <a:spcPts val="1875"/>
              </a:lnSpc>
            </a:pPr>
            <a:r>
              <a:rPr lang="en-US" sz="1875" dirty="0">
                <a:solidFill>
                  <a:srgbClr val="E8E9E8"/>
                </a:solidFill>
                <a:latin typeface="Barlow"/>
                <a:ea typeface="Barlow"/>
                <a:cs typeface="Barlow"/>
                <a:sym typeface="Barlow"/>
              </a:rPr>
              <a:t> registration </a:t>
            </a:r>
          </a:p>
        </p:txBody>
      </p:sp>
      <p:pic>
        <p:nvPicPr>
          <p:cNvPr id="38" name="Imagem 37">
            <a:extLst>
              <a:ext uri="{FF2B5EF4-FFF2-40B4-BE49-F238E27FC236}">
                <a16:creationId xmlns:a16="http://schemas.microsoft.com/office/drawing/2014/main" id="{FF8683D4-76A1-7D47-6CD3-1E9CF66A4B0A}"/>
              </a:ext>
            </a:extLst>
          </p:cNvPr>
          <p:cNvPicPr>
            <a:picLocks noChangeAspect="1"/>
          </p:cNvPicPr>
          <p:nvPr/>
        </p:nvPicPr>
        <p:blipFill>
          <a:blip r:embed="rId4"/>
          <a:stretch>
            <a:fillRect/>
          </a:stretch>
        </p:blipFill>
        <p:spPr>
          <a:xfrm rot="5400000">
            <a:off x="8345209" y="5964413"/>
            <a:ext cx="5194183" cy="2003196"/>
          </a:xfrm>
          <a:prstGeom prst="rect">
            <a:avLst/>
          </a:prstGeom>
        </p:spPr>
      </p:pic>
      <p:sp>
        <p:nvSpPr>
          <p:cNvPr id="39" name="TextBox 17">
            <a:extLst>
              <a:ext uri="{FF2B5EF4-FFF2-40B4-BE49-F238E27FC236}">
                <a16:creationId xmlns:a16="http://schemas.microsoft.com/office/drawing/2014/main" id="{7E768CB4-01E9-2123-42E9-3707324DDEFD}"/>
              </a:ext>
            </a:extLst>
          </p:cNvPr>
          <p:cNvSpPr txBox="1"/>
          <p:nvPr/>
        </p:nvSpPr>
        <p:spPr>
          <a:xfrm>
            <a:off x="7883688" y="8316231"/>
            <a:ext cx="2003197" cy="519140"/>
          </a:xfrm>
          <a:prstGeom prst="rect">
            <a:avLst/>
          </a:prstGeom>
        </p:spPr>
        <p:txBody>
          <a:bodyPr lIns="0" tIns="0" rIns="0" bIns="0" rtlCol="0" anchor="t">
            <a:spAutoFit/>
          </a:bodyPr>
          <a:lstStyle/>
          <a:p>
            <a:pPr algn="ctr">
              <a:lnSpc>
                <a:spcPts val="4687"/>
              </a:lnSpc>
            </a:pPr>
            <a:r>
              <a:rPr lang="en-US" sz="1875" dirty="0">
                <a:solidFill>
                  <a:srgbClr val="E8E9E8"/>
                </a:solidFill>
                <a:latin typeface="Barlow"/>
                <a:ea typeface="Barlow"/>
                <a:cs typeface="Barlow"/>
                <a:sym typeface="Barlow"/>
              </a:rPr>
              <a:t>10/31/2025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625" y="0"/>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dirty="0"/>
          </a:p>
        </p:txBody>
      </p:sp>
      <p:sp>
        <p:nvSpPr>
          <p:cNvPr id="3" name="TextBox 3"/>
          <p:cNvSpPr txBox="1"/>
          <p:nvPr/>
        </p:nvSpPr>
        <p:spPr>
          <a:xfrm>
            <a:off x="8851030" y="2922194"/>
            <a:ext cx="7751845" cy="1668628"/>
          </a:xfrm>
          <a:prstGeom prst="rect">
            <a:avLst/>
          </a:prstGeom>
        </p:spPr>
        <p:txBody>
          <a:bodyPr lIns="0" tIns="0" rIns="0" bIns="0" rtlCol="0" anchor="t">
            <a:spAutoFit/>
          </a:bodyPr>
          <a:lstStyle/>
          <a:p>
            <a:pPr algn="l">
              <a:lnSpc>
                <a:spcPts val="2624"/>
              </a:lnSpc>
            </a:pPr>
            <a:r>
              <a:rPr lang="en-US" sz="1950" spc="35" dirty="0">
                <a:solidFill>
                  <a:srgbClr val="111B40"/>
                </a:solidFill>
                <a:latin typeface="Barlow"/>
                <a:ea typeface="Barlow"/>
                <a:cs typeface="Barlow"/>
                <a:sym typeface="Barlow"/>
              </a:rPr>
              <a:t>The Gerdau Volunteer Games are a way to recognize and celebrate the collective impact created by volunteers. Throughout the competition, teams accumulate points based on their volunteer events and engagement, and at the end, those who contributed the most will be honored!</a:t>
            </a:r>
          </a:p>
        </p:txBody>
      </p:sp>
      <p:sp>
        <p:nvSpPr>
          <p:cNvPr id="4" name="TextBox 4"/>
          <p:cNvSpPr txBox="1"/>
          <p:nvPr/>
        </p:nvSpPr>
        <p:spPr>
          <a:xfrm>
            <a:off x="8856297" y="4891323"/>
            <a:ext cx="7922981" cy="2967479"/>
          </a:xfrm>
          <a:prstGeom prst="rect">
            <a:avLst/>
          </a:prstGeom>
        </p:spPr>
        <p:txBody>
          <a:bodyPr lIns="0" tIns="0" rIns="0" bIns="0" rtlCol="0" anchor="t">
            <a:spAutoFit/>
          </a:bodyPr>
          <a:lstStyle/>
          <a:p>
            <a:pPr algn="l">
              <a:lnSpc>
                <a:spcPts val="2624"/>
              </a:lnSpc>
            </a:pPr>
            <a:r>
              <a:rPr lang="en-US" sz="1950" spc="39" dirty="0">
                <a:solidFill>
                  <a:srgbClr val="111B40"/>
                </a:solidFill>
                <a:latin typeface="Barlow" panose="00000500000000000000" pitchFamily="2" charset="0"/>
                <a:ea typeface="Barlow Bold"/>
                <a:cs typeface="Barlow Bold"/>
                <a:sym typeface="Barlow Bold"/>
              </a:rPr>
              <a:t>Winning teams (1st, 2nd and 3rd) </a:t>
            </a:r>
            <a:r>
              <a:rPr lang="en-US" sz="1950" b="1" spc="39" dirty="0">
                <a:solidFill>
                  <a:srgbClr val="111B40"/>
                </a:solidFill>
                <a:latin typeface="Barlow" panose="00000500000000000000" pitchFamily="2" charset="0"/>
                <a:ea typeface="Barlow Bold"/>
                <a:cs typeface="Barlow Bold"/>
                <a:sym typeface="Barlow Bold"/>
              </a:rPr>
              <a:t>will receive a trophy.</a:t>
            </a:r>
          </a:p>
          <a:p>
            <a:pPr algn="l">
              <a:lnSpc>
                <a:spcPts val="2624"/>
              </a:lnSpc>
            </a:pPr>
            <a:endParaRPr lang="en-US" sz="1950" spc="39" dirty="0">
              <a:solidFill>
                <a:srgbClr val="111B40"/>
              </a:solidFill>
              <a:latin typeface="Barlow" panose="00000500000000000000" pitchFamily="2" charset="0"/>
              <a:ea typeface="Barlow Bold"/>
              <a:cs typeface="Barlow Bold"/>
              <a:sym typeface="Barlow Bold"/>
            </a:endParaRPr>
          </a:p>
          <a:p>
            <a:pPr algn="l">
              <a:lnSpc>
                <a:spcPts val="2624"/>
              </a:lnSpc>
            </a:pPr>
            <a:r>
              <a:rPr lang="en-US" sz="1950" spc="39" dirty="0">
                <a:solidFill>
                  <a:srgbClr val="111B40"/>
                </a:solidFill>
                <a:latin typeface="Barlow" panose="00000500000000000000" pitchFamily="2" charset="0"/>
                <a:ea typeface="Barlow Bold"/>
                <a:cs typeface="Barlow Bold"/>
                <a:sym typeface="Barlow Bold"/>
              </a:rPr>
              <a:t>Each winning team will nominate </a:t>
            </a:r>
            <a:r>
              <a:rPr lang="en-US" sz="1950" b="1" spc="39" dirty="0">
                <a:solidFill>
                  <a:srgbClr val="111B40"/>
                </a:solidFill>
                <a:latin typeface="Barlow" panose="00000500000000000000" pitchFamily="2" charset="0"/>
                <a:ea typeface="Barlow Bold"/>
                <a:cs typeface="Barlow Bold"/>
                <a:sym typeface="Barlow Bold"/>
              </a:rPr>
              <a:t>one benefited NGO </a:t>
            </a:r>
            <a:r>
              <a:rPr lang="en-US" sz="1950" spc="39" dirty="0">
                <a:solidFill>
                  <a:srgbClr val="111B40"/>
                </a:solidFill>
                <a:latin typeface="Barlow" panose="00000500000000000000" pitchFamily="2" charset="0"/>
                <a:ea typeface="Barlow Bold"/>
                <a:cs typeface="Barlow Bold"/>
                <a:sym typeface="Barlow Bold"/>
              </a:rPr>
              <a:t>to receive a donation of $2,500, $1,500 and $1,000 respectively.</a:t>
            </a:r>
          </a:p>
          <a:p>
            <a:pPr algn="l">
              <a:lnSpc>
                <a:spcPts val="2624"/>
              </a:lnSpc>
            </a:pPr>
            <a:endParaRPr lang="en-US" sz="1950" spc="39" dirty="0">
              <a:solidFill>
                <a:srgbClr val="111B40"/>
              </a:solidFill>
              <a:latin typeface="Barlow" panose="00000500000000000000" pitchFamily="2" charset="0"/>
              <a:ea typeface="Barlow Bold"/>
              <a:cs typeface="Barlow Bold"/>
              <a:sym typeface="Barlow Bold"/>
            </a:endParaRPr>
          </a:p>
          <a:p>
            <a:pPr algn="l">
              <a:lnSpc>
                <a:spcPts val="2624"/>
              </a:lnSpc>
            </a:pPr>
            <a:r>
              <a:rPr lang="en-US" sz="1950" b="1" spc="39" dirty="0">
                <a:solidFill>
                  <a:srgbClr val="111B40"/>
                </a:solidFill>
                <a:latin typeface="Barlow" panose="00000500000000000000" pitchFamily="2" charset="0"/>
                <a:ea typeface="Barlow Bold"/>
                <a:cs typeface="Barlow Bold"/>
                <a:sym typeface="Barlow Bold"/>
              </a:rPr>
              <a:t>This non-profit must either:</a:t>
            </a:r>
            <a:r>
              <a:rPr lang="en-US" sz="1950" spc="39" dirty="0">
                <a:solidFill>
                  <a:srgbClr val="111B40"/>
                </a:solidFill>
                <a:latin typeface="Barlow" panose="00000500000000000000" pitchFamily="2" charset="0"/>
                <a:ea typeface="Barlow Bold"/>
                <a:cs typeface="Barlow Bold"/>
                <a:sym typeface="Barlow Bold"/>
              </a:rPr>
              <a:t> (a) Develop projects directly aligned with one of Gerdau’s social impact pillars — Education, Housing, or Recycling; or (b) Have hosted a volunteer activity clearly connected to one of these pillars, as carried out by the winning team.</a:t>
            </a:r>
          </a:p>
        </p:txBody>
      </p:sp>
      <p:sp>
        <p:nvSpPr>
          <p:cNvPr id="7" name="TextBox 7"/>
          <p:cNvSpPr txBox="1"/>
          <p:nvPr/>
        </p:nvSpPr>
        <p:spPr>
          <a:xfrm>
            <a:off x="8820550" y="8882407"/>
            <a:ext cx="4897612" cy="300082"/>
          </a:xfrm>
          <a:prstGeom prst="rect">
            <a:avLst/>
          </a:prstGeom>
        </p:spPr>
        <p:txBody>
          <a:bodyPr lIns="0" tIns="0" rIns="0" bIns="0" rtlCol="0" anchor="t">
            <a:spAutoFit/>
          </a:bodyPr>
          <a:lstStyle/>
          <a:p>
            <a:pPr algn="l">
              <a:lnSpc>
                <a:spcPts val="2624"/>
              </a:lnSpc>
            </a:pPr>
            <a:r>
              <a:rPr lang="en-US" sz="1950" b="1" spc="39" dirty="0">
                <a:solidFill>
                  <a:srgbClr val="111B40"/>
                </a:solidFill>
                <a:latin typeface="Barlow Bold"/>
                <a:ea typeface="Barlow Bold"/>
                <a:cs typeface="Barlow Bold"/>
                <a:sym typeface="Barlow Bold"/>
              </a:rPr>
              <a:t>Results announcement</a:t>
            </a:r>
            <a:r>
              <a:rPr lang="en-US" sz="1950" b="1" spc="39" dirty="0">
                <a:solidFill>
                  <a:srgbClr val="111B40"/>
                </a:solidFill>
                <a:latin typeface="Barlow" panose="00000500000000000000" pitchFamily="2" charset="0"/>
                <a:ea typeface="Barlow Bold"/>
                <a:cs typeface="Barlow Bold"/>
                <a:sym typeface="Barlow Bold"/>
              </a:rPr>
              <a:t>: </a:t>
            </a:r>
            <a:r>
              <a:rPr lang="en-US" sz="1950" spc="39" dirty="0">
                <a:solidFill>
                  <a:srgbClr val="111B40"/>
                </a:solidFill>
                <a:latin typeface="Barlow" panose="00000500000000000000" pitchFamily="2" charset="0"/>
                <a:ea typeface="Barlow Bold"/>
                <a:cs typeface="Barlow Bold"/>
                <a:sym typeface="Barlow Bold"/>
              </a:rPr>
              <a:t>11/14/2025</a:t>
            </a:r>
            <a:endParaRPr lang="en-US" sz="1950" spc="39" dirty="0">
              <a:solidFill>
                <a:srgbClr val="111B40"/>
              </a:solidFill>
              <a:latin typeface="Barlow" panose="00000500000000000000" pitchFamily="2" charset="0"/>
              <a:ea typeface="Barlow"/>
              <a:cs typeface="Barlow"/>
              <a:sym typeface="Barlow"/>
            </a:endParaRPr>
          </a:p>
        </p:txBody>
      </p:sp>
      <p:sp>
        <p:nvSpPr>
          <p:cNvPr id="8" name="TextBox 8"/>
          <p:cNvSpPr txBox="1"/>
          <p:nvPr/>
        </p:nvSpPr>
        <p:spPr>
          <a:xfrm>
            <a:off x="1508722" y="4616634"/>
            <a:ext cx="4585964" cy="1007071"/>
          </a:xfrm>
          <a:prstGeom prst="rect">
            <a:avLst/>
          </a:prstGeom>
        </p:spPr>
        <p:txBody>
          <a:bodyPr lIns="0" tIns="0" rIns="0" bIns="0" rtlCol="0" anchor="t">
            <a:spAutoFit/>
          </a:bodyPr>
          <a:lstStyle/>
          <a:p>
            <a:pPr algn="l">
              <a:lnSpc>
                <a:spcPts val="8772"/>
              </a:lnSpc>
            </a:pPr>
            <a:r>
              <a:rPr lang="en-US" sz="6265" b="1" dirty="0">
                <a:solidFill>
                  <a:srgbClr val="E8E9E8"/>
                </a:solidFill>
                <a:latin typeface="Barlow Bold"/>
                <a:ea typeface="Barlow Bold"/>
                <a:cs typeface="Barlow Bold"/>
                <a:sym typeface="Barlow Bold"/>
              </a:rPr>
              <a:t>7. Awards</a:t>
            </a:r>
          </a:p>
        </p:txBody>
      </p:sp>
      <p:pic>
        <p:nvPicPr>
          <p:cNvPr id="10" name="Imagem 9">
            <a:extLst>
              <a:ext uri="{FF2B5EF4-FFF2-40B4-BE49-F238E27FC236}">
                <a16:creationId xmlns:a16="http://schemas.microsoft.com/office/drawing/2014/main" id="{7B279A77-81F8-79F1-BEB5-F6ECB16C4B25}"/>
              </a:ext>
            </a:extLst>
          </p:cNvPr>
          <p:cNvPicPr>
            <a:picLocks noChangeAspect="1"/>
          </p:cNvPicPr>
          <p:nvPr/>
        </p:nvPicPr>
        <p:blipFill>
          <a:blip r:embed="rId4"/>
          <a:stretch>
            <a:fillRect/>
          </a:stretch>
        </p:blipFill>
        <p:spPr>
          <a:xfrm>
            <a:off x="15973494" y="8648700"/>
            <a:ext cx="2460597" cy="17665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E9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569624" y="9095299"/>
            <a:ext cx="1303353" cy="317278"/>
            <a:chOff x="0" y="0"/>
            <a:chExt cx="1737804" cy="423037"/>
          </a:xfrm>
        </p:grpSpPr>
        <p:sp>
          <p:nvSpPr>
            <p:cNvPr id="3" name="Freeform 3"/>
            <p:cNvSpPr/>
            <p:nvPr/>
          </p:nvSpPr>
          <p:spPr>
            <a:xfrm>
              <a:off x="0" y="0"/>
              <a:ext cx="1742186" cy="423037"/>
            </a:xfrm>
            <a:custGeom>
              <a:avLst/>
              <a:gdLst/>
              <a:ahLst/>
              <a:cxnLst/>
              <a:rect l="l" t="t" r="r" b="b"/>
              <a:pathLst>
                <a:path w="1742186" h="423037">
                  <a:moveTo>
                    <a:pt x="21336" y="10160"/>
                  </a:moveTo>
                  <a:lnTo>
                    <a:pt x="10033" y="9525"/>
                  </a:lnTo>
                  <a:lnTo>
                    <a:pt x="13208" y="7747"/>
                  </a:lnTo>
                  <a:lnTo>
                    <a:pt x="13081" y="7874"/>
                  </a:lnTo>
                  <a:lnTo>
                    <a:pt x="13589" y="7493"/>
                  </a:lnTo>
                  <a:lnTo>
                    <a:pt x="14224" y="6985"/>
                  </a:lnTo>
                  <a:lnTo>
                    <a:pt x="16129" y="5334"/>
                  </a:lnTo>
                  <a:lnTo>
                    <a:pt x="17272" y="4699"/>
                  </a:lnTo>
                  <a:lnTo>
                    <a:pt x="17399" y="4699"/>
                  </a:lnTo>
                  <a:lnTo>
                    <a:pt x="17399" y="4699"/>
                  </a:lnTo>
                  <a:lnTo>
                    <a:pt x="23368" y="0"/>
                  </a:lnTo>
                  <a:lnTo>
                    <a:pt x="27305" y="6731"/>
                  </a:lnTo>
                  <a:lnTo>
                    <a:pt x="21844" y="9906"/>
                  </a:lnTo>
                  <a:lnTo>
                    <a:pt x="27305" y="6731"/>
                  </a:lnTo>
                  <a:lnTo>
                    <a:pt x="28321" y="9271"/>
                  </a:lnTo>
                  <a:lnTo>
                    <a:pt x="28448" y="9906"/>
                  </a:lnTo>
                  <a:cubicBezTo>
                    <a:pt x="29718" y="18415"/>
                    <a:pt x="21971" y="53594"/>
                    <a:pt x="22225" y="52578"/>
                  </a:cubicBezTo>
                  <a:lnTo>
                    <a:pt x="16002" y="51181"/>
                  </a:lnTo>
                  <a:lnTo>
                    <a:pt x="21463" y="48006"/>
                  </a:lnTo>
                  <a:lnTo>
                    <a:pt x="14605" y="45720"/>
                  </a:lnTo>
                  <a:lnTo>
                    <a:pt x="16002" y="45339"/>
                  </a:lnTo>
                  <a:lnTo>
                    <a:pt x="17399" y="44831"/>
                  </a:lnTo>
                  <a:lnTo>
                    <a:pt x="19431" y="43688"/>
                  </a:lnTo>
                  <a:lnTo>
                    <a:pt x="41402" y="28829"/>
                  </a:lnTo>
                  <a:cubicBezTo>
                    <a:pt x="50800" y="22225"/>
                    <a:pt x="61087" y="14859"/>
                    <a:pt x="68834" y="10414"/>
                  </a:cubicBezTo>
                  <a:lnTo>
                    <a:pt x="76327" y="6350"/>
                  </a:lnTo>
                  <a:lnTo>
                    <a:pt x="79629" y="5842"/>
                  </a:lnTo>
                  <a:lnTo>
                    <a:pt x="85852" y="5207"/>
                  </a:lnTo>
                  <a:lnTo>
                    <a:pt x="89281" y="15494"/>
                  </a:lnTo>
                  <a:lnTo>
                    <a:pt x="86995" y="17526"/>
                  </a:lnTo>
                  <a:cubicBezTo>
                    <a:pt x="84201" y="19939"/>
                    <a:pt x="22225" y="74549"/>
                    <a:pt x="22225" y="73914"/>
                  </a:cubicBezTo>
                  <a:lnTo>
                    <a:pt x="22098" y="72009"/>
                  </a:lnTo>
                  <a:lnTo>
                    <a:pt x="21463" y="70866"/>
                  </a:lnTo>
                  <a:lnTo>
                    <a:pt x="11430" y="69215"/>
                  </a:lnTo>
                  <a:lnTo>
                    <a:pt x="14605" y="67945"/>
                  </a:lnTo>
                  <a:lnTo>
                    <a:pt x="15240" y="67691"/>
                  </a:lnTo>
                  <a:lnTo>
                    <a:pt x="16383" y="67056"/>
                  </a:lnTo>
                  <a:cubicBezTo>
                    <a:pt x="21082" y="64389"/>
                    <a:pt x="30226" y="58039"/>
                    <a:pt x="41656" y="50292"/>
                  </a:cubicBezTo>
                  <a:cubicBezTo>
                    <a:pt x="57912" y="39243"/>
                    <a:pt x="78105" y="25400"/>
                    <a:pt x="93472" y="16637"/>
                  </a:cubicBezTo>
                  <a:lnTo>
                    <a:pt x="110998" y="7112"/>
                  </a:lnTo>
                  <a:lnTo>
                    <a:pt x="116713" y="6985"/>
                  </a:lnTo>
                  <a:lnTo>
                    <a:pt x="122682" y="7493"/>
                  </a:lnTo>
                  <a:lnTo>
                    <a:pt x="124841" y="11176"/>
                  </a:lnTo>
                  <a:lnTo>
                    <a:pt x="126365" y="14859"/>
                  </a:lnTo>
                  <a:lnTo>
                    <a:pt x="126365" y="16764"/>
                  </a:lnTo>
                  <a:cubicBezTo>
                    <a:pt x="126619" y="32385"/>
                    <a:pt x="92583" y="55880"/>
                    <a:pt x="67691" y="73914"/>
                  </a:cubicBezTo>
                  <a:cubicBezTo>
                    <a:pt x="42164" y="92329"/>
                    <a:pt x="22987" y="106807"/>
                    <a:pt x="21717" y="112395"/>
                  </a:cubicBezTo>
                  <a:lnTo>
                    <a:pt x="21336" y="110871"/>
                  </a:lnTo>
                  <a:lnTo>
                    <a:pt x="20320" y="109855"/>
                  </a:lnTo>
                  <a:lnTo>
                    <a:pt x="20193" y="109855"/>
                  </a:lnTo>
                  <a:cubicBezTo>
                    <a:pt x="24003" y="110998"/>
                    <a:pt x="38481" y="105283"/>
                    <a:pt x="60960" y="92202"/>
                  </a:cubicBezTo>
                  <a:cubicBezTo>
                    <a:pt x="110363" y="63881"/>
                    <a:pt x="179578" y="12319"/>
                    <a:pt x="179705" y="12192"/>
                  </a:cubicBezTo>
                  <a:lnTo>
                    <a:pt x="183007" y="10668"/>
                  </a:lnTo>
                  <a:lnTo>
                    <a:pt x="188087" y="12446"/>
                  </a:lnTo>
                  <a:lnTo>
                    <a:pt x="188976" y="13970"/>
                  </a:lnTo>
                  <a:lnTo>
                    <a:pt x="190500" y="18288"/>
                  </a:lnTo>
                  <a:lnTo>
                    <a:pt x="190373" y="20320"/>
                  </a:lnTo>
                  <a:cubicBezTo>
                    <a:pt x="188341" y="46482"/>
                    <a:pt x="62738" y="120650"/>
                    <a:pt x="29464" y="140589"/>
                  </a:cubicBezTo>
                  <a:lnTo>
                    <a:pt x="20447" y="146050"/>
                  </a:lnTo>
                  <a:lnTo>
                    <a:pt x="19812" y="146431"/>
                  </a:lnTo>
                  <a:lnTo>
                    <a:pt x="25400" y="144907"/>
                  </a:lnTo>
                  <a:lnTo>
                    <a:pt x="21463" y="138176"/>
                  </a:lnTo>
                  <a:lnTo>
                    <a:pt x="13081" y="135763"/>
                  </a:lnTo>
                  <a:lnTo>
                    <a:pt x="15494" y="135255"/>
                  </a:lnTo>
                  <a:lnTo>
                    <a:pt x="15621" y="135255"/>
                  </a:lnTo>
                  <a:cubicBezTo>
                    <a:pt x="19558" y="134366"/>
                    <a:pt x="39878" y="123317"/>
                    <a:pt x="67945" y="107061"/>
                  </a:cubicBezTo>
                  <a:cubicBezTo>
                    <a:pt x="130556" y="71120"/>
                    <a:pt x="224282" y="13843"/>
                    <a:pt x="224409" y="13843"/>
                  </a:cubicBezTo>
                  <a:lnTo>
                    <a:pt x="227584" y="12700"/>
                  </a:lnTo>
                  <a:lnTo>
                    <a:pt x="232283" y="14605"/>
                  </a:lnTo>
                  <a:lnTo>
                    <a:pt x="233172" y="16129"/>
                  </a:lnTo>
                  <a:cubicBezTo>
                    <a:pt x="254127" y="52578"/>
                    <a:pt x="12700" y="190119"/>
                    <a:pt x="19050" y="186436"/>
                  </a:cubicBezTo>
                  <a:lnTo>
                    <a:pt x="15875" y="180975"/>
                  </a:lnTo>
                  <a:lnTo>
                    <a:pt x="21336" y="177800"/>
                  </a:lnTo>
                  <a:lnTo>
                    <a:pt x="18923" y="175895"/>
                  </a:lnTo>
                  <a:lnTo>
                    <a:pt x="19050" y="175895"/>
                  </a:lnTo>
                  <a:cubicBezTo>
                    <a:pt x="25019" y="176657"/>
                    <a:pt x="51689" y="163830"/>
                    <a:pt x="89281" y="142113"/>
                  </a:cubicBezTo>
                  <a:cubicBezTo>
                    <a:pt x="170434" y="95123"/>
                    <a:pt x="287147" y="16891"/>
                    <a:pt x="287274" y="16891"/>
                  </a:cubicBezTo>
                  <a:lnTo>
                    <a:pt x="290830" y="22098"/>
                  </a:lnTo>
                  <a:lnTo>
                    <a:pt x="293243" y="27940"/>
                  </a:lnTo>
                  <a:cubicBezTo>
                    <a:pt x="289306" y="29591"/>
                    <a:pt x="20066" y="144145"/>
                    <a:pt x="20066" y="195072"/>
                  </a:cubicBezTo>
                  <a:lnTo>
                    <a:pt x="20447" y="198374"/>
                  </a:lnTo>
                  <a:lnTo>
                    <a:pt x="15748" y="203073"/>
                  </a:lnTo>
                  <a:lnTo>
                    <a:pt x="12700" y="197612"/>
                  </a:lnTo>
                  <a:lnTo>
                    <a:pt x="323215" y="18288"/>
                  </a:lnTo>
                  <a:cubicBezTo>
                    <a:pt x="324612" y="17399"/>
                    <a:pt x="326390" y="17272"/>
                    <a:pt x="328041" y="17653"/>
                  </a:cubicBezTo>
                  <a:lnTo>
                    <a:pt x="331089" y="19177"/>
                  </a:lnTo>
                  <a:lnTo>
                    <a:pt x="331978" y="20701"/>
                  </a:lnTo>
                  <a:lnTo>
                    <a:pt x="332232" y="27940"/>
                  </a:lnTo>
                  <a:lnTo>
                    <a:pt x="331597" y="29083"/>
                  </a:lnTo>
                  <a:cubicBezTo>
                    <a:pt x="323088" y="43561"/>
                    <a:pt x="229489" y="98806"/>
                    <a:pt x="149479" y="146304"/>
                  </a:cubicBezTo>
                  <a:cubicBezTo>
                    <a:pt x="83693" y="185420"/>
                    <a:pt x="26670" y="219329"/>
                    <a:pt x="21336" y="226060"/>
                  </a:cubicBezTo>
                  <a:lnTo>
                    <a:pt x="23622" y="224282"/>
                  </a:lnTo>
                  <a:lnTo>
                    <a:pt x="15875" y="223520"/>
                  </a:lnTo>
                  <a:lnTo>
                    <a:pt x="12446" y="218186"/>
                  </a:lnTo>
                  <a:cubicBezTo>
                    <a:pt x="10668" y="219202"/>
                    <a:pt x="317500" y="17653"/>
                    <a:pt x="355854" y="17653"/>
                  </a:cubicBezTo>
                  <a:lnTo>
                    <a:pt x="357378" y="17780"/>
                  </a:lnTo>
                  <a:lnTo>
                    <a:pt x="362585" y="18923"/>
                  </a:lnTo>
                  <a:lnTo>
                    <a:pt x="358902" y="25273"/>
                  </a:lnTo>
                  <a:lnTo>
                    <a:pt x="364363" y="22098"/>
                  </a:lnTo>
                  <a:cubicBezTo>
                    <a:pt x="381381" y="51562"/>
                    <a:pt x="248285" y="132207"/>
                    <a:pt x="152527" y="187452"/>
                  </a:cubicBezTo>
                  <a:cubicBezTo>
                    <a:pt x="81153" y="228727"/>
                    <a:pt x="18923" y="261620"/>
                    <a:pt x="18923" y="261747"/>
                  </a:cubicBezTo>
                  <a:lnTo>
                    <a:pt x="16002" y="256159"/>
                  </a:lnTo>
                  <a:lnTo>
                    <a:pt x="21463" y="252984"/>
                  </a:lnTo>
                  <a:lnTo>
                    <a:pt x="20828" y="252349"/>
                  </a:lnTo>
                  <a:lnTo>
                    <a:pt x="20701" y="252349"/>
                  </a:lnTo>
                  <a:cubicBezTo>
                    <a:pt x="24384" y="253746"/>
                    <a:pt x="39243" y="248539"/>
                    <a:pt x="65659" y="233172"/>
                  </a:cubicBezTo>
                  <a:cubicBezTo>
                    <a:pt x="104394" y="210820"/>
                    <a:pt x="159385" y="172720"/>
                    <a:pt x="214249" y="134747"/>
                  </a:cubicBezTo>
                  <a:cubicBezTo>
                    <a:pt x="268097" y="97409"/>
                    <a:pt x="321945" y="60198"/>
                    <a:pt x="359410" y="38608"/>
                  </a:cubicBezTo>
                  <a:cubicBezTo>
                    <a:pt x="380873" y="26162"/>
                    <a:pt x="400685" y="16510"/>
                    <a:pt x="410845" y="19685"/>
                  </a:cubicBezTo>
                  <a:lnTo>
                    <a:pt x="415671" y="22098"/>
                  </a:lnTo>
                  <a:lnTo>
                    <a:pt x="417957" y="31242"/>
                  </a:lnTo>
                  <a:lnTo>
                    <a:pt x="19431" y="298069"/>
                  </a:lnTo>
                  <a:cubicBezTo>
                    <a:pt x="16637" y="299974"/>
                    <a:pt x="12827" y="299339"/>
                    <a:pt x="10795" y="296545"/>
                  </a:cubicBezTo>
                  <a:lnTo>
                    <a:pt x="9271" y="289941"/>
                  </a:lnTo>
                  <a:lnTo>
                    <a:pt x="11938" y="287782"/>
                  </a:lnTo>
                  <a:cubicBezTo>
                    <a:pt x="10414" y="289052"/>
                    <a:pt x="347726" y="13335"/>
                    <a:pt x="447802" y="13335"/>
                  </a:cubicBezTo>
                  <a:cubicBezTo>
                    <a:pt x="459740" y="13335"/>
                    <a:pt x="470154" y="17018"/>
                    <a:pt x="475996" y="27051"/>
                  </a:cubicBezTo>
                  <a:lnTo>
                    <a:pt x="476758" y="33782"/>
                  </a:lnTo>
                  <a:lnTo>
                    <a:pt x="473837" y="35560"/>
                  </a:lnTo>
                  <a:lnTo>
                    <a:pt x="19304" y="322707"/>
                  </a:lnTo>
                  <a:cubicBezTo>
                    <a:pt x="16383" y="324485"/>
                    <a:pt x="12700" y="323723"/>
                    <a:pt x="10668" y="320929"/>
                  </a:cubicBezTo>
                  <a:lnTo>
                    <a:pt x="9271" y="314325"/>
                  </a:lnTo>
                  <a:lnTo>
                    <a:pt x="11938" y="312293"/>
                  </a:lnTo>
                  <a:cubicBezTo>
                    <a:pt x="10414" y="313436"/>
                    <a:pt x="396113" y="17907"/>
                    <a:pt x="491998" y="17907"/>
                  </a:cubicBezTo>
                  <a:cubicBezTo>
                    <a:pt x="501650" y="17907"/>
                    <a:pt x="510540" y="20701"/>
                    <a:pt x="515239" y="28956"/>
                  </a:cubicBezTo>
                  <a:lnTo>
                    <a:pt x="516509" y="31750"/>
                  </a:lnTo>
                  <a:lnTo>
                    <a:pt x="516763" y="33274"/>
                  </a:lnTo>
                  <a:cubicBezTo>
                    <a:pt x="520446" y="58801"/>
                    <a:pt x="424053" y="119253"/>
                    <a:pt x="324612" y="176657"/>
                  </a:cubicBezTo>
                  <a:cubicBezTo>
                    <a:pt x="184785" y="257302"/>
                    <a:pt x="18669" y="341757"/>
                    <a:pt x="18669" y="341757"/>
                  </a:cubicBezTo>
                  <a:lnTo>
                    <a:pt x="12192" y="342265"/>
                  </a:lnTo>
                  <a:lnTo>
                    <a:pt x="9398" y="332994"/>
                  </a:lnTo>
                  <a:lnTo>
                    <a:pt x="12065" y="330962"/>
                  </a:lnTo>
                  <a:cubicBezTo>
                    <a:pt x="10414" y="332105"/>
                    <a:pt x="427355" y="19939"/>
                    <a:pt x="523494" y="19939"/>
                  </a:cubicBezTo>
                  <a:lnTo>
                    <a:pt x="541020" y="22479"/>
                  </a:lnTo>
                  <a:lnTo>
                    <a:pt x="545592" y="30226"/>
                  </a:lnTo>
                  <a:lnTo>
                    <a:pt x="547116" y="34163"/>
                  </a:lnTo>
                  <a:lnTo>
                    <a:pt x="547116" y="36195"/>
                  </a:lnTo>
                  <a:cubicBezTo>
                    <a:pt x="546481" y="59817"/>
                    <a:pt x="454533" y="117221"/>
                    <a:pt x="355473" y="174498"/>
                  </a:cubicBezTo>
                  <a:cubicBezTo>
                    <a:pt x="204724" y="261620"/>
                    <a:pt x="18796" y="356870"/>
                    <a:pt x="18796" y="356870"/>
                  </a:cubicBezTo>
                  <a:lnTo>
                    <a:pt x="15875" y="351282"/>
                  </a:lnTo>
                  <a:lnTo>
                    <a:pt x="21336" y="348107"/>
                  </a:lnTo>
                  <a:cubicBezTo>
                    <a:pt x="21844" y="348996"/>
                    <a:pt x="29337" y="350393"/>
                    <a:pt x="56642" y="334645"/>
                  </a:cubicBezTo>
                  <a:cubicBezTo>
                    <a:pt x="95758" y="312039"/>
                    <a:pt x="156591" y="265811"/>
                    <a:pt x="223393" y="215138"/>
                  </a:cubicBezTo>
                  <a:cubicBezTo>
                    <a:pt x="302260" y="155194"/>
                    <a:pt x="389001" y="89408"/>
                    <a:pt x="455549" y="50927"/>
                  </a:cubicBezTo>
                  <a:cubicBezTo>
                    <a:pt x="505460" y="22098"/>
                    <a:pt x="553339" y="2921"/>
                    <a:pt x="569722" y="31496"/>
                  </a:cubicBezTo>
                  <a:lnTo>
                    <a:pt x="570484" y="38227"/>
                  </a:lnTo>
                  <a:lnTo>
                    <a:pt x="19304" y="382270"/>
                  </a:lnTo>
                  <a:cubicBezTo>
                    <a:pt x="16383" y="384048"/>
                    <a:pt x="12573" y="383286"/>
                    <a:pt x="10668" y="380365"/>
                  </a:cubicBezTo>
                  <a:lnTo>
                    <a:pt x="9525" y="373634"/>
                  </a:lnTo>
                  <a:lnTo>
                    <a:pt x="12319" y="371729"/>
                  </a:lnTo>
                  <a:cubicBezTo>
                    <a:pt x="10668" y="372872"/>
                    <a:pt x="512953" y="26162"/>
                    <a:pt x="595757" y="26162"/>
                  </a:cubicBezTo>
                  <a:lnTo>
                    <a:pt x="607695" y="27559"/>
                  </a:lnTo>
                  <a:lnTo>
                    <a:pt x="605536" y="36449"/>
                  </a:lnTo>
                  <a:lnTo>
                    <a:pt x="610997" y="33274"/>
                  </a:lnTo>
                  <a:cubicBezTo>
                    <a:pt x="632206" y="70104"/>
                    <a:pt x="584200" y="109728"/>
                    <a:pt x="521843" y="145796"/>
                  </a:cubicBezTo>
                  <a:cubicBezTo>
                    <a:pt x="451231" y="186563"/>
                    <a:pt x="350139" y="229235"/>
                    <a:pt x="257429" y="268478"/>
                  </a:cubicBezTo>
                  <a:cubicBezTo>
                    <a:pt x="177673" y="302260"/>
                    <a:pt x="104140" y="333248"/>
                    <a:pt x="60198" y="358648"/>
                  </a:cubicBezTo>
                  <a:cubicBezTo>
                    <a:pt x="25781" y="378587"/>
                    <a:pt x="18796" y="389890"/>
                    <a:pt x="21336" y="394335"/>
                  </a:cubicBezTo>
                  <a:cubicBezTo>
                    <a:pt x="24384" y="399669"/>
                    <a:pt x="43561" y="396621"/>
                    <a:pt x="87757" y="371094"/>
                  </a:cubicBezTo>
                  <a:cubicBezTo>
                    <a:pt x="144145" y="338455"/>
                    <a:pt x="225425" y="279654"/>
                    <a:pt x="308610" y="219329"/>
                  </a:cubicBezTo>
                  <a:cubicBezTo>
                    <a:pt x="394462" y="157099"/>
                    <a:pt x="482219" y="93472"/>
                    <a:pt x="545592" y="56769"/>
                  </a:cubicBezTo>
                  <a:cubicBezTo>
                    <a:pt x="589153" y="31623"/>
                    <a:pt x="631317" y="12700"/>
                    <a:pt x="644144" y="34798"/>
                  </a:cubicBezTo>
                  <a:cubicBezTo>
                    <a:pt x="671068" y="81407"/>
                    <a:pt x="582930" y="146812"/>
                    <a:pt x="481838" y="205232"/>
                  </a:cubicBezTo>
                  <a:cubicBezTo>
                    <a:pt x="310261" y="304292"/>
                    <a:pt x="66294" y="401574"/>
                    <a:pt x="66421" y="401574"/>
                  </a:cubicBezTo>
                  <a:lnTo>
                    <a:pt x="64008" y="395732"/>
                  </a:lnTo>
                  <a:lnTo>
                    <a:pt x="69469" y="392557"/>
                  </a:lnTo>
                  <a:lnTo>
                    <a:pt x="69215" y="392303"/>
                  </a:lnTo>
                  <a:lnTo>
                    <a:pt x="69215" y="392303"/>
                  </a:lnTo>
                  <a:cubicBezTo>
                    <a:pt x="78994" y="398526"/>
                    <a:pt x="141986" y="369189"/>
                    <a:pt x="231521" y="317500"/>
                  </a:cubicBezTo>
                  <a:cubicBezTo>
                    <a:pt x="413893" y="212090"/>
                    <a:pt x="676656" y="34671"/>
                    <a:pt x="676783" y="34671"/>
                  </a:cubicBezTo>
                  <a:lnTo>
                    <a:pt x="680339" y="39878"/>
                  </a:lnTo>
                  <a:lnTo>
                    <a:pt x="682752" y="45720"/>
                  </a:lnTo>
                  <a:cubicBezTo>
                    <a:pt x="678688" y="47371"/>
                    <a:pt x="122047" y="278130"/>
                    <a:pt x="122047" y="379222"/>
                  </a:cubicBezTo>
                  <a:lnTo>
                    <a:pt x="122936" y="386588"/>
                  </a:lnTo>
                  <a:lnTo>
                    <a:pt x="119380" y="393065"/>
                  </a:lnTo>
                  <a:lnTo>
                    <a:pt x="116205" y="387604"/>
                  </a:lnTo>
                  <a:lnTo>
                    <a:pt x="724281" y="36576"/>
                  </a:lnTo>
                  <a:cubicBezTo>
                    <a:pt x="725678" y="35687"/>
                    <a:pt x="727456" y="35560"/>
                    <a:pt x="729107" y="35941"/>
                  </a:cubicBezTo>
                  <a:lnTo>
                    <a:pt x="732155" y="37465"/>
                  </a:lnTo>
                  <a:lnTo>
                    <a:pt x="733044" y="38989"/>
                  </a:lnTo>
                  <a:lnTo>
                    <a:pt x="734568" y="42926"/>
                  </a:lnTo>
                  <a:lnTo>
                    <a:pt x="734441" y="44958"/>
                  </a:lnTo>
                  <a:cubicBezTo>
                    <a:pt x="733552" y="73406"/>
                    <a:pt x="590423" y="160909"/>
                    <a:pt x="455422" y="238760"/>
                  </a:cubicBezTo>
                  <a:cubicBezTo>
                    <a:pt x="314071" y="320294"/>
                    <a:pt x="171450" y="396494"/>
                    <a:pt x="171450" y="396494"/>
                  </a:cubicBezTo>
                  <a:lnTo>
                    <a:pt x="168402" y="390906"/>
                  </a:lnTo>
                  <a:lnTo>
                    <a:pt x="173863" y="387731"/>
                  </a:lnTo>
                  <a:cubicBezTo>
                    <a:pt x="179959" y="398272"/>
                    <a:pt x="240157" y="373634"/>
                    <a:pt x="334391" y="319151"/>
                  </a:cubicBezTo>
                  <a:cubicBezTo>
                    <a:pt x="512318" y="216535"/>
                    <a:pt x="765556" y="38862"/>
                    <a:pt x="765683" y="38735"/>
                  </a:cubicBezTo>
                  <a:lnTo>
                    <a:pt x="769366" y="43942"/>
                  </a:lnTo>
                  <a:lnTo>
                    <a:pt x="772668" y="49403"/>
                  </a:lnTo>
                  <a:lnTo>
                    <a:pt x="207137" y="394589"/>
                  </a:lnTo>
                  <a:lnTo>
                    <a:pt x="203835" y="389128"/>
                  </a:lnTo>
                  <a:lnTo>
                    <a:pt x="209296" y="385953"/>
                  </a:lnTo>
                  <a:lnTo>
                    <a:pt x="208280" y="384937"/>
                  </a:lnTo>
                  <a:lnTo>
                    <a:pt x="208280" y="384937"/>
                  </a:lnTo>
                  <a:cubicBezTo>
                    <a:pt x="218440" y="388493"/>
                    <a:pt x="276098" y="360299"/>
                    <a:pt x="357251" y="313563"/>
                  </a:cubicBezTo>
                  <a:cubicBezTo>
                    <a:pt x="485013" y="239776"/>
                    <a:pt x="657860" y="128524"/>
                    <a:pt x="743458" y="73279"/>
                  </a:cubicBezTo>
                  <a:cubicBezTo>
                    <a:pt x="771525" y="55245"/>
                    <a:pt x="790448" y="43053"/>
                    <a:pt x="795147" y="40259"/>
                  </a:cubicBezTo>
                  <a:lnTo>
                    <a:pt x="800862" y="35179"/>
                  </a:lnTo>
                  <a:lnTo>
                    <a:pt x="805688" y="48768"/>
                  </a:lnTo>
                  <a:lnTo>
                    <a:pt x="251714" y="392557"/>
                  </a:lnTo>
                  <a:lnTo>
                    <a:pt x="248412" y="387223"/>
                  </a:lnTo>
                  <a:lnTo>
                    <a:pt x="253873" y="384048"/>
                  </a:lnTo>
                  <a:cubicBezTo>
                    <a:pt x="264668" y="402844"/>
                    <a:pt x="308610" y="390906"/>
                    <a:pt x="379730" y="349758"/>
                  </a:cubicBezTo>
                  <a:cubicBezTo>
                    <a:pt x="463296" y="301498"/>
                    <a:pt x="570865" y="221615"/>
                    <a:pt x="660527" y="154940"/>
                  </a:cubicBezTo>
                  <a:cubicBezTo>
                    <a:pt x="724027" y="107696"/>
                    <a:pt x="778891" y="66929"/>
                    <a:pt x="809498" y="49276"/>
                  </a:cubicBezTo>
                  <a:cubicBezTo>
                    <a:pt x="819531" y="43434"/>
                    <a:pt x="828929" y="38989"/>
                    <a:pt x="835152" y="39370"/>
                  </a:cubicBezTo>
                  <a:lnTo>
                    <a:pt x="841121" y="40640"/>
                  </a:lnTo>
                  <a:lnTo>
                    <a:pt x="843915" y="50546"/>
                  </a:lnTo>
                  <a:lnTo>
                    <a:pt x="841121" y="52324"/>
                  </a:lnTo>
                  <a:lnTo>
                    <a:pt x="330835" y="388747"/>
                  </a:lnTo>
                  <a:lnTo>
                    <a:pt x="327279" y="383413"/>
                  </a:lnTo>
                  <a:lnTo>
                    <a:pt x="324104" y="377952"/>
                  </a:lnTo>
                  <a:lnTo>
                    <a:pt x="901700" y="44577"/>
                  </a:lnTo>
                  <a:cubicBezTo>
                    <a:pt x="904621" y="42799"/>
                    <a:pt x="908431" y="43815"/>
                    <a:pt x="910336" y="46736"/>
                  </a:cubicBezTo>
                  <a:lnTo>
                    <a:pt x="911225" y="53467"/>
                  </a:lnTo>
                  <a:lnTo>
                    <a:pt x="400177" y="385572"/>
                  </a:lnTo>
                  <a:lnTo>
                    <a:pt x="396748" y="380238"/>
                  </a:lnTo>
                  <a:lnTo>
                    <a:pt x="393573" y="374777"/>
                  </a:lnTo>
                  <a:lnTo>
                    <a:pt x="960882" y="47244"/>
                  </a:lnTo>
                  <a:cubicBezTo>
                    <a:pt x="962279" y="46355"/>
                    <a:pt x="964057" y="46228"/>
                    <a:pt x="965708" y="46609"/>
                  </a:cubicBezTo>
                  <a:lnTo>
                    <a:pt x="968756" y="48133"/>
                  </a:lnTo>
                  <a:lnTo>
                    <a:pt x="969645" y="49657"/>
                  </a:lnTo>
                  <a:cubicBezTo>
                    <a:pt x="983615" y="73914"/>
                    <a:pt x="918464" y="116205"/>
                    <a:pt x="847598" y="157099"/>
                  </a:cubicBezTo>
                  <a:cubicBezTo>
                    <a:pt x="786384" y="192405"/>
                    <a:pt x="710565" y="231775"/>
                    <a:pt x="641477" y="267716"/>
                  </a:cubicBezTo>
                  <a:cubicBezTo>
                    <a:pt x="583057" y="298069"/>
                    <a:pt x="529463" y="325882"/>
                    <a:pt x="493014" y="346964"/>
                  </a:cubicBezTo>
                  <a:cubicBezTo>
                    <a:pt x="464439" y="363474"/>
                    <a:pt x="449326" y="374269"/>
                    <a:pt x="447548" y="378206"/>
                  </a:cubicBezTo>
                  <a:lnTo>
                    <a:pt x="448183" y="376936"/>
                  </a:lnTo>
                  <a:lnTo>
                    <a:pt x="447167" y="375285"/>
                  </a:lnTo>
                  <a:cubicBezTo>
                    <a:pt x="463296" y="403352"/>
                    <a:pt x="524129" y="385445"/>
                    <a:pt x="610616" y="335534"/>
                  </a:cubicBezTo>
                  <a:cubicBezTo>
                    <a:pt x="776097" y="239776"/>
                    <a:pt x="998093" y="49784"/>
                    <a:pt x="998093" y="49657"/>
                  </a:cubicBezTo>
                  <a:lnTo>
                    <a:pt x="1001395" y="47879"/>
                  </a:lnTo>
                  <a:lnTo>
                    <a:pt x="1006729" y="49657"/>
                  </a:lnTo>
                  <a:lnTo>
                    <a:pt x="1007618" y="51308"/>
                  </a:lnTo>
                  <a:lnTo>
                    <a:pt x="1008253" y="58039"/>
                  </a:lnTo>
                  <a:lnTo>
                    <a:pt x="1007491" y="59436"/>
                  </a:lnTo>
                  <a:cubicBezTo>
                    <a:pt x="995934" y="82677"/>
                    <a:pt x="788035" y="204216"/>
                    <a:pt x="642112" y="289941"/>
                  </a:cubicBezTo>
                  <a:cubicBezTo>
                    <a:pt x="560705" y="337693"/>
                    <a:pt x="498221" y="374396"/>
                    <a:pt x="492760" y="379730"/>
                  </a:cubicBezTo>
                  <a:lnTo>
                    <a:pt x="496316" y="377952"/>
                  </a:lnTo>
                  <a:lnTo>
                    <a:pt x="487807" y="375920"/>
                  </a:lnTo>
                  <a:lnTo>
                    <a:pt x="484632" y="370459"/>
                  </a:lnTo>
                  <a:lnTo>
                    <a:pt x="1038860" y="50800"/>
                  </a:lnTo>
                  <a:lnTo>
                    <a:pt x="1042035" y="56261"/>
                  </a:lnTo>
                  <a:lnTo>
                    <a:pt x="1044702" y="61976"/>
                  </a:lnTo>
                  <a:cubicBezTo>
                    <a:pt x="1040892" y="63754"/>
                    <a:pt x="573278" y="286004"/>
                    <a:pt x="573278" y="362839"/>
                  </a:cubicBezTo>
                  <a:lnTo>
                    <a:pt x="573786" y="367157"/>
                  </a:lnTo>
                  <a:lnTo>
                    <a:pt x="569341" y="372237"/>
                  </a:lnTo>
                  <a:lnTo>
                    <a:pt x="574802" y="369062"/>
                  </a:lnTo>
                  <a:lnTo>
                    <a:pt x="561340" y="369570"/>
                  </a:lnTo>
                  <a:lnTo>
                    <a:pt x="566674" y="366522"/>
                  </a:lnTo>
                  <a:cubicBezTo>
                    <a:pt x="568706" y="365379"/>
                    <a:pt x="580136" y="356616"/>
                    <a:pt x="599313" y="342011"/>
                  </a:cubicBezTo>
                  <a:cubicBezTo>
                    <a:pt x="667385" y="289814"/>
                    <a:pt x="825627" y="168656"/>
                    <a:pt x="948563" y="97282"/>
                  </a:cubicBezTo>
                  <a:cubicBezTo>
                    <a:pt x="1023620" y="53848"/>
                    <a:pt x="1096645" y="21717"/>
                    <a:pt x="1116711" y="56261"/>
                  </a:cubicBezTo>
                  <a:lnTo>
                    <a:pt x="1117854" y="59690"/>
                  </a:lnTo>
                  <a:lnTo>
                    <a:pt x="1115568" y="64516"/>
                  </a:lnTo>
                  <a:lnTo>
                    <a:pt x="1113917" y="65278"/>
                  </a:lnTo>
                  <a:cubicBezTo>
                    <a:pt x="1109853" y="67183"/>
                    <a:pt x="602996" y="307975"/>
                    <a:pt x="602996" y="366014"/>
                  </a:cubicBezTo>
                  <a:lnTo>
                    <a:pt x="603123" y="367411"/>
                  </a:lnTo>
                  <a:lnTo>
                    <a:pt x="597916" y="371094"/>
                  </a:lnTo>
                  <a:lnTo>
                    <a:pt x="594360" y="365887"/>
                  </a:lnTo>
                  <a:cubicBezTo>
                    <a:pt x="592582" y="367030"/>
                    <a:pt x="1061085" y="51689"/>
                    <a:pt x="1128776" y="51689"/>
                  </a:cubicBezTo>
                  <a:lnTo>
                    <a:pt x="1133729" y="52070"/>
                  </a:lnTo>
                  <a:lnTo>
                    <a:pt x="1136015" y="53086"/>
                  </a:lnTo>
                  <a:lnTo>
                    <a:pt x="1139825" y="55499"/>
                  </a:lnTo>
                  <a:lnTo>
                    <a:pt x="1141095" y="57658"/>
                  </a:lnTo>
                  <a:lnTo>
                    <a:pt x="1142619" y="62357"/>
                  </a:lnTo>
                  <a:lnTo>
                    <a:pt x="1142238" y="64516"/>
                  </a:lnTo>
                  <a:cubicBezTo>
                    <a:pt x="1136904" y="99187"/>
                    <a:pt x="878078" y="251460"/>
                    <a:pt x="746760" y="327279"/>
                  </a:cubicBezTo>
                  <a:cubicBezTo>
                    <a:pt x="698246" y="355346"/>
                    <a:pt x="665353" y="373888"/>
                    <a:pt x="665353" y="373888"/>
                  </a:cubicBezTo>
                  <a:lnTo>
                    <a:pt x="658495" y="374523"/>
                  </a:lnTo>
                  <a:lnTo>
                    <a:pt x="656082" y="364617"/>
                  </a:lnTo>
                  <a:lnTo>
                    <a:pt x="1187323" y="57531"/>
                  </a:lnTo>
                  <a:cubicBezTo>
                    <a:pt x="1190244" y="55880"/>
                    <a:pt x="1194054" y="56769"/>
                    <a:pt x="1195959" y="59690"/>
                  </a:cubicBezTo>
                  <a:lnTo>
                    <a:pt x="1196848" y="66421"/>
                  </a:lnTo>
                  <a:lnTo>
                    <a:pt x="734822" y="370205"/>
                  </a:lnTo>
                  <a:cubicBezTo>
                    <a:pt x="731901" y="372110"/>
                    <a:pt x="728091" y="371348"/>
                    <a:pt x="726059" y="368554"/>
                  </a:cubicBezTo>
                  <a:lnTo>
                    <a:pt x="724789" y="361823"/>
                  </a:lnTo>
                  <a:lnTo>
                    <a:pt x="727583" y="359791"/>
                  </a:lnTo>
                  <a:cubicBezTo>
                    <a:pt x="725932" y="360934"/>
                    <a:pt x="1149477" y="53975"/>
                    <a:pt x="1236345" y="53975"/>
                  </a:cubicBezTo>
                  <a:lnTo>
                    <a:pt x="1250950" y="56007"/>
                  </a:lnTo>
                  <a:lnTo>
                    <a:pt x="1254887" y="62738"/>
                  </a:lnTo>
                  <a:lnTo>
                    <a:pt x="1253617" y="71374"/>
                  </a:lnTo>
                  <a:lnTo>
                    <a:pt x="1253998" y="70866"/>
                  </a:lnTo>
                  <a:cubicBezTo>
                    <a:pt x="1236472" y="93472"/>
                    <a:pt x="802386" y="367792"/>
                    <a:pt x="803529" y="367030"/>
                  </a:cubicBezTo>
                  <a:lnTo>
                    <a:pt x="796925" y="368046"/>
                  </a:lnTo>
                  <a:lnTo>
                    <a:pt x="793496" y="358775"/>
                  </a:lnTo>
                  <a:lnTo>
                    <a:pt x="796163" y="356743"/>
                  </a:lnTo>
                  <a:cubicBezTo>
                    <a:pt x="794639" y="358013"/>
                    <a:pt x="1178814" y="51816"/>
                    <a:pt x="1285494" y="51816"/>
                  </a:cubicBezTo>
                  <a:cubicBezTo>
                    <a:pt x="1297305" y="51816"/>
                    <a:pt x="1307846" y="55372"/>
                    <a:pt x="1313434" y="65278"/>
                  </a:cubicBezTo>
                  <a:lnTo>
                    <a:pt x="1314196" y="72136"/>
                  </a:lnTo>
                  <a:lnTo>
                    <a:pt x="1311275" y="73914"/>
                  </a:lnTo>
                  <a:lnTo>
                    <a:pt x="834009" y="365633"/>
                  </a:lnTo>
                  <a:lnTo>
                    <a:pt x="830707" y="360172"/>
                  </a:lnTo>
                  <a:lnTo>
                    <a:pt x="836168" y="356997"/>
                  </a:lnTo>
                  <a:cubicBezTo>
                    <a:pt x="849884" y="380873"/>
                    <a:pt x="903605" y="365252"/>
                    <a:pt x="981583" y="320294"/>
                  </a:cubicBezTo>
                  <a:cubicBezTo>
                    <a:pt x="1130173" y="234569"/>
                    <a:pt x="1329690" y="65024"/>
                    <a:pt x="1329944" y="64770"/>
                  </a:cubicBezTo>
                  <a:lnTo>
                    <a:pt x="1333246" y="62992"/>
                  </a:lnTo>
                  <a:lnTo>
                    <a:pt x="1338580" y="64770"/>
                  </a:lnTo>
                  <a:lnTo>
                    <a:pt x="1339469" y="66421"/>
                  </a:lnTo>
                  <a:lnTo>
                    <a:pt x="1334135" y="77470"/>
                  </a:lnTo>
                  <a:lnTo>
                    <a:pt x="1337183" y="75311"/>
                  </a:lnTo>
                  <a:lnTo>
                    <a:pt x="1336040" y="76073"/>
                  </a:lnTo>
                  <a:lnTo>
                    <a:pt x="1335532" y="76454"/>
                  </a:lnTo>
                  <a:cubicBezTo>
                    <a:pt x="1330325" y="79502"/>
                    <a:pt x="1314577" y="86868"/>
                    <a:pt x="1292606" y="97155"/>
                  </a:cubicBezTo>
                  <a:cubicBezTo>
                    <a:pt x="1234567" y="124333"/>
                    <a:pt x="1130173" y="173482"/>
                    <a:pt x="1042924" y="223774"/>
                  </a:cubicBezTo>
                  <a:cubicBezTo>
                    <a:pt x="947547" y="278892"/>
                    <a:pt x="885952" y="328803"/>
                    <a:pt x="900557" y="354076"/>
                  </a:cubicBezTo>
                  <a:lnTo>
                    <a:pt x="895096" y="357251"/>
                  </a:lnTo>
                  <a:lnTo>
                    <a:pt x="891413" y="352044"/>
                  </a:lnTo>
                  <a:cubicBezTo>
                    <a:pt x="889762" y="353187"/>
                    <a:pt x="1307592" y="62103"/>
                    <a:pt x="1379982" y="62103"/>
                  </a:cubicBezTo>
                  <a:lnTo>
                    <a:pt x="1388237" y="62865"/>
                  </a:lnTo>
                  <a:lnTo>
                    <a:pt x="1391539" y="65659"/>
                  </a:lnTo>
                  <a:lnTo>
                    <a:pt x="1391539" y="65659"/>
                  </a:lnTo>
                  <a:lnTo>
                    <a:pt x="1393571" y="67691"/>
                  </a:lnTo>
                  <a:lnTo>
                    <a:pt x="1394333" y="68961"/>
                  </a:lnTo>
                  <a:cubicBezTo>
                    <a:pt x="1405763" y="88646"/>
                    <a:pt x="1363980" y="116078"/>
                    <a:pt x="1320419" y="141224"/>
                  </a:cubicBezTo>
                  <a:cubicBezTo>
                    <a:pt x="1275588" y="167132"/>
                    <a:pt x="1215517" y="197104"/>
                    <a:pt x="1156716" y="226441"/>
                  </a:cubicBezTo>
                  <a:cubicBezTo>
                    <a:pt x="1099312" y="255016"/>
                    <a:pt x="1043051" y="283210"/>
                    <a:pt x="1002157" y="306832"/>
                  </a:cubicBezTo>
                  <a:cubicBezTo>
                    <a:pt x="959739" y="331343"/>
                    <a:pt x="941832" y="347091"/>
                    <a:pt x="942848" y="352171"/>
                  </a:cubicBezTo>
                  <a:lnTo>
                    <a:pt x="937387" y="355346"/>
                  </a:lnTo>
                  <a:lnTo>
                    <a:pt x="942848" y="352171"/>
                  </a:lnTo>
                  <a:lnTo>
                    <a:pt x="936625" y="349504"/>
                  </a:lnTo>
                  <a:lnTo>
                    <a:pt x="938022" y="349377"/>
                  </a:lnTo>
                  <a:cubicBezTo>
                    <a:pt x="945896" y="348361"/>
                    <a:pt x="995807" y="321183"/>
                    <a:pt x="1063244" y="282321"/>
                  </a:cubicBezTo>
                  <a:cubicBezTo>
                    <a:pt x="1207643" y="199009"/>
                    <a:pt x="1421638" y="68453"/>
                    <a:pt x="1421638" y="68453"/>
                  </a:cubicBezTo>
                  <a:lnTo>
                    <a:pt x="1424813" y="67310"/>
                  </a:lnTo>
                  <a:lnTo>
                    <a:pt x="1429512" y="69215"/>
                  </a:lnTo>
                  <a:lnTo>
                    <a:pt x="1430401" y="70739"/>
                  </a:lnTo>
                  <a:lnTo>
                    <a:pt x="1430909" y="77597"/>
                  </a:lnTo>
                  <a:lnTo>
                    <a:pt x="1430274" y="78867"/>
                  </a:lnTo>
                  <a:cubicBezTo>
                    <a:pt x="1414018" y="110744"/>
                    <a:pt x="982472" y="359791"/>
                    <a:pt x="984250" y="358775"/>
                  </a:cubicBezTo>
                  <a:lnTo>
                    <a:pt x="981075" y="353314"/>
                  </a:lnTo>
                  <a:lnTo>
                    <a:pt x="986536" y="350139"/>
                  </a:lnTo>
                  <a:cubicBezTo>
                    <a:pt x="999617" y="372745"/>
                    <a:pt x="1050544" y="358140"/>
                    <a:pt x="1125220" y="314960"/>
                  </a:cubicBezTo>
                  <a:cubicBezTo>
                    <a:pt x="1267206" y="233045"/>
                    <a:pt x="1457960" y="70739"/>
                    <a:pt x="1458214" y="70612"/>
                  </a:cubicBezTo>
                  <a:lnTo>
                    <a:pt x="1461516" y="68834"/>
                  </a:lnTo>
                  <a:lnTo>
                    <a:pt x="1466850" y="70612"/>
                  </a:lnTo>
                  <a:lnTo>
                    <a:pt x="1467739" y="72263"/>
                  </a:lnTo>
                  <a:lnTo>
                    <a:pt x="1464183" y="82550"/>
                  </a:lnTo>
                  <a:lnTo>
                    <a:pt x="1465834" y="81026"/>
                  </a:lnTo>
                  <a:lnTo>
                    <a:pt x="1460627" y="84709"/>
                  </a:lnTo>
                  <a:lnTo>
                    <a:pt x="1456436" y="87122"/>
                  </a:lnTo>
                  <a:cubicBezTo>
                    <a:pt x="1444371" y="94107"/>
                    <a:pt x="1421003" y="106426"/>
                    <a:pt x="1391412" y="122047"/>
                  </a:cubicBezTo>
                  <a:cubicBezTo>
                    <a:pt x="1339088" y="149733"/>
                    <a:pt x="1266698" y="187960"/>
                    <a:pt x="1200912" y="225933"/>
                  </a:cubicBezTo>
                  <a:cubicBezTo>
                    <a:pt x="1100455" y="283972"/>
                    <a:pt x="1031113" y="333629"/>
                    <a:pt x="1039368" y="347726"/>
                  </a:cubicBezTo>
                  <a:lnTo>
                    <a:pt x="1032891" y="345059"/>
                  </a:lnTo>
                  <a:lnTo>
                    <a:pt x="1034415" y="344805"/>
                  </a:lnTo>
                  <a:cubicBezTo>
                    <a:pt x="1041908" y="343789"/>
                    <a:pt x="1089914" y="317627"/>
                    <a:pt x="1154811" y="280162"/>
                  </a:cubicBezTo>
                  <a:cubicBezTo>
                    <a:pt x="1295019" y="199263"/>
                    <a:pt x="1503934" y="72009"/>
                    <a:pt x="1503934" y="72009"/>
                  </a:cubicBezTo>
                  <a:lnTo>
                    <a:pt x="1510792" y="71120"/>
                  </a:lnTo>
                  <a:lnTo>
                    <a:pt x="1513713" y="80772"/>
                  </a:lnTo>
                  <a:lnTo>
                    <a:pt x="1106551" y="352933"/>
                  </a:lnTo>
                  <a:lnTo>
                    <a:pt x="1102995" y="347599"/>
                  </a:lnTo>
                  <a:lnTo>
                    <a:pt x="1099820" y="342138"/>
                  </a:lnTo>
                  <a:lnTo>
                    <a:pt x="1563116" y="74676"/>
                  </a:lnTo>
                  <a:cubicBezTo>
                    <a:pt x="1564640" y="73787"/>
                    <a:pt x="1566291" y="73660"/>
                    <a:pt x="1567942" y="74041"/>
                  </a:cubicBezTo>
                  <a:lnTo>
                    <a:pt x="1570990" y="75565"/>
                  </a:lnTo>
                  <a:lnTo>
                    <a:pt x="1571879" y="77089"/>
                  </a:lnTo>
                  <a:lnTo>
                    <a:pt x="1568450" y="87376"/>
                  </a:lnTo>
                  <a:lnTo>
                    <a:pt x="1570355" y="85471"/>
                  </a:lnTo>
                  <a:cubicBezTo>
                    <a:pt x="1562862" y="92837"/>
                    <a:pt x="1475740" y="148082"/>
                    <a:pt x="1385316" y="205486"/>
                  </a:cubicBezTo>
                  <a:cubicBezTo>
                    <a:pt x="1280922" y="271780"/>
                    <a:pt x="1172083" y="340995"/>
                    <a:pt x="1164717" y="348742"/>
                  </a:cubicBezTo>
                  <a:lnTo>
                    <a:pt x="1167892" y="346964"/>
                  </a:lnTo>
                  <a:lnTo>
                    <a:pt x="1159510" y="345313"/>
                  </a:lnTo>
                  <a:lnTo>
                    <a:pt x="1164971" y="342138"/>
                  </a:lnTo>
                  <a:lnTo>
                    <a:pt x="1161669" y="339979"/>
                  </a:lnTo>
                  <a:lnTo>
                    <a:pt x="1161923" y="339979"/>
                  </a:lnTo>
                  <a:cubicBezTo>
                    <a:pt x="1164971" y="340106"/>
                    <a:pt x="1176147" y="335153"/>
                    <a:pt x="1195578" y="323977"/>
                  </a:cubicBezTo>
                  <a:cubicBezTo>
                    <a:pt x="1231011" y="303530"/>
                    <a:pt x="1286510" y="266954"/>
                    <a:pt x="1345692" y="227711"/>
                  </a:cubicBezTo>
                  <a:cubicBezTo>
                    <a:pt x="1412748" y="183388"/>
                    <a:pt x="1484630" y="135890"/>
                    <a:pt x="1536827" y="105791"/>
                  </a:cubicBezTo>
                  <a:cubicBezTo>
                    <a:pt x="1571498" y="85852"/>
                    <a:pt x="1601597" y="70612"/>
                    <a:pt x="1613916" y="74676"/>
                  </a:cubicBezTo>
                  <a:lnTo>
                    <a:pt x="1618488" y="76962"/>
                  </a:lnTo>
                  <a:lnTo>
                    <a:pt x="1619885" y="79502"/>
                  </a:lnTo>
                  <a:cubicBezTo>
                    <a:pt x="1633728" y="103378"/>
                    <a:pt x="1567942" y="145161"/>
                    <a:pt x="1501648" y="183388"/>
                  </a:cubicBezTo>
                  <a:cubicBezTo>
                    <a:pt x="1453388" y="211201"/>
                    <a:pt x="1397127" y="240919"/>
                    <a:pt x="1347089" y="267335"/>
                  </a:cubicBezTo>
                  <a:cubicBezTo>
                    <a:pt x="1306703" y="288671"/>
                    <a:pt x="1270381" y="307848"/>
                    <a:pt x="1245235" y="322326"/>
                  </a:cubicBezTo>
                  <a:cubicBezTo>
                    <a:pt x="1225042" y="334010"/>
                    <a:pt x="1214247" y="341503"/>
                    <a:pt x="1212596" y="344170"/>
                  </a:cubicBezTo>
                  <a:lnTo>
                    <a:pt x="1213866" y="342519"/>
                  </a:lnTo>
                  <a:lnTo>
                    <a:pt x="1206881" y="343027"/>
                  </a:lnTo>
                  <a:lnTo>
                    <a:pt x="1212342" y="339852"/>
                  </a:lnTo>
                  <a:lnTo>
                    <a:pt x="1211961" y="339471"/>
                  </a:lnTo>
                  <a:lnTo>
                    <a:pt x="1211834" y="339471"/>
                  </a:lnTo>
                  <a:cubicBezTo>
                    <a:pt x="1214628" y="340614"/>
                    <a:pt x="1226058" y="337185"/>
                    <a:pt x="1248029" y="324485"/>
                  </a:cubicBezTo>
                  <a:cubicBezTo>
                    <a:pt x="1284351" y="303530"/>
                    <a:pt x="1338961" y="264033"/>
                    <a:pt x="1396746" y="222377"/>
                  </a:cubicBezTo>
                  <a:cubicBezTo>
                    <a:pt x="1460373" y="176403"/>
                    <a:pt x="1527683" y="127762"/>
                    <a:pt x="1577594" y="98933"/>
                  </a:cubicBezTo>
                  <a:cubicBezTo>
                    <a:pt x="1612519" y="78740"/>
                    <a:pt x="1649095" y="61722"/>
                    <a:pt x="1660398" y="81280"/>
                  </a:cubicBezTo>
                  <a:lnTo>
                    <a:pt x="1654937" y="84455"/>
                  </a:lnTo>
                  <a:lnTo>
                    <a:pt x="1660398" y="81280"/>
                  </a:lnTo>
                  <a:cubicBezTo>
                    <a:pt x="1678432" y="112522"/>
                    <a:pt x="1601851" y="164084"/>
                    <a:pt x="1524508" y="208788"/>
                  </a:cubicBezTo>
                  <a:cubicBezTo>
                    <a:pt x="1405128" y="277749"/>
                    <a:pt x="1250569" y="346964"/>
                    <a:pt x="1250442" y="346964"/>
                  </a:cubicBezTo>
                  <a:lnTo>
                    <a:pt x="1243838" y="347091"/>
                  </a:lnTo>
                  <a:lnTo>
                    <a:pt x="1241552" y="337693"/>
                  </a:lnTo>
                  <a:lnTo>
                    <a:pt x="1244346" y="335915"/>
                  </a:lnTo>
                  <a:cubicBezTo>
                    <a:pt x="1242568" y="337058"/>
                    <a:pt x="1636395" y="78105"/>
                    <a:pt x="1685671" y="78105"/>
                  </a:cubicBezTo>
                  <a:lnTo>
                    <a:pt x="1687703" y="78232"/>
                  </a:lnTo>
                  <a:lnTo>
                    <a:pt x="1688719" y="78486"/>
                  </a:lnTo>
                  <a:lnTo>
                    <a:pt x="1693672" y="80137"/>
                  </a:lnTo>
                  <a:lnTo>
                    <a:pt x="1696085" y="89535"/>
                  </a:lnTo>
                  <a:lnTo>
                    <a:pt x="1313434" y="343662"/>
                  </a:lnTo>
                  <a:cubicBezTo>
                    <a:pt x="1310513" y="345567"/>
                    <a:pt x="1306576" y="344805"/>
                    <a:pt x="1304671" y="342011"/>
                  </a:cubicBezTo>
                  <a:lnTo>
                    <a:pt x="1303401" y="335280"/>
                  </a:lnTo>
                  <a:lnTo>
                    <a:pt x="1306195" y="333248"/>
                  </a:lnTo>
                  <a:cubicBezTo>
                    <a:pt x="1304544" y="334391"/>
                    <a:pt x="1657731" y="85979"/>
                    <a:pt x="1721866" y="85979"/>
                  </a:cubicBezTo>
                  <a:lnTo>
                    <a:pt x="1728978" y="86614"/>
                  </a:lnTo>
                  <a:lnTo>
                    <a:pt x="1732026" y="88646"/>
                  </a:lnTo>
                  <a:lnTo>
                    <a:pt x="1734820" y="90932"/>
                  </a:lnTo>
                  <a:lnTo>
                    <a:pt x="1736471" y="99441"/>
                  </a:lnTo>
                  <a:lnTo>
                    <a:pt x="1733423" y="101219"/>
                  </a:lnTo>
                  <a:cubicBezTo>
                    <a:pt x="1730883" y="102743"/>
                    <a:pt x="1387856" y="305054"/>
                    <a:pt x="1379220" y="334645"/>
                  </a:cubicBezTo>
                  <a:lnTo>
                    <a:pt x="1379093" y="332994"/>
                  </a:lnTo>
                  <a:lnTo>
                    <a:pt x="1373124" y="335407"/>
                  </a:lnTo>
                  <a:lnTo>
                    <a:pt x="1369695" y="330073"/>
                  </a:lnTo>
                  <a:cubicBezTo>
                    <a:pt x="1367917" y="331216"/>
                    <a:pt x="1694815" y="124206"/>
                    <a:pt x="1726057" y="123444"/>
                  </a:cubicBezTo>
                  <a:lnTo>
                    <a:pt x="1731518" y="123698"/>
                  </a:lnTo>
                  <a:lnTo>
                    <a:pt x="1728089" y="130429"/>
                  </a:lnTo>
                  <a:lnTo>
                    <a:pt x="1733550" y="127254"/>
                  </a:lnTo>
                  <a:cubicBezTo>
                    <a:pt x="1742186" y="142240"/>
                    <a:pt x="1434211" y="341884"/>
                    <a:pt x="1440561" y="337820"/>
                  </a:cubicBezTo>
                  <a:lnTo>
                    <a:pt x="1437005" y="332486"/>
                  </a:lnTo>
                  <a:lnTo>
                    <a:pt x="1433830" y="327025"/>
                  </a:lnTo>
                  <a:lnTo>
                    <a:pt x="1723644" y="159639"/>
                  </a:lnTo>
                  <a:cubicBezTo>
                    <a:pt x="1725168" y="158750"/>
                    <a:pt x="1726819" y="158623"/>
                    <a:pt x="1728470" y="159004"/>
                  </a:cubicBezTo>
                  <a:lnTo>
                    <a:pt x="1731518" y="160528"/>
                  </a:lnTo>
                  <a:lnTo>
                    <a:pt x="1732407" y="162052"/>
                  </a:lnTo>
                  <a:cubicBezTo>
                    <a:pt x="1737233" y="170434"/>
                    <a:pt x="1513205" y="338455"/>
                    <a:pt x="1519047" y="334010"/>
                  </a:cubicBezTo>
                  <a:lnTo>
                    <a:pt x="1515237" y="328930"/>
                  </a:lnTo>
                  <a:lnTo>
                    <a:pt x="1511681" y="323723"/>
                  </a:lnTo>
                  <a:cubicBezTo>
                    <a:pt x="1510030" y="324866"/>
                    <a:pt x="1693291" y="199517"/>
                    <a:pt x="1723263" y="199517"/>
                  </a:cubicBezTo>
                  <a:lnTo>
                    <a:pt x="1724660" y="199644"/>
                  </a:lnTo>
                  <a:lnTo>
                    <a:pt x="1729994" y="200787"/>
                  </a:lnTo>
                  <a:lnTo>
                    <a:pt x="1726311" y="207137"/>
                  </a:lnTo>
                  <a:lnTo>
                    <a:pt x="1731772" y="203962"/>
                  </a:lnTo>
                  <a:lnTo>
                    <a:pt x="1733169" y="209423"/>
                  </a:lnTo>
                  <a:lnTo>
                    <a:pt x="1732661" y="211455"/>
                  </a:lnTo>
                  <a:cubicBezTo>
                    <a:pt x="1725549" y="236728"/>
                    <a:pt x="1565656" y="333502"/>
                    <a:pt x="1567815" y="332105"/>
                  </a:cubicBezTo>
                  <a:lnTo>
                    <a:pt x="1561084" y="332994"/>
                  </a:lnTo>
                  <a:lnTo>
                    <a:pt x="1558036" y="323342"/>
                  </a:lnTo>
                  <a:lnTo>
                    <a:pt x="1560830" y="321437"/>
                  </a:lnTo>
                  <a:cubicBezTo>
                    <a:pt x="1559179" y="322580"/>
                    <a:pt x="1698498" y="225679"/>
                    <a:pt x="1723517" y="225679"/>
                  </a:cubicBezTo>
                  <a:lnTo>
                    <a:pt x="1729867" y="226695"/>
                  </a:lnTo>
                  <a:lnTo>
                    <a:pt x="1732915" y="235458"/>
                  </a:lnTo>
                  <a:lnTo>
                    <a:pt x="1731010" y="237490"/>
                  </a:lnTo>
                  <a:lnTo>
                    <a:pt x="1648206" y="327279"/>
                  </a:lnTo>
                  <a:lnTo>
                    <a:pt x="1643507" y="322961"/>
                  </a:lnTo>
                  <a:lnTo>
                    <a:pt x="1640206" y="317500"/>
                  </a:lnTo>
                  <a:cubicBezTo>
                    <a:pt x="1639444" y="317881"/>
                    <a:pt x="1714373" y="271907"/>
                    <a:pt x="1724279" y="268732"/>
                  </a:cubicBezTo>
                  <a:lnTo>
                    <a:pt x="1725676" y="268351"/>
                  </a:lnTo>
                  <a:lnTo>
                    <a:pt x="1730756" y="268351"/>
                  </a:lnTo>
                  <a:lnTo>
                    <a:pt x="1733677" y="274193"/>
                  </a:lnTo>
                  <a:lnTo>
                    <a:pt x="1733423" y="275590"/>
                  </a:lnTo>
                  <a:cubicBezTo>
                    <a:pt x="1733423" y="275971"/>
                    <a:pt x="1728343" y="314325"/>
                    <a:pt x="1728343" y="318770"/>
                  </a:cubicBezTo>
                  <a:lnTo>
                    <a:pt x="1721993" y="319278"/>
                  </a:lnTo>
                  <a:lnTo>
                    <a:pt x="1727454" y="316103"/>
                  </a:lnTo>
                  <a:lnTo>
                    <a:pt x="1716532" y="315468"/>
                  </a:lnTo>
                  <a:lnTo>
                    <a:pt x="1719453" y="313817"/>
                  </a:lnTo>
                  <a:lnTo>
                    <a:pt x="1720088" y="313436"/>
                  </a:lnTo>
                  <a:lnTo>
                    <a:pt x="1720977" y="312801"/>
                  </a:lnTo>
                  <a:lnTo>
                    <a:pt x="1723136" y="311023"/>
                  </a:lnTo>
                  <a:lnTo>
                    <a:pt x="1724406" y="310261"/>
                  </a:lnTo>
                  <a:lnTo>
                    <a:pt x="1724533" y="310261"/>
                  </a:lnTo>
                  <a:lnTo>
                    <a:pt x="1724533" y="310261"/>
                  </a:lnTo>
                  <a:lnTo>
                    <a:pt x="1730502" y="305689"/>
                  </a:lnTo>
                  <a:lnTo>
                    <a:pt x="1734439" y="312420"/>
                  </a:lnTo>
                  <a:lnTo>
                    <a:pt x="1735074" y="319405"/>
                  </a:lnTo>
                  <a:lnTo>
                    <a:pt x="1725041" y="321818"/>
                  </a:lnTo>
                  <a:lnTo>
                    <a:pt x="1723263" y="318770"/>
                  </a:lnTo>
                  <a:lnTo>
                    <a:pt x="1723263" y="318770"/>
                  </a:lnTo>
                  <a:lnTo>
                    <a:pt x="1723263" y="318770"/>
                  </a:lnTo>
                  <a:lnTo>
                    <a:pt x="1733550" y="319532"/>
                  </a:lnTo>
                  <a:lnTo>
                    <a:pt x="1730629" y="321183"/>
                  </a:lnTo>
                  <a:lnTo>
                    <a:pt x="1729867" y="321691"/>
                  </a:lnTo>
                  <a:lnTo>
                    <a:pt x="1727200" y="323850"/>
                  </a:lnTo>
                  <a:lnTo>
                    <a:pt x="1726311" y="324358"/>
                  </a:lnTo>
                  <a:lnTo>
                    <a:pt x="1726057" y="324485"/>
                  </a:lnTo>
                  <a:lnTo>
                    <a:pt x="1725930" y="324612"/>
                  </a:lnTo>
                  <a:lnTo>
                    <a:pt x="1720469" y="329184"/>
                  </a:lnTo>
                  <a:lnTo>
                    <a:pt x="1716532" y="322453"/>
                  </a:lnTo>
                  <a:lnTo>
                    <a:pt x="1715643" y="318389"/>
                  </a:lnTo>
                  <a:lnTo>
                    <a:pt x="1715643" y="318897"/>
                  </a:lnTo>
                  <a:lnTo>
                    <a:pt x="1715643" y="318770"/>
                  </a:lnTo>
                  <a:cubicBezTo>
                    <a:pt x="1715643" y="313182"/>
                    <a:pt x="1720977" y="273431"/>
                    <a:pt x="1720850" y="273812"/>
                  </a:cubicBezTo>
                  <a:lnTo>
                    <a:pt x="1727200" y="274701"/>
                  </a:lnTo>
                  <a:lnTo>
                    <a:pt x="1721739" y="277876"/>
                  </a:lnTo>
                  <a:lnTo>
                    <a:pt x="1726819" y="280924"/>
                  </a:lnTo>
                  <a:lnTo>
                    <a:pt x="1727073" y="280924"/>
                  </a:lnTo>
                  <a:lnTo>
                    <a:pt x="1728597" y="280670"/>
                  </a:lnTo>
                  <a:lnTo>
                    <a:pt x="1728343" y="280670"/>
                  </a:lnTo>
                  <a:cubicBezTo>
                    <a:pt x="1720469" y="283210"/>
                    <a:pt x="1647698" y="327787"/>
                    <a:pt x="1647063" y="328168"/>
                  </a:cubicBezTo>
                  <a:lnTo>
                    <a:pt x="1640840" y="329184"/>
                  </a:lnTo>
                  <a:lnTo>
                    <a:pt x="1636903" y="320675"/>
                  </a:lnTo>
                  <a:lnTo>
                    <a:pt x="1722247" y="228600"/>
                  </a:lnTo>
                  <a:lnTo>
                    <a:pt x="1726946" y="232918"/>
                  </a:lnTo>
                  <a:lnTo>
                    <a:pt x="1721485" y="236093"/>
                  </a:lnTo>
                  <a:lnTo>
                    <a:pt x="1724533" y="238125"/>
                  </a:lnTo>
                  <a:lnTo>
                    <a:pt x="1724279" y="238125"/>
                  </a:lnTo>
                  <a:lnTo>
                    <a:pt x="1724279" y="238125"/>
                  </a:lnTo>
                  <a:cubicBezTo>
                    <a:pt x="1704594" y="238125"/>
                    <a:pt x="1570482" y="330454"/>
                    <a:pt x="1568831" y="331597"/>
                  </a:cubicBezTo>
                  <a:lnTo>
                    <a:pt x="1565275" y="326390"/>
                  </a:lnTo>
                  <a:lnTo>
                    <a:pt x="1561973" y="320929"/>
                  </a:lnTo>
                  <a:cubicBezTo>
                    <a:pt x="1564386" y="319532"/>
                    <a:pt x="1715897" y="226568"/>
                    <a:pt x="1721231" y="207645"/>
                  </a:cubicBezTo>
                  <a:lnTo>
                    <a:pt x="1721739" y="209931"/>
                  </a:lnTo>
                  <a:lnTo>
                    <a:pt x="1724406" y="211836"/>
                  </a:lnTo>
                  <a:lnTo>
                    <a:pt x="1724279" y="211836"/>
                  </a:lnTo>
                  <a:lnTo>
                    <a:pt x="1724152" y="211836"/>
                  </a:lnTo>
                  <a:cubicBezTo>
                    <a:pt x="1699387" y="211836"/>
                    <a:pt x="1521460" y="332740"/>
                    <a:pt x="1519809" y="333883"/>
                  </a:cubicBezTo>
                  <a:lnTo>
                    <a:pt x="1513078" y="335153"/>
                  </a:lnTo>
                  <a:lnTo>
                    <a:pt x="1509649" y="325628"/>
                  </a:lnTo>
                  <a:lnTo>
                    <a:pt x="1512443" y="323596"/>
                  </a:lnTo>
                  <a:cubicBezTo>
                    <a:pt x="1518285" y="319151"/>
                    <a:pt x="1719834" y="163449"/>
                    <a:pt x="1722501" y="168021"/>
                  </a:cubicBezTo>
                  <a:lnTo>
                    <a:pt x="1727962" y="164846"/>
                  </a:lnTo>
                  <a:lnTo>
                    <a:pt x="1731137" y="170307"/>
                  </a:lnTo>
                  <a:lnTo>
                    <a:pt x="1441323" y="337693"/>
                  </a:lnTo>
                  <a:cubicBezTo>
                    <a:pt x="1438402" y="339344"/>
                    <a:pt x="1434592" y="338455"/>
                    <a:pt x="1432814" y="335534"/>
                  </a:cubicBezTo>
                  <a:lnTo>
                    <a:pt x="1431798" y="328803"/>
                  </a:lnTo>
                  <a:lnTo>
                    <a:pt x="1434719" y="326898"/>
                  </a:lnTo>
                  <a:cubicBezTo>
                    <a:pt x="1441323" y="322580"/>
                    <a:pt x="1724406" y="134493"/>
                    <a:pt x="1723644" y="133350"/>
                  </a:cubicBezTo>
                  <a:lnTo>
                    <a:pt x="1727835" y="135890"/>
                  </a:lnTo>
                  <a:lnTo>
                    <a:pt x="1727327" y="135890"/>
                  </a:lnTo>
                  <a:cubicBezTo>
                    <a:pt x="1700784" y="136525"/>
                    <a:pt x="1379093" y="339471"/>
                    <a:pt x="1377442" y="340614"/>
                  </a:cubicBezTo>
                  <a:lnTo>
                    <a:pt x="1374267" y="341884"/>
                  </a:lnTo>
                  <a:lnTo>
                    <a:pt x="1369441" y="339979"/>
                  </a:lnTo>
                  <a:lnTo>
                    <a:pt x="1368552" y="338455"/>
                  </a:lnTo>
                  <a:lnTo>
                    <a:pt x="1367409" y="335407"/>
                  </a:lnTo>
                  <a:lnTo>
                    <a:pt x="1367409" y="334010"/>
                  </a:lnTo>
                  <a:lnTo>
                    <a:pt x="1367536" y="331851"/>
                  </a:lnTo>
                  <a:lnTo>
                    <a:pt x="1367790" y="330962"/>
                  </a:lnTo>
                  <a:cubicBezTo>
                    <a:pt x="1378331" y="294894"/>
                    <a:pt x="1730121" y="88646"/>
                    <a:pt x="1727708" y="90170"/>
                  </a:cubicBezTo>
                  <a:lnTo>
                    <a:pt x="1730883" y="95631"/>
                  </a:lnTo>
                  <a:lnTo>
                    <a:pt x="1725422" y="98806"/>
                  </a:lnTo>
                  <a:lnTo>
                    <a:pt x="1725549" y="98933"/>
                  </a:lnTo>
                  <a:lnTo>
                    <a:pt x="1725549" y="98933"/>
                  </a:lnTo>
                  <a:lnTo>
                    <a:pt x="1724787" y="98552"/>
                  </a:lnTo>
                  <a:lnTo>
                    <a:pt x="1722628" y="98552"/>
                  </a:lnTo>
                  <a:cubicBezTo>
                    <a:pt x="1663827" y="98552"/>
                    <a:pt x="1315974" y="342265"/>
                    <a:pt x="1314196" y="343408"/>
                  </a:cubicBezTo>
                  <a:lnTo>
                    <a:pt x="1310513" y="338201"/>
                  </a:lnTo>
                  <a:lnTo>
                    <a:pt x="1306957" y="332867"/>
                  </a:lnTo>
                  <a:lnTo>
                    <a:pt x="1686560" y="80518"/>
                  </a:lnTo>
                  <a:lnTo>
                    <a:pt x="1690116" y="85852"/>
                  </a:lnTo>
                  <a:lnTo>
                    <a:pt x="1684655" y="89027"/>
                  </a:lnTo>
                  <a:lnTo>
                    <a:pt x="1686560" y="90551"/>
                  </a:lnTo>
                  <a:lnTo>
                    <a:pt x="1686560" y="90551"/>
                  </a:lnTo>
                  <a:lnTo>
                    <a:pt x="1686433" y="90551"/>
                  </a:lnTo>
                  <a:lnTo>
                    <a:pt x="1686052" y="90551"/>
                  </a:lnTo>
                  <a:cubicBezTo>
                    <a:pt x="1641856" y="90551"/>
                    <a:pt x="1253490" y="345186"/>
                    <a:pt x="1251712" y="346329"/>
                  </a:cubicBezTo>
                  <a:lnTo>
                    <a:pt x="1248283" y="340995"/>
                  </a:lnTo>
                  <a:lnTo>
                    <a:pt x="1245616" y="335153"/>
                  </a:lnTo>
                  <a:cubicBezTo>
                    <a:pt x="1245743" y="335153"/>
                    <a:pt x="1399921" y="266065"/>
                    <a:pt x="1518539" y="197485"/>
                  </a:cubicBezTo>
                  <a:cubicBezTo>
                    <a:pt x="1605534" y="147193"/>
                    <a:pt x="1659509" y="104394"/>
                    <a:pt x="1649730" y="87376"/>
                  </a:cubicBezTo>
                  <a:cubicBezTo>
                    <a:pt x="1646428" y="81661"/>
                    <a:pt x="1626997" y="85090"/>
                    <a:pt x="1584325" y="109728"/>
                  </a:cubicBezTo>
                  <a:cubicBezTo>
                    <a:pt x="1535176" y="138176"/>
                    <a:pt x="1468374" y="186309"/>
                    <a:pt x="1404620" y="232410"/>
                  </a:cubicBezTo>
                  <a:cubicBezTo>
                    <a:pt x="1347089" y="273939"/>
                    <a:pt x="1291971" y="313817"/>
                    <a:pt x="1254887" y="335280"/>
                  </a:cubicBezTo>
                  <a:cubicBezTo>
                    <a:pt x="1235710" y="346329"/>
                    <a:pt x="1217422" y="355092"/>
                    <a:pt x="1207389" y="350901"/>
                  </a:cubicBezTo>
                  <a:lnTo>
                    <a:pt x="1203071" y="348361"/>
                  </a:lnTo>
                  <a:lnTo>
                    <a:pt x="1201801" y="346075"/>
                  </a:lnTo>
                  <a:lnTo>
                    <a:pt x="1201420" y="338709"/>
                  </a:lnTo>
                  <a:lnTo>
                    <a:pt x="1202309" y="337312"/>
                  </a:lnTo>
                  <a:lnTo>
                    <a:pt x="1202309" y="337312"/>
                  </a:lnTo>
                  <a:cubicBezTo>
                    <a:pt x="1206119" y="331089"/>
                    <a:pt x="1220851" y="321818"/>
                    <a:pt x="1239393" y="311150"/>
                  </a:cubicBezTo>
                  <a:cubicBezTo>
                    <a:pt x="1264793" y="296545"/>
                    <a:pt x="1301369" y="277241"/>
                    <a:pt x="1341628" y="255905"/>
                  </a:cubicBezTo>
                  <a:cubicBezTo>
                    <a:pt x="1391793" y="229489"/>
                    <a:pt x="1447673" y="199898"/>
                    <a:pt x="1495806" y="172212"/>
                  </a:cubicBezTo>
                  <a:cubicBezTo>
                    <a:pt x="1572641" y="127889"/>
                    <a:pt x="1614805" y="95123"/>
                    <a:pt x="1609344" y="85598"/>
                  </a:cubicBezTo>
                  <a:lnTo>
                    <a:pt x="1614805" y="82423"/>
                  </a:lnTo>
                  <a:lnTo>
                    <a:pt x="1609344" y="85598"/>
                  </a:lnTo>
                  <a:lnTo>
                    <a:pt x="1610233" y="86487"/>
                  </a:lnTo>
                  <a:lnTo>
                    <a:pt x="1610360" y="86487"/>
                  </a:lnTo>
                  <a:cubicBezTo>
                    <a:pt x="1605026" y="84709"/>
                    <a:pt x="1581785" y="94488"/>
                    <a:pt x="1543685" y="116459"/>
                  </a:cubicBezTo>
                  <a:cubicBezTo>
                    <a:pt x="1491869" y="146304"/>
                    <a:pt x="1420368" y="193548"/>
                    <a:pt x="1353185" y="237998"/>
                  </a:cubicBezTo>
                  <a:cubicBezTo>
                    <a:pt x="1294003" y="277114"/>
                    <a:pt x="1238123" y="313944"/>
                    <a:pt x="1202309" y="334645"/>
                  </a:cubicBezTo>
                  <a:cubicBezTo>
                    <a:pt x="1184529" y="344932"/>
                    <a:pt x="1169543" y="352552"/>
                    <a:pt x="1162050" y="352425"/>
                  </a:cubicBezTo>
                  <a:lnTo>
                    <a:pt x="1156462" y="351790"/>
                  </a:lnTo>
                  <a:lnTo>
                    <a:pt x="1154430" y="348234"/>
                  </a:lnTo>
                  <a:lnTo>
                    <a:pt x="1157097" y="338582"/>
                  </a:lnTo>
                  <a:lnTo>
                    <a:pt x="1155827" y="339979"/>
                  </a:lnTo>
                  <a:cubicBezTo>
                    <a:pt x="1164590" y="330581"/>
                    <a:pt x="1276096" y="259842"/>
                    <a:pt x="1378966" y="194691"/>
                  </a:cubicBezTo>
                  <a:cubicBezTo>
                    <a:pt x="1470787" y="136398"/>
                    <a:pt x="1555623" y="82423"/>
                    <a:pt x="1561846" y="76327"/>
                  </a:cubicBezTo>
                  <a:lnTo>
                    <a:pt x="1558163" y="78105"/>
                  </a:lnTo>
                  <a:lnTo>
                    <a:pt x="1566672" y="80137"/>
                  </a:lnTo>
                  <a:lnTo>
                    <a:pt x="1569847" y="85598"/>
                  </a:lnTo>
                  <a:lnTo>
                    <a:pt x="1106170" y="353187"/>
                  </a:lnTo>
                  <a:cubicBezTo>
                    <a:pt x="1103249" y="354838"/>
                    <a:pt x="1099439" y="353949"/>
                    <a:pt x="1097534" y="351028"/>
                  </a:cubicBezTo>
                  <a:lnTo>
                    <a:pt x="1096518" y="344297"/>
                  </a:lnTo>
                  <a:lnTo>
                    <a:pt x="1504061" y="72263"/>
                  </a:lnTo>
                  <a:lnTo>
                    <a:pt x="1507617" y="77597"/>
                  </a:lnTo>
                  <a:lnTo>
                    <a:pt x="1510919" y="83058"/>
                  </a:lnTo>
                  <a:cubicBezTo>
                    <a:pt x="1510919" y="83058"/>
                    <a:pt x="1301877" y="210312"/>
                    <a:pt x="1161415" y="291338"/>
                  </a:cubicBezTo>
                  <a:cubicBezTo>
                    <a:pt x="1098550" y="327660"/>
                    <a:pt x="1047242" y="355981"/>
                    <a:pt x="1036447" y="357505"/>
                  </a:cubicBezTo>
                  <a:lnTo>
                    <a:pt x="1031240" y="358521"/>
                  </a:lnTo>
                  <a:lnTo>
                    <a:pt x="1034161" y="350901"/>
                  </a:lnTo>
                  <a:lnTo>
                    <a:pt x="1028700" y="354076"/>
                  </a:lnTo>
                  <a:cubicBezTo>
                    <a:pt x="1012190" y="325501"/>
                    <a:pt x="1105535" y="266573"/>
                    <a:pt x="1194943" y="214884"/>
                  </a:cubicBezTo>
                  <a:cubicBezTo>
                    <a:pt x="1260983" y="176784"/>
                    <a:pt x="1333500" y="138430"/>
                    <a:pt x="1385824" y="110744"/>
                  </a:cubicBezTo>
                  <a:cubicBezTo>
                    <a:pt x="1415542" y="94996"/>
                    <a:pt x="1438529" y="82804"/>
                    <a:pt x="1450340" y="76073"/>
                  </a:cubicBezTo>
                  <a:lnTo>
                    <a:pt x="1457071" y="72009"/>
                  </a:lnTo>
                  <a:lnTo>
                    <a:pt x="1457579" y="71501"/>
                  </a:lnTo>
                  <a:lnTo>
                    <a:pt x="1453642" y="73279"/>
                  </a:lnTo>
                  <a:lnTo>
                    <a:pt x="1462278" y="75438"/>
                  </a:lnTo>
                  <a:lnTo>
                    <a:pt x="1466342" y="80264"/>
                  </a:lnTo>
                  <a:cubicBezTo>
                    <a:pt x="1466342" y="80264"/>
                    <a:pt x="1274699" y="243332"/>
                    <a:pt x="1131443" y="326009"/>
                  </a:cubicBezTo>
                  <a:cubicBezTo>
                    <a:pt x="1063625" y="365125"/>
                    <a:pt x="996315" y="392684"/>
                    <a:pt x="975360" y="356489"/>
                  </a:cubicBezTo>
                  <a:lnTo>
                    <a:pt x="974598" y="349631"/>
                  </a:lnTo>
                  <a:lnTo>
                    <a:pt x="977646" y="347853"/>
                  </a:lnTo>
                  <a:cubicBezTo>
                    <a:pt x="979678" y="346710"/>
                    <a:pt x="1404874" y="100584"/>
                    <a:pt x="1419098" y="72898"/>
                  </a:cubicBezTo>
                  <a:lnTo>
                    <a:pt x="1418082" y="74422"/>
                  </a:lnTo>
                  <a:lnTo>
                    <a:pt x="1425067" y="73787"/>
                  </a:lnTo>
                  <a:lnTo>
                    <a:pt x="1428369" y="79248"/>
                  </a:lnTo>
                  <a:cubicBezTo>
                    <a:pt x="1428369" y="79248"/>
                    <a:pt x="1214374" y="209804"/>
                    <a:pt x="1069721" y="293370"/>
                  </a:cubicBezTo>
                  <a:cubicBezTo>
                    <a:pt x="1004443" y="331089"/>
                    <a:pt x="950849" y="360680"/>
                    <a:pt x="939673" y="362077"/>
                  </a:cubicBezTo>
                  <a:lnTo>
                    <a:pt x="934466" y="362966"/>
                  </a:lnTo>
                  <a:lnTo>
                    <a:pt x="931926" y="358648"/>
                  </a:lnTo>
                  <a:lnTo>
                    <a:pt x="930783" y="356108"/>
                  </a:lnTo>
                  <a:lnTo>
                    <a:pt x="930529" y="354711"/>
                  </a:lnTo>
                  <a:cubicBezTo>
                    <a:pt x="927227" y="338201"/>
                    <a:pt x="959612" y="316865"/>
                    <a:pt x="995934" y="295910"/>
                  </a:cubicBezTo>
                  <a:cubicBezTo>
                    <a:pt x="1037209" y="272161"/>
                    <a:pt x="1093851" y="243840"/>
                    <a:pt x="1151128" y="215265"/>
                  </a:cubicBezTo>
                  <a:cubicBezTo>
                    <a:pt x="1210183" y="185801"/>
                    <a:pt x="1269746" y="156083"/>
                    <a:pt x="1314196" y="130429"/>
                  </a:cubicBezTo>
                  <a:cubicBezTo>
                    <a:pt x="1367155" y="99822"/>
                    <a:pt x="1386586" y="81026"/>
                    <a:pt x="1383411" y="75438"/>
                  </a:cubicBezTo>
                  <a:lnTo>
                    <a:pt x="1388872" y="72263"/>
                  </a:lnTo>
                  <a:lnTo>
                    <a:pt x="1383411" y="75438"/>
                  </a:lnTo>
                  <a:lnTo>
                    <a:pt x="1383411" y="75565"/>
                  </a:lnTo>
                  <a:lnTo>
                    <a:pt x="1383411" y="75565"/>
                  </a:lnTo>
                  <a:lnTo>
                    <a:pt x="1382649" y="74930"/>
                  </a:lnTo>
                  <a:lnTo>
                    <a:pt x="1379982" y="74930"/>
                  </a:lnTo>
                  <a:cubicBezTo>
                    <a:pt x="1312799" y="74930"/>
                    <a:pt x="900303" y="361442"/>
                    <a:pt x="898652" y="362585"/>
                  </a:cubicBezTo>
                  <a:lnTo>
                    <a:pt x="895350" y="363982"/>
                  </a:lnTo>
                  <a:lnTo>
                    <a:pt x="890397" y="362077"/>
                  </a:lnTo>
                  <a:lnTo>
                    <a:pt x="889508" y="360553"/>
                  </a:lnTo>
                  <a:cubicBezTo>
                    <a:pt x="866775" y="321183"/>
                    <a:pt x="949833" y="262890"/>
                    <a:pt x="1036447" y="212852"/>
                  </a:cubicBezTo>
                  <a:cubicBezTo>
                    <a:pt x="1124204" y="162179"/>
                    <a:pt x="1229106" y="112903"/>
                    <a:pt x="1287018" y="85725"/>
                  </a:cubicBezTo>
                  <a:cubicBezTo>
                    <a:pt x="1309370" y="75184"/>
                    <a:pt x="1324356" y="68199"/>
                    <a:pt x="1328928" y="65532"/>
                  </a:cubicBezTo>
                  <a:lnTo>
                    <a:pt x="1324610" y="66675"/>
                  </a:lnTo>
                  <a:lnTo>
                    <a:pt x="1333754" y="69723"/>
                  </a:lnTo>
                  <a:lnTo>
                    <a:pt x="1337818" y="74549"/>
                  </a:lnTo>
                  <a:cubicBezTo>
                    <a:pt x="1337818" y="74549"/>
                    <a:pt x="1137285" y="244983"/>
                    <a:pt x="987552" y="331470"/>
                  </a:cubicBezTo>
                  <a:cubicBezTo>
                    <a:pt x="916432" y="372491"/>
                    <a:pt x="846455" y="401066"/>
                    <a:pt x="824738" y="363601"/>
                  </a:cubicBezTo>
                  <a:lnTo>
                    <a:pt x="823976" y="356870"/>
                  </a:lnTo>
                  <a:lnTo>
                    <a:pt x="1304671" y="62992"/>
                  </a:lnTo>
                  <a:lnTo>
                    <a:pt x="1307973" y="68453"/>
                  </a:lnTo>
                  <a:lnTo>
                    <a:pt x="1302512" y="71628"/>
                  </a:lnTo>
                  <a:lnTo>
                    <a:pt x="1295019" y="64516"/>
                  </a:lnTo>
                  <a:lnTo>
                    <a:pt x="1285494" y="64516"/>
                  </a:lnTo>
                  <a:cubicBezTo>
                    <a:pt x="1184656" y="64516"/>
                    <a:pt x="805561" y="365379"/>
                    <a:pt x="804037" y="366649"/>
                  </a:cubicBezTo>
                  <a:lnTo>
                    <a:pt x="800100" y="361696"/>
                  </a:lnTo>
                  <a:lnTo>
                    <a:pt x="796671" y="356362"/>
                  </a:lnTo>
                  <a:cubicBezTo>
                    <a:pt x="797814" y="355600"/>
                    <a:pt x="1228217" y="83312"/>
                    <a:pt x="1243965" y="62992"/>
                  </a:cubicBezTo>
                  <a:lnTo>
                    <a:pt x="1241552" y="64770"/>
                  </a:lnTo>
                  <a:lnTo>
                    <a:pt x="1249426" y="65659"/>
                  </a:lnTo>
                  <a:lnTo>
                    <a:pt x="1243965" y="68834"/>
                  </a:lnTo>
                  <a:lnTo>
                    <a:pt x="1241933" y="66548"/>
                  </a:lnTo>
                  <a:lnTo>
                    <a:pt x="1236472" y="66548"/>
                  </a:lnTo>
                  <a:cubicBezTo>
                    <a:pt x="1155065" y="66548"/>
                    <a:pt x="736854" y="368808"/>
                    <a:pt x="735203" y="369951"/>
                  </a:cubicBezTo>
                  <a:lnTo>
                    <a:pt x="731520" y="364871"/>
                  </a:lnTo>
                  <a:lnTo>
                    <a:pt x="727964" y="359537"/>
                  </a:lnTo>
                  <a:lnTo>
                    <a:pt x="1186942" y="57785"/>
                  </a:lnTo>
                  <a:lnTo>
                    <a:pt x="1190498" y="63119"/>
                  </a:lnTo>
                  <a:lnTo>
                    <a:pt x="1193673" y="68580"/>
                  </a:lnTo>
                  <a:lnTo>
                    <a:pt x="665480" y="373507"/>
                  </a:lnTo>
                  <a:lnTo>
                    <a:pt x="662305" y="368046"/>
                  </a:lnTo>
                  <a:lnTo>
                    <a:pt x="659257" y="362458"/>
                  </a:lnTo>
                  <a:cubicBezTo>
                    <a:pt x="659257" y="362458"/>
                    <a:pt x="692150" y="343916"/>
                    <a:pt x="740664" y="315976"/>
                  </a:cubicBezTo>
                  <a:cubicBezTo>
                    <a:pt x="877697" y="236855"/>
                    <a:pt x="1125728" y="89027"/>
                    <a:pt x="1129792" y="62357"/>
                  </a:cubicBezTo>
                  <a:lnTo>
                    <a:pt x="1135634" y="60579"/>
                  </a:lnTo>
                  <a:lnTo>
                    <a:pt x="1130173" y="63754"/>
                  </a:lnTo>
                  <a:lnTo>
                    <a:pt x="1130808" y="64389"/>
                  </a:lnTo>
                  <a:lnTo>
                    <a:pt x="1130808" y="64389"/>
                  </a:lnTo>
                  <a:lnTo>
                    <a:pt x="1130173" y="64135"/>
                  </a:lnTo>
                  <a:lnTo>
                    <a:pt x="1128776" y="64135"/>
                  </a:lnTo>
                  <a:cubicBezTo>
                    <a:pt x="1066292" y="64135"/>
                    <a:pt x="603250" y="375031"/>
                    <a:pt x="601472" y="376174"/>
                  </a:cubicBezTo>
                  <a:lnTo>
                    <a:pt x="598170" y="377444"/>
                  </a:lnTo>
                  <a:lnTo>
                    <a:pt x="593217" y="375539"/>
                  </a:lnTo>
                  <a:lnTo>
                    <a:pt x="592328" y="374015"/>
                  </a:lnTo>
                  <a:lnTo>
                    <a:pt x="590169" y="368681"/>
                  </a:lnTo>
                  <a:lnTo>
                    <a:pt x="590169" y="365760"/>
                  </a:lnTo>
                  <a:cubicBezTo>
                    <a:pt x="590169" y="297053"/>
                    <a:pt x="1112520" y="51562"/>
                    <a:pt x="1108329" y="53467"/>
                  </a:cubicBezTo>
                  <a:lnTo>
                    <a:pt x="1110996" y="59182"/>
                  </a:lnTo>
                  <a:lnTo>
                    <a:pt x="1105535" y="62357"/>
                  </a:lnTo>
                  <a:lnTo>
                    <a:pt x="1105535" y="62357"/>
                  </a:lnTo>
                  <a:lnTo>
                    <a:pt x="1105535" y="62357"/>
                  </a:lnTo>
                  <a:cubicBezTo>
                    <a:pt x="1093597" y="41783"/>
                    <a:pt x="1037844" y="59944"/>
                    <a:pt x="954786" y="108077"/>
                  </a:cubicBezTo>
                  <a:cubicBezTo>
                    <a:pt x="832612" y="178943"/>
                    <a:pt x="675132" y="299593"/>
                    <a:pt x="606806" y="351917"/>
                  </a:cubicBezTo>
                  <a:cubicBezTo>
                    <a:pt x="588391" y="366014"/>
                    <a:pt x="575818" y="375666"/>
                    <a:pt x="572897" y="377317"/>
                  </a:cubicBezTo>
                  <a:lnTo>
                    <a:pt x="567817" y="382397"/>
                  </a:lnTo>
                  <a:lnTo>
                    <a:pt x="563626" y="375285"/>
                  </a:lnTo>
                  <a:lnTo>
                    <a:pt x="560324" y="367157"/>
                  </a:lnTo>
                  <a:lnTo>
                    <a:pt x="560324" y="362712"/>
                  </a:lnTo>
                  <a:cubicBezTo>
                    <a:pt x="560324" y="275209"/>
                    <a:pt x="1042797" y="48514"/>
                    <a:pt x="1038987" y="50292"/>
                  </a:cubicBezTo>
                  <a:lnTo>
                    <a:pt x="1045718" y="50038"/>
                  </a:lnTo>
                  <a:lnTo>
                    <a:pt x="1047750" y="59817"/>
                  </a:lnTo>
                  <a:lnTo>
                    <a:pt x="491363" y="381635"/>
                  </a:lnTo>
                  <a:cubicBezTo>
                    <a:pt x="489966" y="382524"/>
                    <a:pt x="488188" y="382651"/>
                    <a:pt x="486537" y="382270"/>
                  </a:cubicBezTo>
                  <a:lnTo>
                    <a:pt x="483489" y="380746"/>
                  </a:lnTo>
                  <a:lnTo>
                    <a:pt x="482600" y="379222"/>
                  </a:lnTo>
                  <a:lnTo>
                    <a:pt x="485775" y="369189"/>
                  </a:lnTo>
                  <a:lnTo>
                    <a:pt x="484251" y="370713"/>
                  </a:lnTo>
                  <a:cubicBezTo>
                    <a:pt x="491236" y="363982"/>
                    <a:pt x="556133" y="325882"/>
                    <a:pt x="636016" y="279019"/>
                  </a:cubicBezTo>
                  <a:cubicBezTo>
                    <a:pt x="785622" y="191135"/>
                    <a:pt x="987044" y="72644"/>
                    <a:pt x="996315" y="53848"/>
                  </a:cubicBezTo>
                  <a:lnTo>
                    <a:pt x="995426" y="55372"/>
                  </a:lnTo>
                  <a:lnTo>
                    <a:pt x="1002284" y="54610"/>
                  </a:lnTo>
                  <a:lnTo>
                    <a:pt x="1006475" y="59436"/>
                  </a:lnTo>
                  <a:cubicBezTo>
                    <a:pt x="1006602" y="59309"/>
                    <a:pt x="783717" y="250063"/>
                    <a:pt x="616966" y="346329"/>
                  </a:cubicBezTo>
                  <a:cubicBezTo>
                    <a:pt x="537337" y="392303"/>
                    <a:pt x="460248" y="423037"/>
                    <a:pt x="436118" y="381381"/>
                  </a:cubicBezTo>
                  <a:lnTo>
                    <a:pt x="441579" y="378206"/>
                  </a:lnTo>
                  <a:lnTo>
                    <a:pt x="436118" y="381381"/>
                  </a:lnTo>
                  <a:lnTo>
                    <a:pt x="434975" y="374904"/>
                  </a:lnTo>
                  <a:lnTo>
                    <a:pt x="435864" y="372872"/>
                  </a:lnTo>
                  <a:cubicBezTo>
                    <a:pt x="439801" y="364109"/>
                    <a:pt x="460248" y="350901"/>
                    <a:pt x="486537" y="335788"/>
                  </a:cubicBezTo>
                  <a:cubicBezTo>
                    <a:pt x="523240" y="314579"/>
                    <a:pt x="577215" y="286639"/>
                    <a:pt x="635381" y="256286"/>
                  </a:cubicBezTo>
                  <a:cubicBezTo>
                    <a:pt x="704596" y="220345"/>
                    <a:pt x="780034" y="181102"/>
                    <a:pt x="840994" y="145923"/>
                  </a:cubicBezTo>
                  <a:cubicBezTo>
                    <a:pt x="922401" y="98933"/>
                    <a:pt x="964057" y="65786"/>
                    <a:pt x="958342" y="55880"/>
                  </a:cubicBezTo>
                  <a:lnTo>
                    <a:pt x="963803" y="52705"/>
                  </a:lnTo>
                  <a:lnTo>
                    <a:pt x="966978" y="58166"/>
                  </a:lnTo>
                  <a:lnTo>
                    <a:pt x="399923" y="385826"/>
                  </a:lnTo>
                  <a:cubicBezTo>
                    <a:pt x="397002" y="387477"/>
                    <a:pt x="393192" y="386588"/>
                    <a:pt x="391287" y="383667"/>
                  </a:cubicBezTo>
                  <a:lnTo>
                    <a:pt x="390398" y="376936"/>
                  </a:lnTo>
                  <a:lnTo>
                    <a:pt x="901446" y="44831"/>
                  </a:lnTo>
                  <a:lnTo>
                    <a:pt x="904875" y="50165"/>
                  </a:lnTo>
                  <a:lnTo>
                    <a:pt x="908050" y="55626"/>
                  </a:lnTo>
                  <a:lnTo>
                    <a:pt x="330581" y="389001"/>
                  </a:lnTo>
                  <a:cubicBezTo>
                    <a:pt x="327660" y="390652"/>
                    <a:pt x="323850" y="389763"/>
                    <a:pt x="322072" y="386842"/>
                  </a:cubicBezTo>
                  <a:lnTo>
                    <a:pt x="321056" y="380111"/>
                  </a:lnTo>
                  <a:lnTo>
                    <a:pt x="834009" y="41783"/>
                  </a:lnTo>
                  <a:lnTo>
                    <a:pt x="837565" y="47117"/>
                  </a:lnTo>
                  <a:lnTo>
                    <a:pt x="832104" y="50292"/>
                  </a:lnTo>
                  <a:lnTo>
                    <a:pt x="834517" y="52070"/>
                  </a:lnTo>
                  <a:lnTo>
                    <a:pt x="827024" y="53975"/>
                  </a:lnTo>
                  <a:lnTo>
                    <a:pt x="815975" y="60325"/>
                  </a:lnTo>
                  <a:cubicBezTo>
                    <a:pt x="786130" y="77470"/>
                    <a:pt x="732028" y="117602"/>
                    <a:pt x="668147" y="165100"/>
                  </a:cubicBezTo>
                  <a:cubicBezTo>
                    <a:pt x="578612" y="231648"/>
                    <a:pt x="470535" y="312039"/>
                    <a:pt x="386207" y="360680"/>
                  </a:cubicBezTo>
                  <a:cubicBezTo>
                    <a:pt x="322199" y="397637"/>
                    <a:pt x="261747" y="422783"/>
                    <a:pt x="242951" y="390271"/>
                  </a:cubicBezTo>
                  <a:lnTo>
                    <a:pt x="242189" y="383540"/>
                  </a:lnTo>
                  <a:lnTo>
                    <a:pt x="796163" y="39878"/>
                  </a:lnTo>
                  <a:lnTo>
                    <a:pt x="799465" y="45339"/>
                  </a:lnTo>
                  <a:lnTo>
                    <a:pt x="794004" y="48514"/>
                  </a:lnTo>
                  <a:lnTo>
                    <a:pt x="807720" y="48260"/>
                  </a:lnTo>
                  <a:lnTo>
                    <a:pt x="801878" y="51308"/>
                  </a:lnTo>
                  <a:lnTo>
                    <a:pt x="801624" y="51435"/>
                  </a:lnTo>
                  <a:cubicBezTo>
                    <a:pt x="797306" y="53975"/>
                    <a:pt x="778764" y="65913"/>
                    <a:pt x="750443" y="84074"/>
                  </a:cubicBezTo>
                  <a:cubicBezTo>
                    <a:pt x="664845" y="139192"/>
                    <a:pt x="491617" y="250698"/>
                    <a:pt x="363601" y="324739"/>
                  </a:cubicBezTo>
                  <a:cubicBezTo>
                    <a:pt x="287020" y="368935"/>
                    <a:pt x="221361" y="403225"/>
                    <a:pt x="204089" y="397129"/>
                  </a:cubicBezTo>
                  <a:lnTo>
                    <a:pt x="199771" y="394970"/>
                  </a:lnTo>
                  <a:lnTo>
                    <a:pt x="197612" y="385826"/>
                  </a:lnTo>
                  <a:lnTo>
                    <a:pt x="766064" y="38481"/>
                  </a:lnTo>
                  <a:cubicBezTo>
                    <a:pt x="768985" y="36703"/>
                    <a:pt x="772795" y="37592"/>
                    <a:pt x="774700" y="40386"/>
                  </a:cubicBezTo>
                  <a:lnTo>
                    <a:pt x="775843" y="47117"/>
                  </a:lnTo>
                  <a:lnTo>
                    <a:pt x="773049" y="49022"/>
                  </a:lnTo>
                  <a:cubicBezTo>
                    <a:pt x="772922" y="49022"/>
                    <a:pt x="519303" y="227076"/>
                    <a:pt x="340995" y="329946"/>
                  </a:cubicBezTo>
                  <a:cubicBezTo>
                    <a:pt x="257429" y="378206"/>
                    <a:pt x="177419" y="418846"/>
                    <a:pt x="163068" y="393827"/>
                  </a:cubicBezTo>
                  <a:lnTo>
                    <a:pt x="162052" y="390525"/>
                  </a:lnTo>
                  <a:lnTo>
                    <a:pt x="164084" y="385826"/>
                  </a:lnTo>
                  <a:lnTo>
                    <a:pt x="165608" y="385064"/>
                  </a:lnTo>
                  <a:cubicBezTo>
                    <a:pt x="165608" y="385064"/>
                    <a:pt x="307975" y="308991"/>
                    <a:pt x="449072" y="227584"/>
                  </a:cubicBezTo>
                  <a:cubicBezTo>
                    <a:pt x="590423" y="146050"/>
                    <a:pt x="721106" y="63627"/>
                    <a:pt x="721741" y="44450"/>
                  </a:cubicBezTo>
                  <a:lnTo>
                    <a:pt x="727456" y="42037"/>
                  </a:lnTo>
                  <a:lnTo>
                    <a:pt x="730631" y="47498"/>
                  </a:lnTo>
                  <a:lnTo>
                    <a:pt x="122555" y="398653"/>
                  </a:lnTo>
                  <a:cubicBezTo>
                    <a:pt x="119507" y="400431"/>
                    <a:pt x="115697" y="399415"/>
                    <a:pt x="113919" y="396367"/>
                  </a:cubicBezTo>
                  <a:lnTo>
                    <a:pt x="109347" y="385318"/>
                  </a:lnTo>
                  <a:lnTo>
                    <a:pt x="109347" y="379349"/>
                  </a:lnTo>
                  <a:cubicBezTo>
                    <a:pt x="109347" y="267081"/>
                    <a:pt x="681863" y="32512"/>
                    <a:pt x="677926" y="34163"/>
                  </a:cubicBezTo>
                  <a:lnTo>
                    <a:pt x="684403" y="34163"/>
                  </a:lnTo>
                  <a:lnTo>
                    <a:pt x="686562" y="43434"/>
                  </a:lnTo>
                  <a:lnTo>
                    <a:pt x="683895" y="45212"/>
                  </a:lnTo>
                  <a:cubicBezTo>
                    <a:pt x="683895" y="45212"/>
                    <a:pt x="420751" y="222885"/>
                    <a:pt x="237998" y="328422"/>
                  </a:cubicBezTo>
                  <a:cubicBezTo>
                    <a:pt x="154686" y="376555"/>
                    <a:pt x="80772" y="414655"/>
                    <a:pt x="62484" y="402971"/>
                  </a:cubicBezTo>
                  <a:lnTo>
                    <a:pt x="59563" y="400685"/>
                  </a:lnTo>
                  <a:lnTo>
                    <a:pt x="57531" y="395478"/>
                  </a:lnTo>
                  <a:lnTo>
                    <a:pt x="60071" y="390652"/>
                  </a:lnTo>
                  <a:lnTo>
                    <a:pt x="61849" y="390017"/>
                  </a:lnTo>
                  <a:cubicBezTo>
                    <a:pt x="61849" y="390017"/>
                    <a:pt x="304927" y="292989"/>
                    <a:pt x="475615" y="194437"/>
                  </a:cubicBezTo>
                  <a:cubicBezTo>
                    <a:pt x="584708" y="131445"/>
                    <a:pt x="652272" y="74168"/>
                    <a:pt x="633222" y="41402"/>
                  </a:cubicBezTo>
                  <a:lnTo>
                    <a:pt x="638683" y="38227"/>
                  </a:lnTo>
                  <a:lnTo>
                    <a:pt x="633222" y="41402"/>
                  </a:lnTo>
                  <a:cubicBezTo>
                    <a:pt x="628396" y="33147"/>
                    <a:pt x="603377" y="38354"/>
                    <a:pt x="552069" y="68072"/>
                  </a:cubicBezTo>
                  <a:cubicBezTo>
                    <a:pt x="489331" y="104267"/>
                    <a:pt x="402209" y="167386"/>
                    <a:pt x="316103" y="229870"/>
                  </a:cubicBezTo>
                  <a:cubicBezTo>
                    <a:pt x="233299" y="289941"/>
                    <a:pt x="151384" y="349377"/>
                    <a:pt x="94234" y="382397"/>
                  </a:cubicBezTo>
                  <a:cubicBezTo>
                    <a:pt x="58039" y="403352"/>
                    <a:pt x="21590" y="420243"/>
                    <a:pt x="10414" y="401066"/>
                  </a:cubicBezTo>
                  <a:lnTo>
                    <a:pt x="15875" y="397891"/>
                  </a:lnTo>
                  <a:lnTo>
                    <a:pt x="10414" y="401066"/>
                  </a:lnTo>
                  <a:cubicBezTo>
                    <a:pt x="0" y="382651"/>
                    <a:pt x="26035" y="363728"/>
                    <a:pt x="53848" y="347599"/>
                  </a:cubicBezTo>
                  <a:cubicBezTo>
                    <a:pt x="98552" y="321818"/>
                    <a:pt x="172974" y="290322"/>
                    <a:pt x="252476" y="256794"/>
                  </a:cubicBezTo>
                  <a:cubicBezTo>
                    <a:pt x="345440" y="217424"/>
                    <a:pt x="445643" y="175133"/>
                    <a:pt x="515493" y="134874"/>
                  </a:cubicBezTo>
                  <a:cubicBezTo>
                    <a:pt x="583565" y="95631"/>
                    <a:pt x="613664" y="63246"/>
                    <a:pt x="600075" y="39751"/>
                  </a:cubicBezTo>
                  <a:lnTo>
                    <a:pt x="595757" y="38989"/>
                  </a:lnTo>
                  <a:cubicBezTo>
                    <a:pt x="518287" y="38862"/>
                    <a:pt x="21209" y="381000"/>
                    <a:pt x="19558" y="382143"/>
                  </a:cubicBezTo>
                  <a:lnTo>
                    <a:pt x="16002" y="376936"/>
                  </a:lnTo>
                  <a:lnTo>
                    <a:pt x="12573" y="371602"/>
                  </a:lnTo>
                  <a:lnTo>
                    <a:pt x="560959" y="29210"/>
                  </a:lnTo>
                  <a:lnTo>
                    <a:pt x="564261" y="34544"/>
                  </a:lnTo>
                  <a:lnTo>
                    <a:pt x="558800" y="37719"/>
                  </a:lnTo>
                  <a:cubicBezTo>
                    <a:pt x="550164" y="22606"/>
                    <a:pt x="518160" y="29337"/>
                    <a:pt x="462026" y="61849"/>
                  </a:cubicBezTo>
                  <a:cubicBezTo>
                    <a:pt x="396240" y="99822"/>
                    <a:pt x="310261" y="165100"/>
                    <a:pt x="231140" y="225171"/>
                  </a:cubicBezTo>
                  <a:cubicBezTo>
                    <a:pt x="164719" y="275590"/>
                    <a:pt x="102997" y="322453"/>
                    <a:pt x="63119" y="345567"/>
                  </a:cubicBezTo>
                  <a:cubicBezTo>
                    <a:pt x="42926" y="357124"/>
                    <a:pt x="18796" y="368935"/>
                    <a:pt x="10414" y="354457"/>
                  </a:cubicBezTo>
                  <a:lnTo>
                    <a:pt x="9271" y="351155"/>
                  </a:lnTo>
                  <a:lnTo>
                    <a:pt x="11430" y="346456"/>
                  </a:lnTo>
                  <a:lnTo>
                    <a:pt x="12954" y="345694"/>
                  </a:lnTo>
                  <a:cubicBezTo>
                    <a:pt x="12954" y="345694"/>
                    <a:pt x="198628" y="250571"/>
                    <a:pt x="348996" y="163830"/>
                  </a:cubicBezTo>
                  <a:cubicBezTo>
                    <a:pt x="454152" y="102997"/>
                    <a:pt x="533908" y="50165"/>
                    <a:pt x="534289" y="36068"/>
                  </a:cubicBezTo>
                  <a:lnTo>
                    <a:pt x="540004" y="33528"/>
                  </a:lnTo>
                  <a:lnTo>
                    <a:pt x="534543" y="36703"/>
                  </a:lnTo>
                  <a:lnTo>
                    <a:pt x="530606" y="32639"/>
                  </a:lnTo>
                  <a:lnTo>
                    <a:pt x="523621" y="32639"/>
                  </a:lnTo>
                  <a:cubicBezTo>
                    <a:pt x="432943" y="32639"/>
                    <a:pt x="21336" y="339979"/>
                    <a:pt x="19812" y="341122"/>
                  </a:cubicBezTo>
                  <a:lnTo>
                    <a:pt x="16002" y="336042"/>
                  </a:lnTo>
                  <a:lnTo>
                    <a:pt x="13081" y="330327"/>
                  </a:lnTo>
                  <a:cubicBezTo>
                    <a:pt x="13081" y="330327"/>
                    <a:pt x="178943" y="245999"/>
                    <a:pt x="318389" y="165481"/>
                  </a:cubicBezTo>
                  <a:cubicBezTo>
                    <a:pt x="425196" y="104013"/>
                    <a:pt x="506349" y="49530"/>
                    <a:pt x="504317" y="35179"/>
                  </a:cubicBezTo>
                  <a:lnTo>
                    <a:pt x="509905" y="32131"/>
                  </a:lnTo>
                  <a:lnTo>
                    <a:pt x="504444" y="35306"/>
                  </a:lnTo>
                  <a:lnTo>
                    <a:pt x="499618" y="30607"/>
                  </a:lnTo>
                  <a:lnTo>
                    <a:pt x="492125" y="30607"/>
                  </a:lnTo>
                  <a:cubicBezTo>
                    <a:pt x="401955" y="30607"/>
                    <a:pt x="21463" y="321183"/>
                    <a:pt x="19812" y="322326"/>
                  </a:cubicBezTo>
                  <a:lnTo>
                    <a:pt x="16002" y="317246"/>
                  </a:lnTo>
                  <a:lnTo>
                    <a:pt x="12573" y="311912"/>
                  </a:lnTo>
                  <a:lnTo>
                    <a:pt x="467106" y="25019"/>
                  </a:lnTo>
                  <a:lnTo>
                    <a:pt x="470535" y="30353"/>
                  </a:lnTo>
                  <a:lnTo>
                    <a:pt x="465074" y="33528"/>
                  </a:lnTo>
                  <a:lnTo>
                    <a:pt x="457200" y="26162"/>
                  </a:lnTo>
                  <a:lnTo>
                    <a:pt x="447802" y="26162"/>
                  </a:lnTo>
                  <a:cubicBezTo>
                    <a:pt x="353568" y="26162"/>
                    <a:pt x="21463" y="296418"/>
                    <a:pt x="19939" y="297688"/>
                  </a:cubicBezTo>
                  <a:lnTo>
                    <a:pt x="16002" y="292735"/>
                  </a:lnTo>
                  <a:lnTo>
                    <a:pt x="12446" y="287401"/>
                  </a:lnTo>
                  <a:lnTo>
                    <a:pt x="407924" y="22352"/>
                  </a:lnTo>
                  <a:lnTo>
                    <a:pt x="411480" y="27686"/>
                  </a:lnTo>
                  <a:lnTo>
                    <a:pt x="406019" y="30861"/>
                  </a:lnTo>
                  <a:lnTo>
                    <a:pt x="406908" y="31623"/>
                  </a:lnTo>
                  <a:lnTo>
                    <a:pt x="407035" y="31623"/>
                  </a:lnTo>
                  <a:cubicBezTo>
                    <a:pt x="403606" y="30480"/>
                    <a:pt x="390017" y="35433"/>
                    <a:pt x="365887" y="49403"/>
                  </a:cubicBezTo>
                  <a:cubicBezTo>
                    <a:pt x="328930" y="70739"/>
                    <a:pt x="275717" y="107569"/>
                    <a:pt x="221615" y="145034"/>
                  </a:cubicBezTo>
                  <a:cubicBezTo>
                    <a:pt x="166878" y="182880"/>
                    <a:pt x="111379" y="221361"/>
                    <a:pt x="72136" y="243967"/>
                  </a:cubicBezTo>
                  <a:cubicBezTo>
                    <a:pt x="48641" y="257556"/>
                    <a:pt x="26924" y="268097"/>
                    <a:pt x="16256" y="264033"/>
                  </a:cubicBezTo>
                  <a:lnTo>
                    <a:pt x="11938" y="261493"/>
                  </a:lnTo>
                  <a:lnTo>
                    <a:pt x="9525" y="255905"/>
                  </a:lnTo>
                  <a:lnTo>
                    <a:pt x="11557" y="251206"/>
                  </a:lnTo>
                  <a:lnTo>
                    <a:pt x="13081" y="250444"/>
                  </a:lnTo>
                  <a:cubicBezTo>
                    <a:pt x="13081" y="250444"/>
                    <a:pt x="75057" y="217678"/>
                    <a:pt x="146431" y="176403"/>
                  </a:cubicBezTo>
                  <a:cubicBezTo>
                    <a:pt x="254000" y="114300"/>
                    <a:pt x="362077" y="43434"/>
                    <a:pt x="353441" y="28448"/>
                  </a:cubicBezTo>
                  <a:lnTo>
                    <a:pt x="356108" y="30480"/>
                  </a:lnTo>
                  <a:lnTo>
                    <a:pt x="355981" y="30480"/>
                  </a:lnTo>
                  <a:lnTo>
                    <a:pt x="355854" y="30480"/>
                  </a:lnTo>
                  <a:cubicBezTo>
                    <a:pt x="322580" y="30353"/>
                    <a:pt x="21082" y="227457"/>
                    <a:pt x="19431" y="228600"/>
                  </a:cubicBezTo>
                  <a:lnTo>
                    <a:pt x="16129" y="229870"/>
                  </a:lnTo>
                  <a:lnTo>
                    <a:pt x="11303" y="227965"/>
                  </a:lnTo>
                  <a:lnTo>
                    <a:pt x="10414" y="226441"/>
                  </a:lnTo>
                  <a:lnTo>
                    <a:pt x="11557" y="217805"/>
                  </a:lnTo>
                  <a:lnTo>
                    <a:pt x="11430" y="217932"/>
                  </a:lnTo>
                  <a:cubicBezTo>
                    <a:pt x="18669" y="208915"/>
                    <a:pt x="79375" y="172974"/>
                    <a:pt x="143002" y="135255"/>
                  </a:cubicBezTo>
                  <a:cubicBezTo>
                    <a:pt x="226060" y="85979"/>
                    <a:pt x="314198" y="33274"/>
                    <a:pt x="320675" y="22479"/>
                  </a:cubicBezTo>
                  <a:lnTo>
                    <a:pt x="319405" y="24130"/>
                  </a:lnTo>
                  <a:lnTo>
                    <a:pt x="326517" y="23749"/>
                  </a:lnTo>
                  <a:lnTo>
                    <a:pt x="329692" y="29210"/>
                  </a:lnTo>
                  <a:lnTo>
                    <a:pt x="19050" y="208534"/>
                  </a:lnTo>
                  <a:cubicBezTo>
                    <a:pt x="17526" y="209423"/>
                    <a:pt x="15875" y="209550"/>
                    <a:pt x="14224" y="209169"/>
                  </a:cubicBezTo>
                  <a:lnTo>
                    <a:pt x="11176" y="207645"/>
                  </a:lnTo>
                  <a:lnTo>
                    <a:pt x="10287" y="206121"/>
                  </a:lnTo>
                  <a:lnTo>
                    <a:pt x="7366" y="198882"/>
                  </a:lnTo>
                  <a:lnTo>
                    <a:pt x="7366" y="194945"/>
                  </a:lnTo>
                  <a:cubicBezTo>
                    <a:pt x="7493" y="133096"/>
                    <a:pt x="292227" y="14732"/>
                    <a:pt x="288290" y="16383"/>
                  </a:cubicBezTo>
                  <a:lnTo>
                    <a:pt x="294767" y="16383"/>
                  </a:lnTo>
                  <a:lnTo>
                    <a:pt x="296926" y="25781"/>
                  </a:lnTo>
                  <a:lnTo>
                    <a:pt x="294259" y="27559"/>
                  </a:lnTo>
                  <a:cubicBezTo>
                    <a:pt x="294259" y="27559"/>
                    <a:pt x="177292" y="106045"/>
                    <a:pt x="95631" y="153162"/>
                  </a:cubicBezTo>
                  <a:cubicBezTo>
                    <a:pt x="60706" y="173355"/>
                    <a:pt x="28956" y="189992"/>
                    <a:pt x="17399" y="188468"/>
                  </a:cubicBezTo>
                  <a:lnTo>
                    <a:pt x="12192" y="187198"/>
                  </a:lnTo>
                  <a:lnTo>
                    <a:pt x="9652" y="177165"/>
                  </a:lnTo>
                  <a:lnTo>
                    <a:pt x="12700" y="175387"/>
                  </a:lnTo>
                  <a:cubicBezTo>
                    <a:pt x="19050" y="171704"/>
                    <a:pt x="234696" y="44323"/>
                    <a:pt x="222123" y="22479"/>
                  </a:cubicBezTo>
                  <a:lnTo>
                    <a:pt x="227584" y="19304"/>
                  </a:lnTo>
                  <a:lnTo>
                    <a:pt x="230886" y="24765"/>
                  </a:lnTo>
                  <a:cubicBezTo>
                    <a:pt x="230886" y="24765"/>
                    <a:pt x="136906" y="82042"/>
                    <a:pt x="74168" y="118364"/>
                  </a:cubicBezTo>
                  <a:cubicBezTo>
                    <a:pt x="47371" y="133858"/>
                    <a:pt x="24765" y="146431"/>
                    <a:pt x="18415" y="147828"/>
                  </a:cubicBezTo>
                  <a:lnTo>
                    <a:pt x="13208" y="149860"/>
                  </a:lnTo>
                  <a:lnTo>
                    <a:pt x="15748" y="141605"/>
                  </a:lnTo>
                  <a:lnTo>
                    <a:pt x="10287" y="144780"/>
                  </a:lnTo>
                  <a:lnTo>
                    <a:pt x="17653" y="132588"/>
                  </a:lnTo>
                  <a:lnTo>
                    <a:pt x="12446" y="136144"/>
                  </a:lnTo>
                  <a:lnTo>
                    <a:pt x="17399" y="133096"/>
                  </a:lnTo>
                  <a:lnTo>
                    <a:pt x="22860" y="129921"/>
                  </a:lnTo>
                  <a:cubicBezTo>
                    <a:pt x="62103" y="106426"/>
                    <a:pt x="176276" y="37211"/>
                    <a:pt x="177673" y="19558"/>
                  </a:cubicBezTo>
                  <a:lnTo>
                    <a:pt x="183388" y="17272"/>
                  </a:lnTo>
                  <a:lnTo>
                    <a:pt x="187198" y="22352"/>
                  </a:lnTo>
                  <a:cubicBezTo>
                    <a:pt x="187198" y="22352"/>
                    <a:pt x="117475" y="74422"/>
                    <a:pt x="67437" y="103251"/>
                  </a:cubicBezTo>
                  <a:cubicBezTo>
                    <a:pt x="47625" y="114681"/>
                    <a:pt x="27051" y="125095"/>
                    <a:pt x="16764" y="122047"/>
                  </a:cubicBezTo>
                  <a:lnTo>
                    <a:pt x="11938" y="119888"/>
                  </a:lnTo>
                  <a:lnTo>
                    <a:pt x="15875" y="114046"/>
                  </a:lnTo>
                  <a:lnTo>
                    <a:pt x="10414" y="117221"/>
                  </a:lnTo>
                  <a:lnTo>
                    <a:pt x="8890" y="112014"/>
                  </a:lnTo>
                  <a:lnTo>
                    <a:pt x="9398" y="109728"/>
                  </a:lnTo>
                  <a:cubicBezTo>
                    <a:pt x="11938" y="97917"/>
                    <a:pt x="38354" y="79502"/>
                    <a:pt x="60325" y="63627"/>
                  </a:cubicBezTo>
                  <a:cubicBezTo>
                    <a:pt x="90170" y="41910"/>
                    <a:pt x="113792" y="23876"/>
                    <a:pt x="113538" y="17145"/>
                  </a:cubicBezTo>
                  <a:lnTo>
                    <a:pt x="119126" y="14351"/>
                  </a:lnTo>
                  <a:lnTo>
                    <a:pt x="113665" y="17526"/>
                  </a:lnTo>
                  <a:lnTo>
                    <a:pt x="117094" y="19685"/>
                  </a:lnTo>
                  <a:lnTo>
                    <a:pt x="116840" y="19685"/>
                  </a:lnTo>
                  <a:lnTo>
                    <a:pt x="109347" y="22098"/>
                  </a:lnTo>
                  <a:lnTo>
                    <a:pt x="99822" y="27559"/>
                  </a:lnTo>
                  <a:cubicBezTo>
                    <a:pt x="84963" y="36068"/>
                    <a:pt x="65278" y="49657"/>
                    <a:pt x="48895" y="60833"/>
                  </a:cubicBezTo>
                  <a:cubicBezTo>
                    <a:pt x="37846" y="68453"/>
                    <a:pt x="28067" y="75057"/>
                    <a:pt x="22733" y="78105"/>
                  </a:cubicBezTo>
                  <a:lnTo>
                    <a:pt x="20320" y="79502"/>
                  </a:lnTo>
                  <a:lnTo>
                    <a:pt x="19177" y="79883"/>
                  </a:lnTo>
                  <a:lnTo>
                    <a:pt x="13716" y="83185"/>
                  </a:lnTo>
                  <a:lnTo>
                    <a:pt x="15875" y="74041"/>
                  </a:lnTo>
                  <a:lnTo>
                    <a:pt x="10414" y="77216"/>
                  </a:lnTo>
                  <a:lnTo>
                    <a:pt x="9525" y="74803"/>
                  </a:lnTo>
                  <a:lnTo>
                    <a:pt x="9525" y="73914"/>
                  </a:lnTo>
                  <a:cubicBezTo>
                    <a:pt x="9525" y="66802"/>
                    <a:pt x="81407" y="5588"/>
                    <a:pt x="78740" y="7874"/>
                  </a:cubicBezTo>
                  <a:lnTo>
                    <a:pt x="82931" y="12700"/>
                  </a:lnTo>
                  <a:lnTo>
                    <a:pt x="77470" y="15875"/>
                  </a:lnTo>
                  <a:lnTo>
                    <a:pt x="82296" y="18288"/>
                  </a:lnTo>
                  <a:lnTo>
                    <a:pt x="81661" y="18415"/>
                  </a:lnTo>
                  <a:lnTo>
                    <a:pt x="78994" y="19304"/>
                  </a:lnTo>
                  <a:lnTo>
                    <a:pt x="75184" y="21463"/>
                  </a:lnTo>
                  <a:lnTo>
                    <a:pt x="48768" y="39243"/>
                  </a:lnTo>
                  <a:cubicBezTo>
                    <a:pt x="40259" y="45339"/>
                    <a:pt x="31623" y="51435"/>
                    <a:pt x="25781" y="54737"/>
                  </a:cubicBezTo>
                  <a:lnTo>
                    <a:pt x="21463" y="57150"/>
                  </a:lnTo>
                  <a:lnTo>
                    <a:pt x="19431" y="57658"/>
                  </a:lnTo>
                  <a:lnTo>
                    <a:pt x="13335" y="59436"/>
                  </a:lnTo>
                  <a:lnTo>
                    <a:pt x="9398" y="51435"/>
                  </a:lnTo>
                  <a:lnTo>
                    <a:pt x="9779" y="49911"/>
                  </a:lnTo>
                  <a:cubicBezTo>
                    <a:pt x="10033" y="49022"/>
                    <a:pt x="16637" y="17272"/>
                    <a:pt x="15875" y="11684"/>
                  </a:cubicBezTo>
                  <a:lnTo>
                    <a:pt x="16383" y="12954"/>
                  </a:lnTo>
                  <a:lnTo>
                    <a:pt x="16383" y="12954"/>
                  </a:lnTo>
                  <a:lnTo>
                    <a:pt x="26924" y="13716"/>
                  </a:lnTo>
                  <a:lnTo>
                    <a:pt x="24003" y="15494"/>
                  </a:lnTo>
                  <a:lnTo>
                    <a:pt x="23241" y="16002"/>
                  </a:lnTo>
                  <a:lnTo>
                    <a:pt x="22352" y="16764"/>
                  </a:lnTo>
                  <a:lnTo>
                    <a:pt x="21082" y="17780"/>
                  </a:lnTo>
                  <a:lnTo>
                    <a:pt x="20447" y="18288"/>
                  </a:lnTo>
                  <a:lnTo>
                    <a:pt x="20066" y="18542"/>
                  </a:lnTo>
                  <a:lnTo>
                    <a:pt x="19812" y="18669"/>
                  </a:lnTo>
                  <a:lnTo>
                    <a:pt x="14478" y="23241"/>
                  </a:lnTo>
                  <a:lnTo>
                    <a:pt x="9652" y="9652"/>
                  </a:lnTo>
                  <a:lnTo>
                    <a:pt x="19558" y="7112"/>
                  </a:lnTo>
                  <a:close/>
                </a:path>
              </a:pathLst>
            </a:custGeom>
            <a:solidFill>
              <a:srgbClr val="42CDD1"/>
            </a:solidFill>
          </p:spPr>
          <p:txBody>
            <a:bodyPr/>
            <a:lstStyle/>
            <a:p>
              <a:endParaRPr lang="pt-BR"/>
            </a:p>
          </p:txBody>
        </p:sp>
      </p:grpSp>
      <p:grpSp>
        <p:nvGrpSpPr>
          <p:cNvPr id="4" name="Group 4"/>
          <p:cNvGrpSpPr>
            <a:grpSpLocks noChangeAspect="1"/>
          </p:cNvGrpSpPr>
          <p:nvPr/>
        </p:nvGrpSpPr>
        <p:grpSpPr>
          <a:xfrm>
            <a:off x="724672" y="9494187"/>
            <a:ext cx="1417206" cy="840438"/>
            <a:chOff x="0" y="0"/>
            <a:chExt cx="1889608" cy="1120584"/>
          </a:xfrm>
        </p:grpSpPr>
        <p:sp>
          <p:nvSpPr>
            <p:cNvPr id="5" name="Freeform 5"/>
            <p:cNvSpPr/>
            <p:nvPr/>
          </p:nvSpPr>
          <p:spPr>
            <a:xfrm>
              <a:off x="141986" y="63500"/>
              <a:ext cx="1220978" cy="551180"/>
            </a:xfrm>
            <a:custGeom>
              <a:avLst/>
              <a:gdLst/>
              <a:ahLst/>
              <a:cxnLst/>
              <a:rect l="l" t="t" r="r" b="b"/>
              <a:pathLst>
                <a:path w="1220978" h="551180">
                  <a:moveTo>
                    <a:pt x="11938" y="175133"/>
                  </a:moveTo>
                  <a:lnTo>
                    <a:pt x="762" y="174498"/>
                  </a:lnTo>
                  <a:lnTo>
                    <a:pt x="3937" y="172720"/>
                  </a:lnTo>
                  <a:lnTo>
                    <a:pt x="3937" y="172720"/>
                  </a:lnTo>
                  <a:lnTo>
                    <a:pt x="4699" y="172212"/>
                  </a:lnTo>
                  <a:lnTo>
                    <a:pt x="8382" y="169291"/>
                  </a:lnTo>
                  <a:lnTo>
                    <a:pt x="9906" y="168402"/>
                  </a:lnTo>
                  <a:lnTo>
                    <a:pt x="10033" y="168275"/>
                  </a:lnTo>
                  <a:lnTo>
                    <a:pt x="10160" y="168275"/>
                  </a:lnTo>
                  <a:lnTo>
                    <a:pt x="16383" y="163957"/>
                  </a:lnTo>
                  <a:lnTo>
                    <a:pt x="14605" y="173609"/>
                  </a:lnTo>
                  <a:lnTo>
                    <a:pt x="20066" y="170434"/>
                  </a:lnTo>
                  <a:lnTo>
                    <a:pt x="20955" y="172720"/>
                  </a:lnTo>
                  <a:lnTo>
                    <a:pt x="21082" y="173355"/>
                  </a:lnTo>
                  <a:cubicBezTo>
                    <a:pt x="22606" y="181229"/>
                    <a:pt x="17780" y="215265"/>
                    <a:pt x="17907" y="214376"/>
                  </a:cubicBezTo>
                  <a:lnTo>
                    <a:pt x="11557" y="213487"/>
                  </a:lnTo>
                  <a:lnTo>
                    <a:pt x="17018" y="210312"/>
                  </a:lnTo>
                  <a:lnTo>
                    <a:pt x="11176" y="207899"/>
                  </a:lnTo>
                  <a:lnTo>
                    <a:pt x="12192" y="207645"/>
                  </a:lnTo>
                  <a:lnTo>
                    <a:pt x="14224" y="206883"/>
                  </a:lnTo>
                  <a:lnTo>
                    <a:pt x="17272" y="205105"/>
                  </a:lnTo>
                  <a:lnTo>
                    <a:pt x="47498" y="184658"/>
                  </a:lnTo>
                  <a:cubicBezTo>
                    <a:pt x="60452" y="175514"/>
                    <a:pt x="74422" y="165608"/>
                    <a:pt x="84836" y="159639"/>
                  </a:cubicBezTo>
                  <a:lnTo>
                    <a:pt x="95377" y="153924"/>
                  </a:lnTo>
                  <a:lnTo>
                    <a:pt x="99695" y="153543"/>
                  </a:lnTo>
                  <a:lnTo>
                    <a:pt x="105918" y="153670"/>
                  </a:lnTo>
                  <a:lnTo>
                    <a:pt x="109093" y="163830"/>
                  </a:lnTo>
                  <a:lnTo>
                    <a:pt x="106553" y="165735"/>
                  </a:lnTo>
                  <a:cubicBezTo>
                    <a:pt x="105791" y="166243"/>
                    <a:pt x="25781" y="229489"/>
                    <a:pt x="20066" y="237109"/>
                  </a:cubicBezTo>
                  <a:lnTo>
                    <a:pt x="20955" y="234061"/>
                  </a:lnTo>
                  <a:lnTo>
                    <a:pt x="20828" y="232156"/>
                  </a:lnTo>
                  <a:lnTo>
                    <a:pt x="14605" y="234188"/>
                  </a:lnTo>
                  <a:lnTo>
                    <a:pt x="20066" y="231013"/>
                  </a:lnTo>
                  <a:lnTo>
                    <a:pt x="10922" y="229108"/>
                  </a:lnTo>
                  <a:lnTo>
                    <a:pt x="13716" y="228092"/>
                  </a:lnTo>
                  <a:lnTo>
                    <a:pt x="14859" y="227584"/>
                  </a:lnTo>
                  <a:lnTo>
                    <a:pt x="16637" y="226568"/>
                  </a:lnTo>
                  <a:cubicBezTo>
                    <a:pt x="23114" y="222758"/>
                    <a:pt x="35687" y="214249"/>
                    <a:pt x="51054" y="203835"/>
                  </a:cubicBezTo>
                  <a:cubicBezTo>
                    <a:pt x="72898" y="188976"/>
                    <a:pt x="99822" y="170561"/>
                    <a:pt x="120523" y="158496"/>
                  </a:cubicBezTo>
                  <a:cubicBezTo>
                    <a:pt x="133096" y="151257"/>
                    <a:pt x="145669" y="144780"/>
                    <a:pt x="153035" y="145415"/>
                  </a:cubicBezTo>
                  <a:lnTo>
                    <a:pt x="158750" y="146685"/>
                  </a:lnTo>
                  <a:lnTo>
                    <a:pt x="160655" y="149987"/>
                  </a:lnTo>
                  <a:lnTo>
                    <a:pt x="161671" y="152019"/>
                  </a:lnTo>
                  <a:lnTo>
                    <a:pt x="161925" y="153162"/>
                  </a:lnTo>
                  <a:cubicBezTo>
                    <a:pt x="166878" y="172212"/>
                    <a:pt x="119761" y="201168"/>
                    <a:pt x="86614" y="222758"/>
                  </a:cubicBezTo>
                  <a:cubicBezTo>
                    <a:pt x="52959" y="244602"/>
                    <a:pt x="27432" y="262001"/>
                    <a:pt x="26289" y="268859"/>
                  </a:cubicBezTo>
                  <a:lnTo>
                    <a:pt x="25654" y="267462"/>
                  </a:lnTo>
                  <a:lnTo>
                    <a:pt x="25654" y="267462"/>
                  </a:lnTo>
                  <a:cubicBezTo>
                    <a:pt x="30099" y="269748"/>
                    <a:pt x="50800" y="262001"/>
                    <a:pt x="83058" y="243332"/>
                  </a:cubicBezTo>
                  <a:cubicBezTo>
                    <a:pt x="149987" y="204724"/>
                    <a:pt x="243840" y="134747"/>
                    <a:pt x="243967" y="134620"/>
                  </a:cubicBezTo>
                  <a:lnTo>
                    <a:pt x="247269" y="133096"/>
                  </a:lnTo>
                  <a:lnTo>
                    <a:pt x="252349" y="134874"/>
                  </a:lnTo>
                  <a:lnTo>
                    <a:pt x="253238" y="136398"/>
                  </a:lnTo>
                  <a:lnTo>
                    <a:pt x="254635" y="139700"/>
                  </a:lnTo>
                  <a:lnTo>
                    <a:pt x="254762" y="141478"/>
                  </a:lnTo>
                  <a:cubicBezTo>
                    <a:pt x="256921" y="167894"/>
                    <a:pt x="148082" y="232410"/>
                    <a:pt x="84836" y="268986"/>
                  </a:cubicBezTo>
                  <a:cubicBezTo>
                    <a:pt x="67183" y="279146"/>
                    <a:pt x="51816" y="287782"/>
                    <a:pt x="41529" y="293624"/>
                  </a:cubicBezTo>
                  <a:lnTo>
                    <a:pt x="32385" y="298704"/>
                  </a:lnTo>
                  <a:lnTo>
                    <a:pt x="30099" y="299974"/>
                  </a:lnTo>
                  <a:lnTo>
                    <a:pt x="28448" y="300990"/>
                  </a:lnTo>
                  <a:lnTo>
                    <a:pt x="28321" y="301117"/>
                  </a:lnTo>
                  <a:lnTo>
                    <a:pt x="33909" y="299720"/>
                  </a:lnTo>
                  <a:lnTo>
                    <a:pt x="24511" y="296037"/>
                  </a:lnTo>
                  <a:lnTo>
                    <a:pt x="29972" y="292862"/>
                  </a:lnTo>
                  <a:lnTo>
                    <a:pt x="22352" y="290322"/>
                  </a:lnTo>
                  <a:lnTo>
                    <a:pt x="24511" y="289941"/>
                  </a:lnTo>
                  <a:cubicBezTo>
                    <a:pt x="29718" y="288925"/>
                    <a:pt x="58801" y="273050"/>
                    <a:pt x="98298" y="250190"/>
                  </a:cubicBezTo>
                  <a:cubicBezTo>
                    <a:pt x="183134" y="201168"/>
                    <a:pt x="307975" y="124968"/>
                    <a:pt x="307975" y="124968"/>
                  </a:cubicBezTo>
                  <a:lnTo>
                    <a:pt x="311150" y="123825"/>
                  </a:lnTo>
                  <a:lnTo>
                    <a:pt x="315849" y="125730"/>
                  </a:lnTo>
                  <a:lnTo>
                    <a:pt x="316738" y="127254"/>
                  </a:lnTo>
                  <a:cubicBezTo>
                    <a:pt x="336042" y="160782"/>
                    <a:pt x="181864" y="252857"/>
                    <a:pt x="100203" y="299974"/>
                  </a:cubicBezTo>
                  <a:cubicBezTo>
                    <a:pt x="61849" y="322072"/>
                    <a:pt x="33782" y="337312"/>
                    <a:pt x="33782" y="337312"/>
                  </a:cubicBezTo>
                  <a:lnTo>
                    <a:pt x="30734" y="331724"/>
                  </a:lnTo>
                  <a:lnTo>
                    <a:pt x="36195" y="328549"/>
                  </a:lnTo>
                  <a:lnTo>
                    <a:pt x="34544" y="327152"/>
                  </a:lnTo>
                  <a:cubicBezTo>
                    <a:pt x="42037" y="328930"/>
                    <a:pt x="78613" y="311531"/>
                    <a:pt x="130048" y="281813"/>
                  </a:cubicBezTo>
                  <a:cubicBezTo>
                    <a:pt x="239903" y="218313"/>
                    <a:pt x="398653" y="111887"/>
                    <a:pt x="398653" y="111887"/>
                  </a:cubicBezTo>
                  <a:lnTo>
                    <a:pt x="402209" y="117094"/>
                  </a:lnTo>
                  <a:lnTo>
                    <a:pt x="404622" y="122936"/>
                  </a:lnTo>
                  <a:cubicBezTo>
                    <a:pt x="400558" y="124587"/>
                    <a:pt x="37973" y="272542"/>
                    <a:pt x="37973" y="341249"/>
                  </a:cubicBezTo>
                  <a:lnTo>
                    <a:pt x="38608" y="346202"/>
                  </a:lnTo>
                  <a:lnTo>
                    <a:pt x="34417" y="351663"/>
                  </a:lnTo>
                  <a:lnTo>
                    <a:pt x="31242" y="346202"/>
                  </a:lnTo>
                  <a:lnTo>
                    <a:pt x="450977" y="104013"/>
                  </a:lnTo>
                  <a:cubicBezTo>
                    <a:pt x="452374" y="103124"/>
                    <a:pt x="454152" y="102997"/>
                    <a:pt x="455803" y="103378"/>
                  </a:cubicBezTo>
                  <a:lnTo>
                    <a:pt x="458851" y="104902"/>
                  </a:lnTo>
                  <a:lnTo>
                    <a:pt x="459740" y="106299"/>
                  </a:lnTo>
                  <a:lnTo>
                    <a:pt x="460375" y="113157"/>
                  </a:lnTo>
                  <a:lnTo>
                    <a:pt x="459613" y="114554"/>
                  </a:lnTo>
                  <a:cubicBezTo>
                    <a:pt x="450215" y="132588"/>
                    <a:pt x="324358" y="204978"/>
                    <a:pt x="216154" y="267589"/>
                  </a:cubicBezTo>
                  <a:cubicBezTo>
                    <a:pt x="127508" y="318770"/>
                    <a:pt x="50419" y="363601"/>
                    <a:pt x="44069" y="372110"/>
                  </a:cubicBezTo>
                  <a:lnTo>
                    <a:pt x="46101" y="370332"/>
                  </a:lnTo>
                  <a:lnTo>
                    <a:pt x="38481" y="369824"/>
                  </a:lnTo>
                  <a:lnTo>
                    <a:pt x="35052" y="364490"/>
                  </a:lnTo>
                  <a:cubicBezTo>
                    <a:pt x="33274" y="365633"/>
                    <a:pt x="446278" y="94615"/>
                    <a:pt x="497078" y="94615"/>
                  </a:cubicBezTo>
                  <a:lnTo>
                    <a:pt x="499237" y="94742"/>
                  </a:lnTo>
                  <a:lnTo>
                    <a:pt x="500380" y="94996"/>
                  </a:lnTo>
                  <a:lnTo>
                    <a:pt x="505333" y="96647"/>
                  </a:lnTo>
                  <a:lnTo>
                    <a:pt x="501396" y="102616"/>
                  </a:lnTo>
                  <a:lnTo>
                    <a:pt x="506857" y="99441"/>
                  </a:lnTo>
                  <a:cubicBezTo>
                    <a:pt x="525272" y="131445"/>
                    <a:pt x="400812" y="209296"/>
                    <a:pt x="289814" y="273431"/>
                  </a:cubicBezTo>
                  <a:cubicBezTo>
                    <a:pt x="170942" y="342011"/>
                    <a:pt x="47498" y="404749"/>
                    <a:pt x="47371" y="404749"/>
                  </a:cubicBezTo>
                  <a:lnTo>
                    <a:pt x="44450" y="399034"/>
                  </a:lnTo>
                  <a:lnTo>
                    <a:pt x="49911" y="395859"/>
                  </a:lnTo>
                  <a:lnTo>
                    <a:pt x="49911" y="395859"/>
                  </a:lnTo>
                  <a:lnTo>
                    <a:pt x="49911" y="395859"/>
                  </a:lnTo>
                  <a:cubicBezTo>
                    <a:pt x="53467" y="398780"/>
                    <a:pt x="73660" y="392430"/>
                    <a:pt x="112522" y="370078"/>
                  </a:cubicBezTo>
                  <a:cubicBezTo>
                    <a:pt x="164719" y="339979"/>
                    <a:pt x="238887" y="288671"/>
                    <a:pt x="312801" y="237363"/>
                  </a:cubicBezTo>
                  <a:cubicBezTo>
                    <a:pt x="385445" y="187071"/>
                    <a:pt x="457835" y="136906"/>
                    <a:pt x="508127" y="107950"/>
                  </a:cubicBezTo>
                  <a:cubicBezTo>
                    <a:pt x="538480" y="90424"/>
                    <a:pt x="566166" y="76962"/>
                    <a:pt x="578231" y="83947"/>
                  </a:cubicBezTo>
                  <a:lnTo>
                    <a:pt x="581533" y="86487"/>
                  </a:lnTo>
                  <a:lnTo>
                    <a:pt x="583438" y="94996"/>
                  </a:lnTo>
                  <a:lnTo>
                    <a:pt x="54483" y="437261"/>
                  </a:lnTo>
                  <a:cubicBezTo>
                    <a:pt x="51689" y="439039"/>
                    <a:pt x="47879" y="438404"/>
                    <a:pt x="45847" y="435737"/>
                  </a:cubicBezTo>
                  <a:lnTo>
                    <a:pt x="44323" y="429260"/>
                  </a:lnTo>
                  <a:lnTo>
                    <a:pt x="46990" y="427101"/>
                  </a:lnTo>
                  <a:cubicBezTo>
                    <a:pt x="45593" y="428244"/>
                    <a:pt x="497967" y="58801"/>
                    <a:pt x="631571" y="58801"/>
                  </a:cubicBezTo>
                  <a:cubicBezTo>
                    <a:pt x="647065" y="58801"/>
                    <a:pt x="660273" y="63627"/>
                    <a:pt x="667512" y="76200"/>
                  </a:cubicBezTo>
                  <a:lnTo>
                    <a:pt x="668274" y="82931"/>
                  </a:lnTo>
                  <a:lnTo>
                    <a:pt x="59055" y="459105"/>
                  </a:lnTo>
                  <a:cubicBezTo>
                    <a:pt x="56134" y="460883"/>
                    <a:pt x="52451" y="460121"/>
                    <a:pt x="50546" y="457327"/>
                  </a:cubicBezTo>
                  <a:lnTo>
                    <a:pt x="49276" y="450723"/>
                  </a:lnTo>
                  <a:lnTo>
                    <a:pt x="51943" y="448691"/>
                  </a:lnTo>
                  <a:cubicBezTo>
                    <a:pt x="50419" y="449961"/>
                    <a:pt x="567182" y="53975"/>
                    <a:pt x="694944" y="53975"/>
                  </a:cubicBezTo>
                  <a:cubicBezTo>
                    <a:pt x="707517" y="53975"/>
                    <a:pt x="718439" y="57658"/>
                    <a:pt x="724281" y="67691"/>
                  </a:cubicBezTo>
                  <a:lnTo>
                    <a:pt x="718820" y="70866"/>
                  </a:lnTo>
                  <a:lnTo>
                    <a:pt x="724281" y="67691"/>
                  </a:lnTo>
                  <a:cubicBezTo>
                    <a:pt x="741172" y="96901"/>
                    <a:pt x="624205" y="170815"/>
                    <a:pt x="500634" y="242189"/>
                  </a:cubicBezTo>
                  <a:cubicBezTo>
                    <a:pt x="308610" y="353060"/>
                    <a:pt x="62357" y="476123"/>
                    <a:pt x="62230" y="476123"/>
                  </a:cubicBezTo>
                  <a:lnTo>
                    <a:pt x="55753" y="476504"/>
                  </a:lnTo>
                  <a:lnTo>
                    <a:pt x="52959" y="467233"/>
                  </a:lnTo>
                  <a:lnTo>
                    <a:pt x="55626" y="465201"/>
                  </a:lnTo>
                  <a:cubicBezTo>
                    <a:pt x="53975" y="466344"/>
                    <a:pt x="612140" y="48514"/>
                    <a:pt x="740283" y="48514"/>
                  </a:cubicBezTo>
                  <a:cubicBezTo>
                    <a:pt x="751967" y="48514"/>
                    <a:pt x="762381" y="51816"/>
                    <a:pt x="767842" y="61341"/>
                  </a:cubicBezTo>
                  <a:lnTo>
                    <a:pt x="762381" y="64516"/>
                  </a:lnTo>
                  <a:lnTo>
                    <a:pt x="767842" y="61341"/>
                  </a:lnTo>
                  <a:lnTo>
                    <a:pt x="768731" y="63246"/>
                  </a:lnTo>
                  <a:lnTo>
                    <a:pt x="768985" y="64262"/>
                  </a:lnTo>
                  <a:cubicBezTo>
                    <a:pt x="776732" y="91948"/>
                    <a:pt x="664845" y="162433"/>
                    <a:pt x="540766" y="234188"/>
                  </a:cubicBezTo>
                  <a:cubicBezTo>
                    <a:pt x="335661" y="352679"/>
                    <a:pt x="65151" y="489458"/>
                    <a:pt x="65151" y="489458"/>
                  </a:cubicBezTo>
                  <a:lnTo>
                    <a:pt x="62357" y="483743"/>
                  </a:lnTo>
                  <a:lnTo>
                    <a:pt x="67818" y="480568"/>
                  </a:lnTo>
                  <a:cubicBezTo>
                    <a:pt x="69850" y="483997"/>
                    <a:pt x="82804" y="483743"/>
                    <a:pt x="118110" y="463296"/>
                  </a:cubicBezTo>
                  <a:cubicBezTo>
                    <a:pt x="170688" y="432943"/>
                    <a:pt x="252476" y="370840"/>
                    <a:pt x="341757" y="303022"/>
                  </a:cubicBezTo>
                  <a:cubicBezTo>
                    <a:pt x="447548" y="222758"/>
                    <a:pt x="563626" y="134493"/>
                    <a:pt x="652526" y="83185"/>
                  </a:cubicBezTo>
                  <a:cubicBezTo>
                    <a:pt x="720598" y="43942"/>
                    <a:pt x="782066" y="20447"/>
                    <a:pt x="802894" y="56261"/>
                  </a:cubicBezTo>
                  <a:lnTo>
                    <a:pt x="803656" y="63119"/>
                  </a:lnTo>
                  <a:lnTo>
                    <a:pt x="70993" y="511937"/>
                  </a:lnTo>
                  <a:cubicBezTo>
                    <a:pt x="68072" y="513715"/>
                    <a:pt x="64262" y="512826"/>
                    <a:pt x="62357" y="510032"/>
                  </a:cubicBezTo>
                  <a:lnTo>
                    <a:pt x="61214" y="503174"/>
                  </a:lnTo>
                  <a:lnTo>
                    <a:pt x="64008" y="501269"/>
                  </a:lnTo>
                  <a:cubicBezTo>
                    <a:pt x="62357" y="502412"/>
                    <a:pt x="733933" y="39116"/>
                    <a:pt x="843788" y="39116"/>
                  </a:cubicBezTo>
                  <a:lnTo>
                    <a:pt x="858520" y="41021"/>
                  </a:lnTo>
                  <a:lnTo>
                    <a:pt x="856869" y="50800"/>
                  </a:lnTo>
                  <a:lnTo>
                    <a:pt x="862330" y="47625"/>
                  </a:lnTo>
                  <a:cubicBezTo>
                    <a:pt x="888746" y="93472"/>
                    <a:pt x="830453" y="143383"/>
                    <a:pt x="749427" y="190119"/>
                  </a:cubicBezTo>
                  <a:cubicBezTo>
                    <a:pt x="655193" y="244475"/>
                    <a:pt x="518287" y="301371"/>
                    <a:pt x="392557" y="353568"/>
                  </a:cubicBezTo>
                  <a:cubicBezTo>
                    <a:pt x="284607" y="398399"/>
                    <a:pt x="185293" y="439674"/>
                    <a:pt x="127000" y="473202"/>
                  </a:cubicBezTo>
                  <a:cubicBezTo>
                    <a:pt x="84074" y="497967"/>
                    <a:pt x="72771" y="513588"/>
                    <a:pt x="77216" y="521462"/>
                  </a:cubicBezTo>
                  <a:cubicBezTo>
                    <a:pt x="82677" y="530860"/>
                    <a:pt x="111125" y="524383"/>
                    <a:pt x="168910" y="491109"/>
                  </a:cubicBezTo>
                  <a:cubicBezTo>
                    <a:pt x="244475" y="447548"/>
                    <a:pt x="353314" y="368554"/>
                    <a:pt x="464439" y="288036"/>
                  </a:cubicBezTo>
                  <a:cubicBezTo>
                    <a:pt x="579247" y="204724"/>
                    <a:pt x="696595" y="119634"/>
                    <a:pt x="781304" y="70739"/>
                  </a:cubicBezTo>
                  <a:cubicBezTo>
                    <a:pt x="840867" y="36322"/>
                    <a:pt x="894334" y="13335"/>
                    <a:pt x="910082" y="40640"/>
                  </a:cubicBezTo>
                  <a:cubicBezTo>
                    <a:pt x="943610" y="98679"/>
                    <a:pt x="837184" y="179832"/>
                    <a:pt x="707390" y="254762"/>
                  </a:cubicBezTo>
                  <a:cubicBezTo>
                    <a:pt x="477266" y="387731"/>
                    <a:pt x="136652" y="520446"/>
                    <a:pt x="136652" y="520446"/>
                  </a:cubicBezTo>
                  <a:lnTo>
                    <a:pt x="134366" y="514477"/>
                  </a:lnTo>
                  <a:lnTo>
                    <a:pt x="139827" y="511302"/>
                  </a:lnTo>
                  <a:cubicBezTo>
                    <a:pt x="146939" y="523494"/>
                    <a:pt x="232410" y="485140"/>
                    <a:pt x="361061" y="410972"/>
                  </a:cubicBezTo>
                  <a:cubicBezTo>
                    <a:pt x="606806" y="269113"/>
                    <a:pt x="961009" y="29972"/>
                    <a:pt x="961136" y="29845"/>
                  </a:cubicBezTo>
                  <a:lnTo>
                    <a:pt x="964692" y="35052"/>
                  </a:lnTo>
                  <a:lnTo>
                    <a:pt x="967105" y="40894"/>
                  </a:lnTo>
                  <a:cubicBezTo>
                    <a:pt x="963041" y="42545"/>
                    <a:pt x="223139" y="340995"/>
                    <a:pt x="223139" y="475234"/>
                  </a:cubicBezTo>
                  <a:lnTo>
                    <a:pt x="224409" y="485521"/>
                  </a:lnTo>
                  <a:lnTo>
                    <a:pt x="221615" y="493395"/>
                  </a:lnTo>
                  <a:lnTo>
                    <a:pt x="218440" y="487934"/>
                  </a:lnTo>
                  <a:lnTo>
                    <a:pt x="1029716" y="19685"/>
                  </a:lnTo>
                  <a:cubicBezTo>
                    <a:pt x="1031113" y="18796"/>
                    <a:pt x="1032891" y="18669"/>
                    <a:pt x="1034542" y="19050"/>
                  </a:cubicBezTo>
                  <a:lnTo>
                    <a:pt x="1037590" y="20574"/>
                  </a:lnTo>
                  <a:lnTo>
                    <a:pt x="1038479" y="22098"/>
                  </a:lnTo>
                  <a:lnTo>
                    <a:pt x="1039622" y="24511"/>
                  </a:lnTo>
                  <a:lnTo>
                    <a:pt x="1039876" y="25781"/>
                  </a:lnTo>
                  <a:cubicBezTo>
                    <a:pt x="1045972" y="57150"/>
                    <a:pt x="893064" y="151765"/>
                    <a:pt x="735076" y="242951"/>
                  </a:cubicBezTo>
                  <a:cubicBezTo>
                    <a:pt x="532257" y="360045"/>
                    <a:pt x="302133" y="480568"/>
                    <a:pt x="302133" y="480568"/>
                  </a:cubicBezTo>
                  <a:lnTo>
                    <a:pt x="299212" y="474980"/>
                  </a:lnTo>
                  <a:lnTo>
                    <a:pt x="304673" y="471805"/>
                  </a:lnTo>
                  <a:cubicBezTo>
                    <a:pt x="313944" y="487934"/>
                    <a:pt x="396748" y="452882"/>
                    <a:pt x="519811" y="381889"/>
                  </a:cubicBezTo>
                  <a:cubicBezTo>
                    <a:pt x="754761" y="246126"/>
                    <a:pt x="1089533" y="11176"/>
                    <a:pt x="1089660" y="11176"/>
                  </a:cubicBezTo>
                  <a:lnTo>
                    <a:pt x="1093343" y="16383"/>
                  </a:lnTo>
                  <a:lnTo>
                    <a:pt x="1096645" y="21844"/>
                  </a:lnTo>
                  <a:lnTo>
                    <a:pt x="358013" y="466979"/>
                  </a:lnTo>
                  <a:lnTo>
                    <a:pt x="354711" y="461518"/>
                  </a:lnTo>
                  <a:lnTo>
                    <a:pt x="360172" y="458343"/>
                  </a:lnTo>
                  <a:lnTo>
                    <a:pt x="359791" y="457835"/>
                  </a:lnTo>
                  <a:lnTo>
                    <a:pt x="359791" y="457835"/>
                  </a:lnTo>
                  <a:cubicBezTo>
                    <a:pt x="371475" y="464058"/>
                    <a:pt x="448437" y="426720"/>
                    <a:pt x="556768" y="364109"/>
                  </a:cubicBezTo>
                  <a:cubicBezTo>
                    <a:pt x="724662" y="267208"/>
                    <a:pt x="951992" y="120904"/>
                    <a:pt x="1064514" y="48387"/>
                  </a:cubicBezTo>
                  <a:cubicBezTo>
                    <a:pt x="1101344" y="24638"/>
                    <a:pt x="1126109" y="8763"/>
                    <a:pt x="1132205" y="5207"/>
                  </a:cubicBezTo>
                  <a:lnTo>
                    <a:pt x="1133602" y="4445"/>
                  </a:lnTo>
                  <a:lnTo>
                    <a:pt x="1138428" y="0"/>
                  </a:lnTo>
                  <a:lnTo>
                    <a:pt x="1143127" y="13589"/>
                  </a:lnTo>
                  <a:lnTo>
                    <a:pt x="428371" y="450088"/>
                  </a:lnTo>
                  <a:lnTo>
                    <a:pt x="425069" y="444627"/>
                  </a:lnTo>
                  <a:lnTo>
                    <a:pt x="430530" y="441452"/>
                  </a:lnTo>
                  <a:cubicBezTo>
                    <a:pt x="445262" y="466979"/>
                    <a:pt x="503047" y="450215"/>
                    <a:pt x="592201" y="398653"/>
                  </a:cubicBezTo>
                  <a:cubicBezTo>
                    <a:pt x="698119" y="337566"/>
                    <a:pt x="834136" y="236347"/>
                    <a:pt x="947674" y="152019"/>
                  </a:cubicBezTo>
                  <a:cubicBezTo>
                    <a:pt x="1028065" y="92202"/>
                    <a:pt x="1097407" y="40640"/>
                    <a:pt x="1136015" y="18415"/>
                  </a:cubicBezTo>
                  <a:cubicBezTo>
                    <a:pt x="1149223" y="10795"/>
                    <a:pt x="1161288" y="5080"/>
                    <a:pt x="1168781" y="6096"/>
                  </a:cubicBezTo>
                  <a:lnTo>
                    <a:pt x="1174369" y="7874"/>
                  </a:lnTo>
                  <a:lnTo>
                    <a:pt x="1176909" y="17526"/>
                  </a:lnTo>
                  <a:lnTo>
                    <a:pt x="1174115" y="19304"/>
                  </a:lnTo>
                  <a:lnTo>
                    <a:pt x="553085" y="419989"/>
                  </a:lnTo>
                  <a:lnTo>
                    <a:pt x="549656" y="414655"/>
                  </a:lnTo>
                  <a:lnTo>
                    <a:pt x="546481" y="409194"/>
                  </a:lnTo>
                  <a:lnTo>
                    <a:pt x="1173099" y="47371"/>
                  </a:lnTo>
                  <a:cubicBezTo>
                    <a:pt x="1176147" y="45720"/>
                    <a:pt x="1179957" y="46609"/>
                    <a:pt x="1181735" y="49530"/>
                  </a:cubicBezTo>
                  <a:lnTo>
                    <a:pt x="1182624" y="56261"/>
                  </a:lnTo>
                  <a:lnTo>
                    <a:pt x="1179703" y="58166"/>
                  </a:lnTo>
                  <a:lnTo>
                    <a:pt x="662432" y="393700"/>
                  </a:lnTo>
                  <a:lnTo>
                    <a:pt x="659003" y="388366"/>
                  </a:lnTo>
                  <a:lnTo>
                    <a:pt x="655828" y="382905"/>
                  </a:lnTo>
                  <a:lnTo>
                    <a:pt x="1178560" y="81026"/>
                  </a:lnTo>
                  <a:cubicBezTo>
                    <a:pt x="1181608" y="79248"/>
                    <a:pt x="1185418" y="80264"/>
                    <a:pt x="1187196" y="83312"/>
                  </a:cubicBezTo>
                  <a:cubicBezTo>
                    <a:pt x="1200277" y="105918"/>
                    <a:pt x="1138301" y="145415"/>
                    <a:pt x="1073658" y="182753"/>
                  </a:cubicBezTo>
                  <a:cubicBezTo>
                    <a:pt x="1022096" y="212471"/>
                    <a:pt x="959993" y="245237"/>
                    <a:pt x="902970" y="275209"/>
                  </a:cubicBezTo>
                  <a:cubicBezTo>
                    <a:pt x="854456" y="300736"/>
                    <a:pt x="809879" y="324231"/>
                    <a:pt x="778510" y="342265"/>
                  </a:cubicBezTo>
                  <a:cubicBezTo>
                    <a:pt x="751840" y="357759"/>
                    <a:pt x="737489" y="367919"/>
                    <a:pt x="735584" y="371475"/>
                  </a:cubicBezTo>
                  <a:lnTo>
                    <a:pt x="736346" y="370078"/>
                  </a:lnTo>
                  <a:lnTo>
                    <a:pt x="735203" y="368173"/>
                  </a:lnTo>
                  <a:cubicBezTo>
                    <a:pt x="747649" y="389763"/>
                    <a:pt x="795528" y="376301"/>
                    <a:pt x="866521" y="335407"/>
                  </a:cubicBezTo>
                  <a:cubicBezTo>
                    <a:pt x="1001014" y="257810"/>
                    <a:pt x="1181354" y="103505"/>
                    <a:pt x="1181481" y="103251"/>
                  </a:cubicBezTo>
                  <a:lnTo>
                    <a:pt x="1184783" y="101473"/>
                  </a:lnTo>
                  <a:lnTo>
                    <a:pt x="1190117" y="103251"/>
                  </a:lnTo>
                  <a:lnTo>
                    <a:pt x="1191006" y="104902"/>
                  </a:lnTo>
                  <a:lnTo>
                    <a:pt x="1191387" y="112014"/>
                  </a:lnTo>
                  <a:lnTo>
                    <a:pt x="1190752" y="113030"/>
                  </a:lnTo>
                  <a:cubicBezTo>
                    <a:pt x="1180211" y="131572"/>
                    <a:pt x="1026541" y="224028"/>
                    <a:pt x="918845" y="288925"/>
                  </a:cubicBezTo>
                  <a:cubicBezTo>
                    <a:pt x="858520" y="325247"/>
                    <a:pt x="812292" y="353187"/>
                    <a:pt x="807847" y="357505"/>
                  </a:cubicBezTo>
                  <a:lnTo>
                    <a:pt x="811657" y="355727"/>
                  </a:lnTo>
                  <a:lnTo>
                    <a:pt x="803021" y="353568"/>
                  </a:lnTo>
                  <a:lnTo>
                    <a:pt x="799846" y="348107"/>
                  </a:lnTo>
                  <a:lnTo>
                    <a:pt x="1186434" y="124968"/>
                  </a:lnTo>
                  <a:lnTo>
                    <a:pt x="1189609" y="130429"/>
                  </a:lnTo>
                  <a:lnTo>
                    <a:pt x="1192657" y="136017"/>
                  </a:lnTo>
                  <a:cubicBezTo>
                    <a:pt x="1189228" y="137922"/>
                    <a:pt x="936117" y="274574"/>
                    <a:pt x="936117" y="317246"/>
                  </a:cubicBezTo>
                  <a:lnTo>
                    <a:pt x="936371" y="319024"/>
                  </a:lnTo>
                  <a:lnTo>
                    <a:pt x="936752" y="319659"/>
                  </a:lnTo>
                  <a:lnTo>
                    <a:pt x="923163" y="320167"/>
                  </a:lnTo>
                  <a:lnTo>
                    <a:pt x="928243" y="317246"/>
                  </a:lnTo>
                  <a:cubicBezTo>
                    <a:pt x="929386" y="316611"/>
                    <a:pt x="934720" y="312420"/>
                    <a:pt x="943864" y="305435"/>
                  </a:cubicBezTo>
                  <a:cubicBezTo>
                    <a:pt x="977519" y="279654"/>
                    <a:pt x="1056767" y="218948"/>
                    <a:pt x="1117727" y="183896"/>
                  </a:cubicBezTo>
                  <a:cubicBezTo>
                    <a:pt x="1151763" y="164338"/>
                    <a:pt x="1191260" y="145669"/>
                    <a:pt x="1202944" y="165989"/>
                  </a:cubicBezTo>
                  <a:lnTo>
                    <a:pt x="1204087" y="169291"/>
                  </a:lnTo>
                  <a:lnTo>
                    <a:pt x="1201928" y="173990"/>
                  </a:lnTo>
                  <a:lnTo>
                    <a:pt x="1200404" y="174752"/>
                  </a:lnTo>
                  <a:cubicBezTo>
                    <a:pt x="1197102" y="176403"/>
                    <a:pt x="985012" y="284988"/>
                    <a:pt x="982218" y="309753"/>
                  </a:cubicBezTo>
                  <a:lnTo>
                    <a:pt x="976503" y="311912"/>
                  </a:lnTo>
                  <a:lnTo>
                    <a:pt x="972947" y="306705"/>
                  </a:lnTo>
                  <a:cubicBezTo>
                    <a:pt x="971296" y="307848"/>
                    <a:pt x="1167892" y="175260"/>
                    <a:pt x="1197483" y="175260"/>
                  </a:cubicBezTo>
                  <a:lnTo>
                    <a:pt x="1203960" y="176276"/>
                  </a:lnTo>
                  <a:lnTo>
                    <a:pt x="1205865" y="179578"/>
                  </a:lnTo>
                  <a:cubicBezTo>
                    <a:pt x="1214755" y="194945"/>
                    <a:pt x="1076198" y="296799"/>
                    <a:pt x="1081659" y="292735"/>
                  </a:cubicBezTo>
                  <a:lnTo>
                    <a:pt x="1077849" y="287655"/>
                  </a:lnTo>
                  <a:lnTo>
                    <a:pt x="1074674" y="282194"/>
                  </a:lnTo>
                  <a:lnTo>
                    <a:pt x="1203706" y="207645"/>
                  </a:lnTo>
                  <a:cubicBezTo>
                    <a:pt x="1206119" y="206248"/>
                    <a:pt x="1209040" y="206629"/>
                    <a:pt x="1211072" y="208407"/>
                  </a:cubicBezTo>
                  <a:lnTo>
                    <a:pt x="1213739" y="213106"/>
                  </a:lnTo>
                  <a:lnTo>
                    <a:pt x="1192657" y="263906"/>
                  </a:lnTo>
                  <a:lnTo>
                    <a:pt x="1186815" y="261493"/>
                  </a:lnTo>
                  <a:lnTo>
                    <a:pt x="1183132" y="256286"/>
                  </a:lnTo>
                  <a:cubicBezTo>
                    <a:pt x="1182370" y="256794"/>
                    <a:pt x="1203960" y="241046"/>
                    <a:pt x="1211453" y="239141"/>
                  </a:cubicBezTo>
                  <a:lnTo>
                    <a:pt x="1212977" y="238760"/>
                  </a:lnTo>
                  <a:lnTo>
                    <a:pt x="1213993" y="238760"/>
                  </a:lnTo>
                  <a:lnTo>
                    <a:pt x="1218438" y="239141"/>
                  </a:lnTo>
                  <a:lnTo>
                    <a:pt x="1220978" y="249174"/>
                  </a:lnTo>
                  <a:lnTo>
                    <a:pt x="1211072" y="251587"/>
                  </a:lnTo>
                  <a:lnTo>
                    <a:pt x="1209294" y="248539"/>
                  </a:lnTo>
                  <a:lnTo>
                    <a:pt x="1213612" y="251460"/>
                  </a:lnTo>
                  <a:lnTo>
                    <a:pt x="1214120" y="251460"/>
                  </a:lnTo>
                  <a:lnTo>
                    <a:pt x="1214882" y="251333"/>
                  </a:lnTo>
                  <a:lnTo>
                    <a:pt x="1214882" y="251333"/>
                  </a:lnTo>
                  <a:cubicBezTo>
                    <a:pt x="1210437" y="252476"/>
                    <a:pt x="1191514" y="265938"/>
                    <a:pt x="1190752" y="266573"/>
                  </a:cubicBezTo>
                  <a:lnTo>
                    <a:pt x="1185291" y="268224"/>
                  </a:lnTo>
                  <a:lnTo>
                    <a:pt x="1180084" y="261620"/>
                  </a:lnTo>
                  <a:lnTo>
                    <a:pt x="1201293" y="210693"/>
                  </a:lnTo>
                  <a:lnTo>
                    <a:pt x="1207135" y="213106"/>
                  </a:lnTo>
                  <a:lnTo>
                    <a:pt x="1210310" y="218567"/>
                  </a:lnTo>
                  <a:lnTo>
                    <a:pt x="1081278" y="292989"/>
                  </a:lnTo>
                  <a:cubicBezTo>
                    <a:pt x="1078357" y="294640"/>
                    <a:pt x="1074674" y="293751"/>
                    <a:pt x="1072769" y="290957"/>
                  </a:cubicBezTo>
                  <a:lnTo>
                    <a:pt x="1071626" y="284353"/>
                  </a:lnTo>
                  <a:lnTo>
                    <a:pt x="1074293" y="282321"/>
                  </a:lnTo>
                  <a:cubicBezTo>
                    <a:pt x="1079881" y="278130"/>
                    <a:pt x="1196467" y="188087"/>
                    <a:pt x="1195070" y="185674"/>
                  </a:cubicBezTo>
                  <a:lnTo>
                    <a:pt x="1200531" y="182499"/>
                  </a:lnTo>
                  <a:lnTo>
                    <a:pt x="1195070" y="185674"/>
                  </a:lnTo>
                  <a:lnTo>
                    <a:pt x="1197991" y="187706"/>
                  </a:lnTo>
                  <a:lnTo>
                    <a:pt x="1197737" y="187706"/>
                  </a:lnTo>
                  <a:lnTo>
                    <a:pt x="1197610" y="187706"/>
                  </a:lnTo>
                  <a:cubicBezTo>
                    <a:pt x="1173099" y="187706"/>
                    <a:pt x="981837" y="315849"/>
                    <a:pt x="980059" y="316992"/>
                  </a:cubicBezTo>
                  <a:lnTo>
                    <a:pt x="976757" y="318262"/>
                  </a:lnTo>
                  <a:lnTo>
                    <a:pt x="971804" y="316357"/>
                  </a:lnTo>
                  <a:lnTo>
                    <a:pt x="970915" y="314833"/>
                  </a:lnTo>
                  <a:lnTo>
                    <a:pt x="969518" y="311277"/>
                  </a:lnTo>
                  <a:lnTo>
                    <a:pt x="969518" y="309880"/>
                  </a:lnTo>
                  <a:lnTo>
                    <a:pt x="969518" y="308991"/>
                  </a:lnTo>
                  <a:lnTo>
                    <a:pt x="969518" y="308483"/>
                  </a:lnTo>
                  <a:cubicBezTo>
                    <a:pt x="973328" y="274701"/>
                    <a:pt x="1197864" y="161925"/>
                    <a:pt x="1194562" y="163576"/>
                  </a:cubicBezTo>
                  <a:lnTo>
                    <a:pt x="1197483" y="169291"/>
                  </a:lnTo>
                  <a:lnTo>
                    <a:pt x="1192022" y="172466"/>
                  </a:lnTo>
                  <a:cubicBezTo>
                    <a:pt x="1188339" y="165989"/>
                    <a:pt x="1166114" y="170942"/>
                    <a:pt x="1124204" y="195072"/>
                  </a:cubicBezTo>
                  <a:cubicBezTo>
                    <a:pt x="1064133" y="229616"/>
                    <a:pt x="985647" y="289687"/>
                    <a:pt x="951738" y="315722"/>
                  </a:cubicBezTo>
                  <a:lnTo>
                    <a:pt x="936879" y="327152"/>
                  </a:lnTo>
                  <a:lnTo>
                    <a:pt x="935101" y="328295"/>
                  </a:lnTo>
                  <a:lnTo>
                    <a:pt x="934847" y="328422"/>
                  </a:lnTo>
                  <a:lnTo>
                    <a:pt x="934720" y="328549"/>
                  </a:lnTo>
                  <a:lnTo>
                    <a:pt x="929894" y="333502"/>
                  </a:lnTo>
                  <a:lnTo>
                    <a:pt x="931291" y="323215"/>
                  </a:lnTo>
                  <a:lnTo>
                    <a:pt x="925830" y="326390"/>
                  </a:lnTo>
                  <a:lnTo>
                    <a:pt x="923544" y="320675"/>
                  </a:lnTo>
                  <a:lnTo>
                    <a:pt x="923544" y="317627"/>
                  </a:lnTo>
                  <a:cubicBezTo>
                    <a:pt x="923544" y="264922"/>
                    <a:pt x="1190244" y="123317"/>
                    <a:pt x="1186815" y="125222"/>
                  </a:cubicBezTo>
                  <a:lnTo>
                    <a:pt x="1193673" y="124714"/>
                  </a:lnTo>
                  <a:lnTo>
                    <a:pt x="1195959" y="134620"/>
                  </a:lnTo>
                  <a:lnTo>
                    <a:pt x="806196" y="359156"/>
                  </a:lnTo>
                  <a:cubicBezTo>
                    <a:pt x="804799" y="360045"/>
                    <a:pt x="803021" y="360299"/>
                    <a:pt x="801370" y="359791"/>
                  </a:cubicBezTo>
                  <a:lnTo>
                    <a:pt x="798322" y="358267"/>
                  </a:lnTo>
                  <a:lnTo>
                    <a:pt x="797433" y="356743"/>
                  </a:lnTo>
                  <a:lnTo>
                    <a:pt x="800862" y="346456"/>
                  </a:lnTo>
                  <a:lnTo>
                    <a:pt x="798957" y="348234"/>
                  </a:lnTo>
                  <a:cubicBezTo>
                    <a:pt x="804799" y="342773"/>
                    <a:pt x="853186" y="313563"/>
                    <a:pt x="912114" y="278003"/>
                  </a:cubicBezTo>
                  <a:cubicBezTo>
                    <a:pt x="1023112" y="211074"/>
                    <a:pt x="1171194" y="121412"/>
                    <a:pt x="1179576" y="106680"/>
                  </a:cubicBezTo>
                  <a:lnTo>
                    <a:pt x="1178306" y="108331"/>
                  </a:lnTo>
                  <a:lnTo>
                    <a:pt x="1185418" y="107950"/>
                  </a:lnTo>
                  <a:lnTo>
                    <a:pt x="1189482" y="112776"/>
                  </a:lnTo>
                  <a:cubicBezTo>
                    <a:pt x="1189482" y="112776"/>
                    <a:pt x="1008253" y="267970"/>
                    <a:pt x="872617" y="346202"/>
                  </a:cubicBezTo>
                  <a:cubicBezTo>
                    <a:pt x="808482" y="383286"/>
                    <a:pt x="744220" y="409448"/>
                    <a:pt x="724027" y="374269"/>
                  </a:cubicBezTo>
                  <a:lnTo>
                    <a:pt x="729488" y="371094"/>
                  </a:lnTo>
                  <a:lnTo>
                    <a:pt x="724027" y="374269"/>
                  </a:lnTo>
                  <a:lnTo>
                    <a:pt x="723011" y="367665"/>
                  </a:lnTo>
                  <a:lnTo>
                    <a:pt x="723900" y="365760"/>
                  </a:lnTo>
                  <a:cubicBezTo>
                    <a:pt x="727837" y="357632"/>
                    <a:pt x="747268" y="345313"/>
                    <a:pt x="771779" y="331089"/>
                  </a:cubicBezTo>
                  <a:cubicBezTo>
                    <a:pt x="803402" y="312801"/>
                    <a:pt x="848360" y="289179"/>
                    <a:pt x="896747" y="263779"/>
                  </a:cubicBezTo>
                  <a:cubicBezTo>
                    <a:pt x="953770" y="233807"/>
                    <a:pt x="1015746" y="201168"/>
                    <a:pt x="1067054" y="171577"/>
                  </a:cubicBezTo>
                  <a:cubicBezTo>
                    <a:pt x="1142238" y="128143"/>
                    <a:pt x="1180719" y="97790"/>
                    <a:pt x="1176020" y="89535"/>
                  </a:cubicBezTo>
                  <a:lnTo>
                    <a:pt x="1181481" y="86360"/>
                  </a:lnTo>
                  <a:lnTo>
                    <a:pt x="1184656" y="91821"/>
                  </a:lnTo>
                  <a:lnTo>
                    <a:pt x="662051" y="393827"/>
                  </a:lnTo>
                  <a:cubicBezTo>
                    <a:pt x="659130" y="395605"/>
                    <a:pt x="655320" y="394589"/>
                    <a:pt x="653415" y="391668"/>
                  </a:cubicBezTo>
                  <a:lnTo>
                    <a:pt x="652526" y="384937"/>
                  </a:lnTo>
                  <a:lnTo>
                    <a:pt x="1172845" y="47498"/>
                  </a:lnTo>
                  <a:lnTo>
                    <a:pt x="1176274" y="52832"/>
                  </a:lnTo>
                  <a:lnTo>
                    <a:pt x="1179449" y="58293"/>
                  </a:lnTo>
                  <a:lnTo>
                    <a:pt x="552704" y="420116"/>
                  </a:lnTo>
                  <a:cubicBezTo>
                    <a:pt x="549783" y="421894"/>
                    <a:pt x="545973" y="420878"/>
                    <a:pt x="544068" y="417957"/>
                  </a:cubicBezTo>
                  <a:lnTo>
                    <a:pt x="543179" y="411226"/>
                  </a:lnTo>
                  <a:lnTo>
                    <a:pt x="1167130" y="8890"/>
                  </a:lnTo>
                  <a:lnTo>
                    <a:pt x="1170559" y="14224"/>
                  </a:lnTo>
                  <a:lnTo>
                    <a:pt x="1165098" y="17399"/>
                  </a:lnTo>
                  <a:lnTo>
                    <a:pt x="1166749" y="18796"/>
                  </a:lnTo>
                  <a:lnTo>
                    <a:pt x="1166876" y="18796"/>
                  </a:lnTo>
                  <a:cubicBezTo>
                    <a:pt x="1164717" y="18415"/>
                    <a:pt x="1157097" y="21082"/>
                    <a:pt x="1142365" y="29464"/>
                  </a:cubicBezTo>
                  <a:cubicBezTo>
                    <a:pt x="1104519" y="51308"/>
                    <a:pt x="1036066" y="102235"/>
                    <a:pt x="955167" y="162306"/>
                  </a:cubicBezTo>
                  <a:cubicBezTo>
                    <a:pt x="841883" y="246507"/>
                    <a:pt x="705104" y="348107"/>
                    <a:pt x="598424" y="409702"/>
                  </a:cubicBezTo>
                  <a:cubicBezTo>
                    <a:pt x="516382" y="457073"/>
                    <a:pt x="442087" y="487045"/>
                    <a:pt x="419354" y="447802"/>
                  </a:cubicBezTo>
                  <a:lnTo>
                    <a:pt x="418592" y="441071"/>
                  </a:lnTo>
                  <a:lnTo>
                    <a:pt x="421513" y="439293"/>
                  </a:lnTo>
                  <a:lnTo>
                    <a:pt x="1133475" y="4572"/>
                  </a:lnTo>
                  <a:lnTo>
                    <a:pt x="1136777" y="10033"/>
                  </a:lnTo>
                  <a:lnTo>
                    <a:pt x="1131316" y="13208"/>
                  </a:lnTo>
                  <a:lnTo>
                    <a:pt x="1144778" y="13081"/>
                  </a:lnTo>
                  <a:lnTo>
                    <a:pt x="1138936" y="16002"/>
                  </a:lnTo>
                  <a:lnTo>
                    <a:pt x="1138555" y="16256"/>
                  </a:lnTo>
                  <a:cubicBezTo>
                    <a:pt x="1132713" y="19558"/>
                    <a:pt x="1108456" y="35306"/>
                    <a:pt x="1071372" y="59182"/>
                  </a:cubicBezTo>
                  <a:cubicBezTo>
                    <a:pt x="958977" y="131572"/>
                    <a:pt x="731393" y="278130"/>
                    <a:pt x="563118" y="375285"/>
                  </a:cubicBezTo>
                  <a:cubicBezTo>
                    <a:pt x="460629" y="434467"/>
                    <a:pt x="373507" y="479806"/>
                    <a:pt x="353695" y="469138"/>
                  </a:cubicBezTo>
                  <a:lnTo>
                    <a:pt x="350266" y="466725"/>
                  </a:lnTo>
                  <a:lnTo>
                    <a:pt x="348361" y="457962"/>
                  </a:lnTo>
                  <a:lnTo>
                    <a:pt x="351282" y="456184"/>
                  </a:lnTo>
                  <a:lnTo>
                    <a:pt x="1090041" y="10922"/>
                  </a:lnTo>
                  <a:cubicBezTo>
                    <a:pt x="1092962" y="9144"/>
                    <a:pt x="1096772" y="10033"/>
                    <a:pt x="1098677" y="12954"/>
                  </a:cubicBezTo>
                  <a:lnTo>
                    <a:pt x="1099820" y="19685"/>
                  </a:lnTo>
                  <a:lnTo>
                    <a:pt x="1097026" y="21717"/>
                  </a:lnTo>
                  <a:cubicBezTo>
                    <a:pt x="1096899" y="21717"/>
                    <a:pt x="761619" y="256921"/>
                    <a:pt x="526034" y="392938"/>
                  </a:cubicBezTo>
                  <a:cubicBezTo>
                    <a:pt x="413893" y="457708"/>
                    <a:pt x="311277" y="508762"/>
                    <a:pt x="293624" y="478282"/>
                  </a:cubicBezTo>
                  <a:lnTo>
                    <a:pt x="292608" y="474980"/>
                  </a:lnTo>
                  <a:lnTo>
                    <a:pt x="294767" y="470281"/>
                  </a:lnTo>
                  <a:lnTo>
                    <a:pt x="296291" y="469519"/>
                  </a:lnTo>
                  <a:cubicBezTo>
                    <a:pt x="296291" y="469519"/>
                    <a:pt x="526288" y="349123"/>
                    <a:pt x="728726" y="232156"/>
                  </a:cubicBezTo>
                  <a:cubicBezTo>
                    <a:pt x="894969" y="135890"/>
                    <a:pt x="1031240" y="47752"/>
                    <a:pt x="1027303" y="28194"/>
                  </a:cubicBezTo>
                  <a:lnTo>
                    <a:pt x="1032891" y="25146"/>
                  </a:lnTo>
                  <a:lnTo>
                    <a:pt x="1036066" y="30607"/>
                  </a:lnTo>
                  <a:lnTo>
                    <a:pt x="224790" y="498983"/>
                  </a:lnTo>
                  <a:cubicBezTo>
                    <a:pt x="221742" y="500761"/>
                    <a:pt x="217932" y="499745"/>
                    <a:pt x="216154" y="496697"/>
                  </a:cubicBezTo>
                  <a:lnTo>
                    <a:pt x="210439" y="482854"/>
                  </a:lnTo>
                  <a:lnTo>
                    <a:pt x="210439" y="475361"/>
                  </a:lnTo>
                  <a:cubicBezTo>
                    <a:pt x="210439" y="329692"/>
                    <a:pt x="966470" y="27559"/>
                    <a:pt x="962406" y="29210"/>
                  </a:cubicBezTo>
                  <a:lnTo>
                    <a:pt x="968883" y="29210"/>
                  </a:lnTo>
                  <a:lnTo>
                    <a:pt x="971042" y="38481"/>
                  </a:lnTo>
                  <a:lnTo>
                    <a:pt x="968375" y="40259"/>
                  </a:lnTo>
                  <a:cubicBezTo>
                    <a:pt x="968248" y="40386"/>
                    <a:pt x="613664" y="279781"/>
                    <a:pt x="367538" y="421894"/>
                  </a:cubicBezTo>
                  <a:cubicBezTo>
                    <a:pt x="250444" y="489458"/>
                    <a:pt x="144399" y="544322"/>
                    <a:pt x="129032" y="517652"/>
                  </a:cubicBezTo>
                  <a:lnTo>
                    <a:pt x="127889" y="514096"/>
                  </a:lnTo>
                  <a:lnTo>
                    <a:pt x="130429" y="509270"/>
                  </a:lnTo>
                  <a:lnTo>
                    <a:pt x="132207" y="508635"/>
                  </a:lnTo>
                  <a:cubicBezTo>
                    <a:pt x="132207" y="508635"/>
                    <a:pt x="471932" y="376174"/>
                    <a:pt x="701294" y="243840"/>
                  </a:cubicBezTo>
                  <a:cubicBezTo>
                    <a:pt x="838581" y="164465"/>
                    <a:pt x="924687" y="91313"/>
                    <a:pt x="899160" y="46990"/>
                  </a:cubicBezTo>
                  <a:lnTo>
                    <a:pt x="904621" y="43815"/>
                  </a:lnTo>
                  <a:lnTo>
                    <a:pt x="899160" y="46990"/>
                  </a:lnTo>
                  <a:cubicBezTo>
                    <a:pt x="891413" y="33655"/>
                    <a:pt x="855091" y="42926"/>
                    <a:pt x="787781" y="81788"/>
                  </a:cubicBezTo>
                  <a:cubicBezTo>
                    <a:pt x="703834" y="130302"/>
                    <a:pt x="587121" y="214884"/>
                    <a:pt x="472059" y="298323"/>
                  </a:cubicBezTo>
                  <a:cubicBezTo>
                    <a:pt x="361188" y="378714"/>
                    <a:pt x="251714" y="458089"/>
                    <a:pt x="175387" y="502158"/>
                  </a:cubicBezTo>
                  <a:cubicBezTo>
                    <a:pt x="125603" y="530860"/>
                    <a:pt x="79756" y="551180"/>
                    <a:pt x="66294" y="527812"/>
                  </a:cubicBezTo>
                  <a:lnTo>
                    <a:pt x="71755" y="524637"/>
                  </a:lnTo>
                  <a:lnTo>
                    <a:pt x="66294" y="527812"/>
                  </a:lnTo>
                  <a:cubicBezTo>
                    <a:pt x="53975" y="506476"/>
                    <a:pt x="84201" y="483235"/>
                    <a:pt x="120650" y="462280"/>
                  </a:cubicBezTo>
                  <a:cubicBezTo>
                    <a:pt x="179705" y="428117"/>
                    <a:pt x="280162" y="386461"/>
                    <a:pt x="387604" y="341884"/>
                  </a:cubicBezTo>
                  <a:cubicBezTo>
                    <a:pt x="513588" y="289560"/>
                    <a:pt x="649732" y="233045"/>
                    <a:pt x="743077" y="179197"/>
                  </a:cubicBezTo>
                  <a:cubicBezTo>
                    <a:pt x="829437" y="129286"/>
                    <a:pt x="870204" y="86741"/>
                    <a:pt x="851281" y="54102"/>
                  </a:cubicBezTo>
                  <a:lnTo>
                    <a:pt x="849503" y="51943"/>
                  </a:lnTo>
                  <a:lnTo>
                    <a:pt x="843661" y="51943"/>
                  </a:lnTo>
                  <a:cubicBezTo>
                    <a:pt x="739013" y="51943"/>
                    <a:pt x="72771" y="510667"/>
                    <a:pt x="71120" y="511810"/>
                  </a:cubicBezTo>
                  <a:lnTo>
                    <a:pt x="67564" y="506603"/>
                  </a:lnTo>
                  <a:lnTo>
                    <a:pt x="64262" y="501142"/>
                  </a:lnTo>
                  <a:lnTo>
                    <a:pt x="794004" y="54102"/>
                  </a:lnTo>
                  <a:lnTo>
                    <a:pt x="797306" y="59563"/>
                  </a:lnTo>
                  <a:lnTo>
                    <a:pt x="791845" y="62738"/>
                  </a:lnTo>
                  <a:cubicBezTo>
                    <a:pt x="778891" y="40259"/>
                    <a:pt x="733298" y="51435"/>
                    <a:pt x="659130" y="94234"/>
                  </a:cubicBezTo>
                  <a:cubicBezTo>
                    <a:pt x="570992" y="145161"/>
                    <a:pt x="455676" y="232791"/>
                    <a:pt x="349631" y="313309"/>
                  </a:cubicBezTo>
                  <a:cubicBezTo>
                    <a:pt x="260604" y="380873"/>
                    <a:pt x="178054" y="443611"/>
                    <a:pt x="124587" y="474472"/>
                  </a:cubicBezTo>
                  <a:cubicBezTo>
                    <a:pt x="96393" y="490728"/>
                    <a:pt x="66802" y="504317"/>
                    <a:pt x="56896" y="487045"/>
                  </a:cubicBezTo>
                  <a:lnTo>
                    <a:pt x="55753" y="483743"/>
                  </a:lnTo>
                  <a:lnTo>
                    <a:pt x="57912" y="479044"/>
                  </a:lnTo>
                  <a:lnTo>
                    <a:pt x="59436" y="478282"/>
                  </a:lnTo>
                  <a:cubicBezTo>
                    <a:pt x="59436" y="478282"/>
                    <a:pt x="329692" y="341630"/>
                    <a:pt x="534543" y="223266"/>
                  </a:cubicBezTo>
                  <a:cubicBezTo>
                    <a:pt x="667512" y="146431"/>
                    <a:pt x="761111" y="83058"/>
                    <a:pt x="756793" y="67818"/>
                  </a:cubicBezTo>
                  <a:lnTo>
                    <a:pt x="749935" y="61341"/>
                  </a:lnTo>
                  <a:lnTo>
                    <a:pt x="740156" y="61341"/>
                  </a:lnTo>
                  <a:cubicBezTo>
                    <a:pt x="617601" y="61341"/>
                    <a:pt x="64643" y="474345"/>
                    <a:pt x="63119" y="475615"/>
                  </a:cubicBezTo>
                  <a:lnTo>
                    <a:pt x="59309" y="470535"/>
                  </a:lnTo>
                  <a:lnTo>
                    <a:pt x="56515" y="464820"/>
                  </a:lnTo>
                  <a:cubicBezTo>
                    <a:pt x="56642" y="464820"/>
                    <a:pt x="302641" y="341884"/>
                    <a:pt x="494157" y="231267"/>
                  </a:cubicBezTo>
                  <a:cubicBezTo>
                    <a:pt x="629412" y="153162"/>
                    <a:pt x="721741" y="88773"/>
                    <a:pt x="713232" y="74168"/>
                  </a:cubicBezTo>
                  <a:lnTo>
                    <a:pt x="705358" y="66802"/>
                  </a:lnTo>
                  <a:lnTo>
                    <a:pt x="694944" y="66802"/>
                  </a:lnTo>
                  <a:cubicBezTo>
                    <a:pt x="572897" y="66802"/>
                    <a:pt x="61214" y="457708"/>
                    <a:pt x="59690" y="458851"/>
                  </a:cubicBezTo>
                  <a:lnTo>
                    <a:pt x="55880" y="453771"/>
                  </a:lnTo>
                  <a:lnTo>
                    <a:pt x="52578" y="448437"/>
                  </a:lnTo>
                  <a:lnTo>
                    <a:pt x="658622" y="73787"/>
                  </a:lnTo>
                  <a:lnTo>
                    <a:pt x="661924" y="79248"/>
                  </a:lnTo>
                  <a:lnTo>
                    <a:pt x="656463" y="82423"/>
                  </a:lnTo>
                  <a:cubicBezTo>
                    <a:pt x="652399" y="75311"/>
                    <a:pt x="644652" y="71374"/>
                    <a:pt x="631571" y="71374"/>
                  </a:cubicBezTo>
                  <a:cubicBezTo>
                    <a:pt x="503936" y="71374"/>
                    <a:pt x="56642" y="435483"/>
                    <a:pt x="54991" y="436880"/>
                  </a:cubicBezTo>
                  <a:lnTo>
                    <a:pt x="50927" y="431927"/>
                  </a:lnTo>
                  <a:lnTo>
                    <a:pt x="47498" y="426593"/>
                  </a:lnTo>
                  <a:lnTo>
                    <a:pt x="573405" y="86360"/>
                  </a:lnTo>
                  <a:lnTo>
                    <a:pt x="576834" y="91694"/>
                  </a:lnTo>
                  <a:lnTo>
                    <a:pt x="571373" y="94869"/>
                  </a:lnTo>
                  <a:lnTo>
                    <a:pt x="571500" y="95123"/>
                  </a:lnTo>
                  <a:lnTo>
                    <a:pt x="571500" y="95123"/>
                  </a:lnTo>
                  <a:cubicBezTo>
                    <a:pt x="567563" y="92837"/>
                    <a:pt x="548767" y="99060"/>
                    <a:pt x="514223" y="119126"/>
                  </a:cubicBezTo>
                  <a:cubicBezTo>
                    <a:pt x="464439" y="147828"/>
                    <a:pt x="392557" y="197612"/>
                    <a:pt x="319786" y="248031"/>
                  </a:cubicBezTo>
                  <a:cubicBezTo>
                    <a:pt x="245999" y="299085"/>
                    <a:pt x="171323" y="350901"/>
                    <a:pt x="118618" y="381254"/>
                  </a:cubicBezTo>
                  <a:cubicBezTo>
                    <a:pt x="85217" y="400558"/>
                    <a:pt x="53975" y="415798"/>
                    <a:pt x="41783" y="405892"/>
                  </a:cubicBezTo>
                  <a:lnTo>
                    <a:pt x="39497" y="403733"/>
                  </a:lnTo>
                  <a:lnTo>
                    <a:pt x="37592" y="399034"/>
                  </a:lnTo>
                  <a:lnTo>
                    <a:pt x="39751" y="394335"/>
                  </a:lnTo>
                  <a:lnTo>
                    <a:pt x="41275" y="393573"/>
                  </a:lnTo>
                  <a:cubicBezTo>
                    <a:pt x="41275" y="393573"/>
                    <a:pt x="164465" y="330962"/>
                    <a:pt x="283083" y="262509"/>
                  </a:cubicBezTo>
                  <a:cubicBezTo>
                    <a:pt x="405638" y="191770"/>
                    <a:pt x="505587" y="123317"/>
                    <a:pt x="495554" y="105918"/>
                  </a:cubicBezTo>
                  <a:lnTo>
                    <a:pt x="497459" y="107442"/>
                  </a:lnTo>
                  <a:lnTo>
                    <a:pt x="497459" y="107442"/>
                  </a:lnTo>
                  <a:lnTo>
                    <a:pt x="497205" y="107442"/>
                  </a:lnTo>
                  <a:lnTo>
                    <a:pt x="496824" y="107442"/>
                  </a:lnTo>
                  <a:cubicBezTo>
                    <a:pt x="451104" y="107442"/>
                    <a:pt x="43561" y="374015"/>
                    <a:pt x="41783" y="375158"/>
                  </a:cubicBezTo>
                  <a:lnTo>
                    <a:pt x="38481" y="376428"/>
                  </a:lnTo>
                  <a:lnTo>
                    <a:pt x="33655" y="374523"/>
                  </a:lnTo>
                  <a:lnTo>
                    <a:pt x="32766" y="372999"/>
                  </a:lnTo>
                  <a:lnTo>
                    <a:pt x="33528" y="364744"/>
                  </a:lnTo>
                  <a:lnTo>
                    <a:pt x="33782" y="364490"/>
                  </a:lnTo>
                  <a:cubicBezTo>
                    <a:pt x="42164" y="353314"/>
                    <a:pt x="123571" y="306451"/>
                    <a:pt x="209677" y="256667"/>
                  </a:cubicBezTo>
                  <a:cubicBezTo>
                    <a:pt x="321437" y="192024"/>
                    <a:pt x="441071" y="122428"/>
                    <a:pt x="448183" y="108839"/>
                  </a:cubicBezTo>
                  <a:lnTo>
                    <a:pt x="447167" y="110363"/>
                  </a:lnTo>
                  <a:lnTo>
                    <a:pt x="454025" y="109601"/>
                  </a:lnTo>
                  <a:lnTo>
                    <a:pt x="457200" y="115062"/>
                  </a:lnTo>
                  <a:lnTo>
                    <a:pt x="37973" y="357124"/>
                  </a:lnTo>
                  <a:cubicBezTo>
                    <a:pt x="34925" y="358902"/>
                    <a:pt x="31115" y="357886"/>
                    <a:pt x="29337" y="354838"/>
                  </a:cubicBezTo>
                  <a:lnTo>
                    <a:pt x="25654" y="345948"/>
                  </a:lnTo>
                  <a:lnTo>
                    <a:pt x="25654" y="341249"/>
                  </a:lnTo>
                  <a:cubicBezTo>
                    <a:pt x="25654" y="261239"/>
                    <a:pt x="404241" y="109601"/>
                    <a:pt x="400177" y="111252"/>
                  </a:cubicBezTo>
                  <a:lnTo>
                    <a:pt x="406654" y="111252"/>
                  </a:lnTo>
                  <a:lnTo>
                    <a:pt x="408813" y="120523"/>
                  </a:lnTo>
                  <a:lnTo>
                    <a:pt x="406146" y="122301"/>
                  </a:lnTo>
                  <a:cubicBezTo>
                    <a:pt x="406146" y="122301"/>
                    <a:pt x="247142" y="228981"/>
                    <a:pt x="136779" y="292608"/>
                  </a:cubicBezTo>
                  <a:cubicBezTo>
                    <a:pt x="88773" y="320294"/>
                    <a:pt x="45847" y="342646"/>
                    <a:pt x="31877" y="339344"/>
                  </a:cubicBezTo>
                  <a:lnTo>
                    <a:pt x="27051" y="337439"/>
                  </a:lnTo>
                  <a:lnTo>
                    <a:pt x="24384" y="331470"/>
                  </a:lnTo>
                  <a:lnTo>
                    <a:pt x="26416" y="326771"/>
                  </a:lnTo>
                  <a:lnTo>
                    <a:pt x="27940" y="326009"/>
                  </a:lnTo>
                  <a:cubicBezTo>
                    <a:pt x="27940" y="326009"/>
                    <a:pt x="55880" y="310896"/>
                    <a:pt x="94107" y="288798"/>
                  </a:cubicBezTo>
                  <a:cubicBezTo>
                    <a:pt x="187706" y="234696"/>
                    <a:pt x="316992" y="152400"/>
                    <a:pt x="305943" y="133477"/>
                  </a:cubicBezTo>
                  <a:lnTo>
                    <a:pt x="311404" y="130302"/>
                  </a:lnTo>
                  <a:lnTo>
                    <a:pt x="314706" y="135763"/>
                  </a:lnTo>
                  <a:cubicBezTo>
                    <a:pt x="314706" y="135763"/>
                    <a:pt x="189738" y="211963"/>
                    <a:pt x="104775" y="261112"/>
                  </a:cubicBezTo>
                  <a:cubicBezTo>
                    <a:pt x="66802" y="283083"/>
                    <a:pt x="34925" y="300736"/>
                    <a:pt x="27178" y="302260"/>
                  </a:cubicBezTo>
                  <a:lnTo>
                    <a:pt x="21971" y="303911"/>
                  </a:lnTo>
                  <a:lnTo>
                    <a:pt x="19177" y="298958"/>
                  </a:lnTo>
                  <a:lnTo>
                    <a:pt x="26543" y="287020"/>
                  </a:lnTo>
                  <a:lnTo>
                    <a:pt x="21336" y="290449"/>
                  </a:lnTo>
                  <a:lnTo>
                    <a:pt x="22733" y="289560"/>
                  </a:lnTo>
                  <a:lnTo>
                    <a:pt x="23749" y="288925"/>
                  </a:lnTo>
                  <a:lnTo>
                    <a:pt x="35179" y="282448"/>
                  </a:lnTo>
                  <a:cubicBezTo>
                    <a:pt x="45466" y="276733"/>
                    <a:pt x="60706" y="268097"/>
                    <a:pt x="78232" y="257937"/>
                  </a:cubicBezTo>
                  <a:cubicBezTo>
                    <a:pt x="148590" y="217297"/>
                    <a:pt x="243078" y="158369"/>
                    <a:pt x="241808" y="142494"/>
                  </a:cubicBezTo>
                  <a:lnTo>
                    <a:pt x="247396" y="139573"/>
                  </a:lnTo>
                  <a:lnTo>
                    <a:pt x="251206" y="144653"/>
                  </a:lnTo>
                  <a:cubicBezTo>
                    <a:pt x="251206" y="144653"/>
                    <a:pt x="156718" y="215138"/>
                    <a:pt x="89027" y="254127"/>
                  </a:cubicBezTo>
                  <a:cubicBezTo>
                    <a:pt x="60833" y="270383"/>
                    <a:pt x="31750" y="284988"/>
                    <a:pt x="19304" y="278511"/>
                  </a:cubicBezTo>
                  <a:lnTo>
                    <a:pt x="15748" y="275971"/>
                  </a:lnTo>
                  <a:lnTo>
                    <a:pt x="20066" y="270764"/>
                  </a:lnTo>
                  <a:lnTo>
                    <a:pt x="14605" y="273939"/>
                  </a:lnTo>
                  <a:lnTo>
                    <a:pt x="12954" y="268986"/>
                  </a:lnTo>
                  <a:lnTo>
                    <a:pt x="13335" y="266573"/>
                  </a:lnTo>
                  <a:cubicBezTo>
                    <a:pt x="15621" y="252476"/>
                    <a:pt x="50038" y="230886"/>
                    <a:pt x="79248" y="211836"/>
                  </a:cubicBezTo>
                  <a:cubicBezTo>
                    <a:pt x="120142" y="185293"/>
                    <a:pt x="151130" y="163449"/>
                    <a:pt x="149225" y="156083"/>
                  </a:cubicBezTo>
                  <a:lnTo>
                    <a:pt x="154686" y="152908"/>
                  </a:lnTo>
                  <a:lnTo>
                    <a:pt x="149225" y="156083"/>
                  </a:lnTo>
                  <a:lnTo>
                    <a:pt x="151638" y="157861"/>
                  </a:lnTo>
                  <a:lnTo>
                    <a:pt x="151511" y="157861"/>
                  </a:lnTo>
                  <a:cubicBezTo>
                    <a:pt x="148971" y="157607"/>
                    <a:pt x="140335" y="161163"/>
                    <a:pt x="126365" y="169291"/>
                  </a:cubicBezTo>
                  <a:cubicBezTo>
                    <a:pt x="106172" y="180975"/>
                    <a:pt x="79629" y="199136"/>
                    <a:pt x="57658" y="214122"/>
                  </a:cubicBezTo>
                  <a:cubicBezTo>
                    <a:pt x="42672" y="224409"/>
                    <a:pt x="29591" y="233299"/>
                    <a:pt x="22479" y="237363"/>
                  </a:cubicBezTo>
                  <a:lnTo>
                    <a:pt x="18923" y="239395"/>
                  </a:lnTo>
                  <a:lnTo>
                    <a:pt x="17399" y="239903"/>
                  </a:lnTo>
                  <a:lnTo>
                    <a:pt x="11938" y="242824"/>
                  </a:lnTo>
                  <a:lnTo>
                    <a:pt x="8636" y="237236"/>
                  </a:lnTo>
                  <a:lnTo>
                    <a:pt x="7747" y="234823"/>
                  </a:lnTo>
                  <a:lnTo>
                    <a:pt x="7747" y="233934"/>
                  </a:lnTo>
                  <a:lnTo>
                    <a:pt x="9398" y="229362"/>
                  </a:lnTo>
                  <a:lnTo>
                    <a:pt x="9398" y="229362"/>
                  </a:lnTo>
                  <a:cubicBezTo>
                    <a:pt x="16510" y="219837"/>
                    <a:pt x="98933" y="155067"/>
                    <a:pt x="98171" y="155575"/>
                  </a:cubicBezTo>
                  <a:lnTo>
                    <a:pt x="102108" y="160528"/>
                  </a:lnTo>
                  <a:lnTo>
                    <a:pt x="96647" y="163703"/>
                  </a:lnTo>
                  <a:lnTo>
                    <a:pt x="100457" y="165862"/>
                  </a:lnTo>
                  <a:lnTo>
                    <a:pt x="100203" y="165862"/>
                  </a:lnTo>
                  <a:lnTo>
                    <a:pt x="96266" y="167132"/>
                  </a:lnTo>
                  <a:lnTo>
                    <a:pt x="90805" y="170307"/>
                  </a:lnTo>
                  <a:lnTo>
                    <a:pt x="54483" y="194691"/>
                  </a:lnTo>
                  <a:cubicBezTo>
                    <a:pt x="42799" y="202946"/>
                    <a:pt x="31115" y="211201"/>
                    <a:pt x="23368" y="215773"/>
                  </a:cubicBezTo>
                  <a:lnTo>
                    <a:pt x="17145" y="219075"/>
                  </a:lnTo>
                  <a:lnTo>
                    <a:pt x="14478" y="219583"/>
                  </a:lnTo>
                  <a:lnTo>
                    <a:pt x="8382" y="220726"/>
                  </a:lnTo>
                  <a:lnTo>
                    <a:pt x="4699" y="213487"/>
                  </a:lnTo>
                  <a:lnTo>
                    <a:pt x="4953" y="212090"/>
                  </a:lnTo>
                  <a:cubicBezTo>
                    <a:pt x="5080" y="211201"/>
                    <a:pt x="9271" y="180467"/>
                    <a:pt x="8255" y="175260"/>
                  </a:cubicBezTo>
                  <a:lnTo>
                    <a:pt x="18542" y="177419"/>
                  </a:lnTo>
                  <a:lnTo>
                    <a:pt x="15875" y="178943"/>
                  </a:lnTo>
                  <a:lnTo>
                    <a:pt x="15875" y="178943"/>
                  </a:lnTo>
                  <a:lnTo>
                    <a:pt x="14605" y="179832"/>
                  </a:lnTo>
                  <a:lnTo>
                    <a:pt x="11430" y="182372"/>
                  </a:lnTo>
                  <a:lnTo>
                    <a:pt x="10160" y="183134"/>
                  </a:lnTo>
                  <a:lnTo>
                    <a:pt x="10033" y="183261"/>
                  </a:lnTo>
                  <a:lnTo>
                    <a:pt x="4572" y="187833"/>
                  </a:lnTo>
                  <a:lnTo>
                    <a:pt x="0" y="174117"/>
                  </a:lnTo>
                  <a:lnTo>
                    <a:pt x="9906" y="171704"/>
                  </a:lnTo>
                  <a:close/>
                </a:path>
              </a:pathLst>
            </a:custGeom>
            <a:solidFill>
              <a:srgbClr val="42CDD1"/>
            </a:solidFill>
          </p:spPr>
          <p:txBody>
            <a:bodyPr/>
            <a:lstStyle/>
            <a:p>
              <a:endParaRPr lang="pt-BR"/>
            </a:p>
          </p:txBody>
        </p:sp>
        <p:sp>
          <p:nvSpPr>
            <p:cNvPr id="6" name="Freeform 6"/>
            <p:cNvSpPr/>
            <p:nvPr/>
          </p:nvSpPr>
          <p:spPr>
            <a:xfrm>
              <a:off x="246253" y="512572"/>
              <a:ext cx="1517904" cy="544703"/>
            </a:xfrm>
            <a:custGeom>
              <a:avLst/>
              <a:gdLst/>
              <a:ahLst/>
              <a:cxnLst/>
              <a:rect l="l" t="t" r="r" b="b"/>
              <a:pathLst>
                <a:path w="1517904" h="544703">
                  <a:moveTo>
                    <a:pt x="1367155" y="12700"/>
                  </a:moveTo>
                  <a:cubicBezTo>
                    <a:pt x="1390142" y="12700"/>
                    <a:pt x="1407287" y="19431"/>
                    <a:pt x="1417955" y="33655"/>
                  </a:cubicBezTo>
                  <a:lnTo>
                    <a:pt x="1417955" y="33655"/>
                  </a:lnTo>
                  <a:lnTo>
                    <a:pt x="1406271" y="40640"/>
                  </a:lnTo>
                  <a:lnTo>
                    <a:pt x="1406271" y="40640"/>
                  </a:lnTo>
                  <a:cubicBezTo>
                    <a:pt x="1400175" y="40894"/>
                    <a:pt x="1393317" y="41910"/>
                    <a:pt x="1385697" y="43561"/>
                  </a:cubicBezTo>
                  <a:cubicBezTo>
                    <a:pt x="1376045" y="27686"/>
                    <a:pt x="1357884" y="21336"/>
                    <a:pt x="1335151" y="21336"/>
                  </a:cubicBezTo>
                  <a:cubicBezTo>
                    <a:pt x="1325880" y="21336"/>
                    <a:pt x="1315466" y="22479"/>
                    <a:pt x="1304163" y="24511"/>
                  </a:cubicBezTo>
                  <a:lnTo>
                    <a:pt x="1304163" y="24511"/>
                  </a:lnTo>
                  <a:cubicBezTo>
                    <a:pt x="1304163" y="24511"/>
                    <a:pt x="1304163" y="24511"/>
                    <a:pt x="1304163" y="24511"/>
                  </a:cubicBezTo>
                  <a:lnTo>
                    <a:pt x="1304163" y="24511"/>
                  </a:lnTo>
                  <a:cubicBezTo>
                    <a:pt x="1304163" y="24511"/>
                    <a:pt x="1304163" y="24511"/>
                    <a:pt x="1304163" y="24511"/>
                  </a:cubicBezTo>
                  <a:lnTo>
                    <a:pt x="1304163" y="24511"/>
                  </a:lnTo>
                  <a:cubicBezTo>
                    <a:pt x="1328293" y="16891"/>
                    <a:pt x="1349375" y="12827"/>
                    <a:pt x="1367028" y="12827"/>
                  </a:cubicBezTo>
                  <a:close/>
                  <a:moveTo>
                    <a:pt x="1385697" y="43434"/>
                  </a:moveTo>
                  <a:cubicBezTo>
                    <a:pt x="1385697" y="43434"/>
                    <a:pt x="1385697" y="43434"/>
                    <a:pt x="1385697" y="43434"/>
                  </a:cubicBezTo>
                  <a:lnTo>
                    <a:pt x="1385697" y="43434"/>
                  </a:lnTo>
                  <a:cubicBezTo>
                    <a:pt x="1385697" y="43434"/>
                    <a:pt x="1385697" y="43434"/>
                    <a:pt x="1385697" y="43434"/>
                  </a:cubicBezTo>
                  <a:close/>
                  <a:moveTo>
                    <a:pt x="1335151" y="33909"/>
                  </a:moveTo>
                  <a:cubicBezTo>
                    <a:pt x="1353439" y="33909"/>
                    <a:pt x="1365504" y="38481"/>
                    <a:pt x="1372362" y="46609"/>
                  </a:cubicBezTo>
                  <a:lnTo>
                    <a:pt x="1372362" y="46609"/>
                  </a:lnTo>
                  <a:cubicBezTo>
                    <a:pt x="1351026" y="52324"/>
                    <a:pt x="1324864" y="61976"/>
                    <a:pt x="1294892" y="74930"/>
                  </a:cubicBezTo>
                  <a:cubicBezTo>
                    <a:pt x="1285367" y="60452"/>
                    <a:pt x="1269111" y="53594"/>
                    <a:pt x="1248791" y="52324"/>
                  </a:cubicBezTo>
                  <a:lnTo>
                    <a:pt x="1248791" y="52324"/>
                  </a:lnTo>
                  <a:cubicBezTo>
                    <a:pt x="1283462" y="40386"/>
                    <a:pt x="1312672" y="33782"/>
                    <a:pt x="1335024" y="33782"/>
                  </a:cubicBezTo>
                  <a:close/>
                  <a:moveTo>
                    <a:pt x="1331214" y="85217"/>
                  </a:moveTo>
                  <a:lnTo>
                    <a:pt x="1292352" y="108331"/>
                  </a:lnTo>
                  <a:cubicBezTo>
                    <a:pt x="1293622" y="106045"/>
                    <a:pt x="1294765" y="103886"/>
                    <a:pt x="1295654" y="101727"/>
                  </a:cubicBezTo>
                  <a:lnTo>
                    <a:pt x="1295654" y="101727"/>
                  </a:lnTo>
                  <a:cubicBezTo>
                    <a:pt x="1308227" y="95504"/>
                    <a:pt x="1320165" y="89916"/>
                    <a:pt x="1331214" y="85217"/>
                  </a:cubicBezTo>
                  <a:close/>
                  <a:moveTo>
                    <a:pt x="1292352" y="108331"/>
                  </a:moveTo>
                  <a:cubicBezTo>
                    <a:pt x="1292352" y="108331"/>
                    <a:pt x="1292352" y="108331"/>
                    <a:pt x="1292352" y="108331"/>
                  </a:cubicBezTo>
                  <a:lnTo>
                    <a:pt x="1292352" y="108331"/>
                  </a:lnTo>
                  <a:lnTo>
                    <a:pt x="1292352" y="108331"/>
                  </a:lnTo>
                  <a:close/>
                  <a:moveTo>
                    <a:pt x="1457706" y="112522"/>
                  </a:moveTo>
                  <a:cubicBezTo>
                    <a:pt x="1457706" y="112522"/>
                    <a:pt x="1457706" y="112522"/>
                    <a:pt x="1457706" y="112522"/>
                  </a:cubicBezTo>
                  <a:lnTo>
                    <a:pt x="1457706" y="112522"/>
                  </a:lnTo>
                  <a:cubicBezTo>
                    <a:pt x="1457706" y="112522"/>
                    <a:pt x="1457706" y="112522"/>
                    <a:pt x="1457706" y="112522"/>
                  </a:cubicBezTo>
                  <a:close/>
                  <a:moveTo>
                    <a:pt x="1463040" y="135255"/>
                  </a:moveTo>
                  <a:cubicBezTo>
                    <a:pt x="1463040" y="135255"/>
                    <a:pt x="1463040" y="135255"/>
                    <a:pt x="1463040" y="135255"/>
                  </a:cubicBezTo>
                  <a:lnTo>
                    <a:pt x="1463040" y="135255"/>
                  </a:lnTo>
                  <a:lnTo>
                    <a:pt x="1463040" y="135255"/>
                  </a:lnTo>
                  <a:close/>
                  <a:moveTo>
                    <a:pt x="1407287" y="64262"/>
                  </a:moveTo>
                  <a:cubicBezTo>
                    <a:pt x="1421257" y="64262"/>
                    <a:pt x="1430782" y="68453"/>
                    <a:pt x="1435608" y="76962"/>
                  </a:cubicBezTo>
                  <a:lnTo>
                    <a:pt x="1435608" y="76962"/>
                  </a:lnTo>
                  <a:lnTo>
                    <a:pt x="1435608" y="76962"/>
                  </a:lnTo>
                  <a:cubicBezTo>
                    <a:pt x="1435989" y="77597"/>
                    <a:pt x="1436370" y="78359"/>
                    <a:pt x="1436751" y="78994"/>
                  </a:cubicBezTo>
                  <a:lnTo>
                    <a:pt x="1436751" y="78994"/>
                  </a:lnTo>
                  <a:cubicBezTo>
                    <a:pt x="1437767" y="83439"/>
                    <a:pt x="1438275" y="87884"/>
                    <a:pt x="1438402" y="92329"/>
                  </a:cubicBezTo>
                  <a:lnTo>
                    <a:pt x="1438402" y="92329"/>
                  </a:lnTo>
                  <a:cubicBezTo>
                    <a:pt x="1419860" y="99568"/>
                    <a:pt x="1372616" y="118110"/>
                    <a:pt x="1305941" y="145161"/>
                  </a:cubicBezTo>
                  <a:cubicBezTo>
                    <a:pt x="1345946" y="114681"/>
                    <a:pt x="1373505" y="88519"/>
                    <a:pt x="1383792" y="68580"/>
                  </a:cubicBezTo>
                  <a:lnTo>
                    <a:pt x="1383792" y="68580"/>
                  </a:lnTo>
                  <a:lnTo>
                    <a:pt x="1387602" y="66294"/>
                  </a:lnTo>
                  <a:lnTo>
                    <a:pt x="1387602" y="66294"/>
                  </a:lnTo>
                  <a:cubicBezTo>
                    <a:pt x="1394968" y="64897"/>
                    <a:pt x="1401445" y="64135"/>
                    <a:pt x="1407287" y="64135"/>
                  </a:cubicBezTo>
                  <a:close/>
                  <a:moveTo>
                    <a:pt x="1440942" y="136525"/>
                  </a:moveTo>
                  <a:cubicBezTo>
                    <a:pt x="1439418" y="141478"/>
                    <a:pt x="1437513" y="146558"/>
                    <a:pt x="1435227" y="151765"/>
                  </a:cubicBezTo>
                  <a:lnTo>
                    <a:pt x="1435227" y="151765"/>
                  </a:lnTo>
                  <a:lnTo>
                    <a:pt x="1429258" y="155321"/>
                  </a:lnTo>
                  <a:cubicBezTo>
                    <a:pt x="1433449" y="149225"/>
                    <a:pt x="1437132" y="143129"/>
                    <a:pt x="1440180" y="137033"/>
                  </a:cubicBezTo>
                  <a:lnTo>
                    <a:pt x="1440180" y="137033"/>
                  </a:lnTo>
                  <a:lnTo>
                    <a:pt x="1440942" y="136652"/>
                  </a:lnTo>
                  <a:close/>
                  <a:moveTo>
                    <a:pt x="1429258" y="155194"/>
                  </a:moveTo>
                  <a:cubicBezTo>
                    <a:pt x="1429258" y="155194"/>
                    <a:pt x="1429258" y="155194"/>
                    <a:pt x="1429258" y="155194"/>
                  </a:cubicBezTo>
                  <a:lnTo>
                    <a:pt x="1429258" y="155194"/>
                  </a:lnTo>
                  <a:lnTo>
                    <a:pt x="1429258" y="155194"/>
                  </a:lnTo>
                  <a:close/>
                  <a:moveTo>
                    <a:pt x="1241679" y="64770"/>
                  </a:moveTo>
                  <a:cubicBezTo>
                    <a:pt x="1262126" y="64770"/>
                    <a:pt x="1275461" y="70104"/>
                    <a:pt x="1283081" y="80010"/>
                  </a:cubicBezTo>
                  <a:lnTo>
                    <a:pt x="1283081" y="80010"/>
                  </a:lnTo>
                  <a:cubicBezTo>
                    <a:pt x="1238123" y="100076"/>
                    <a:pt x="1185291" y="126746"/>
                    <a:pt x="1126998" y="158496"/>
                  </a:cubicBezTo>
                  <a:lnTo>
                    <a:pt x="1179957" y="126873"/>
                  </a:lnTo>
                  <a:lnTo>
                    <a:pt x="1179195" y="120015"/>
                  </a:lnTo>
                  <a:cubicBezTo>
                    <a:pt x="1172591" y="108712"/>
                    <a:pt x="1163320" y="100584"/>
                    <a:pt x="1151890" y="95377"/>
                  </a:cubicBezTo>
                  <a:lnTo>
                    <a:pt x="1151890" y="95377"/>
                  </a:lnTo>
                  <a:cubicBezTo>
                    <a:pt x="1161415" y="89916"/>
                    <a:pt x="1170686" y="84709"/>
                    <a:pt x="1179830" y="79883"/>
                  </a:cubicBezTo>
                  <a:lnTo>
                    <a:pt x="1179830" y="79883"/>
                  </a:lnTo>
                  <a:cubicBezTo>
                    <a:pt x="1188466" y="76073"/>
                    <a:pt x="1196975" y="72390"/>
                    <a:pt x="1205103" y="68961"/>
                  </a:cubicBezTo>
                  <a:lnTo>
                    <a:pt x="1205103" y="68961"/>
                  </a:lnTo>
                  <a:cubicBezTo>
                    <a:pt x="1218565" y="66167"/>
                    <a:pt x="1230757" y="64770"/>
                    <a:pt x="1241552" y="64770"/>
                  </a:cubicBezTo>
                  <a:close/>
                  <a:moveTo>
                    <a:pt x="1126998" y="158496"/>
                  </a:moveTo>
                  <a:lnTo>
                    <a:pt x="1126998" y="158496"/>
                  </a:lnTo>
                  <a:lnTo>
                    <a:pt x="1126998" y="158496"/>
                  </a:lnTo>
                  <a:cubicBezTo>
                    <a:pt x="1126998" y="158496"/>
                    <a:pt x="1126998" y="158496"/>
                    <a:pt x="1126998" y="158496"/>
                  </a:cubicBezTo>
                  <a:close/>
                  <a:moveTo>
                    <a:pt x="1441831" y="166878"/>
                  </a:moveTo>
                  <a:cubicBezTo>
                    <a:pt x="1441831" y="166878"/>
                    <a:pt x="1441831" y="166878"/>
                    <a:pt x="1441831" y="166878"/>
                  </a:cubicBezTo>
                  <a:lnTo>
                    <a:pt x="1441831" y="166878"/>
                  </a:lnTo>
                  <a:lnTo>
                    <a:pt x="1441831" y="166878"/>
                  </a:lnTo>
                  <a:close/>
                  <a:moveTo>
                    <a:pt x="1461770" y="169672"/>
                  </a:moveTo>
                  <a:lnTo>
                    <a:pt x="1461770" y="169672"/>
                  </a:lnTo>
                  <a:lnTo>
                    <a:pt x="1461770" y="169672"/>
                  </a:lnTo>
                  <a:cubicBezTo>
                    <a:pt x="1461770" y="169672"/>
                    <a:pt x="1461770" y="169672"/>
                    <a:pt x="1461770" y="169672"/>
                  </a:cubicBezTo>
                  <a:close/>
                  <a:moveTo>
                    <a:pt x="1029081" y="156083"/>
                  </a:moveTo>
                  <a:cubicBezTo>
                    <a:pt x="1018413" y="163068"/>
                    <a:pt x="1007618" y="170180"/>
                    <a:pt x="996696" y="177419"/>
                  </a:cubicBezTo>
                  <a:cubicBezTo>
                    <a:pt x="995680" y="176911"/>
                    <a:pt x="994537" y="176403"/>
                    <a:pt x="993267" y="176022"/>
                  </a:cubicBezTo>
                  <a:cubicBezTo>
                    <a:pt x="1005332" y="169164"/>
                    <a:pt x="1017270" y="162433"/>
                    <a:pt x="1029081" y="155956"/>
                  </a:cubicBezTo>
                  <a:close/>
                  <a:moveTo>
                    <a:pt x="1359789" y="82804"/>
                  </a:moveTo>
                  <a:cubicBezTo>
                    <a:pt x="1340485" y="103632"/>
                    <a:pt x="1304671" y="131826"/>
                    <a:pt x="1255903" y="165481"/>
                  </a:cubicBezTo>
                  <a:lnTo>
                    <a:pt x="1255903" y="165481"/>
                  </a:lnTo>
                  <a:cubicBezTo>
                    <a:pt x="1244346" y="170307"/>
                    <a:pt x="1232281" y="175260"/>
                    <a:pt x="1219835" y="180340"/>
                  </a:cubicBezTo>
                  <a:cubicBezTo>
                    <a:pt x="1240282" y="164338"/>
                    <a:pt x="1257300" y="149479"/>
                    <a:pt x="1270254" y="135890"/>
                  </a:cubicBezTo>
                  <a:lnTo>
                    <a:pt x="1270254" y="135890"/>
                  </a:lnTo>
                  <a:lnTo>
                    <a:pt x="1359662" y="82677"/>
                  </a:lnTo>
                  <a:close/>
                  <a:moveTo>
                    <a:pt x="1219962" y="180467"/>
                  </a:moveTo>
                  <a:cubicBezTo>
                    <a:pt x="1219962" y="180467"/>
                    <a:pt x="1219962" y="180467"/>
                    <a:pt x="1219962" y="180467"/>
                  </a:cubicBezTo>
                  <a:lnTo>
                    <a:pt x="1219962" y="180467"/>
                  </a:lnTo>
                  <a:cubicBezTo>
                    <a:pt x="1219962" y="180467"/>
                    <a:pt x="1219962" y="180467"/>
                    <a:pt x="1219962" y="180467"/>
                  </a:cubicBezTo>
                  <a:close/>
                  <a:moveTo>
                    <a:pt x="1096518" y="106299"/>
                  </a:moveTo>
                  <a:cubicBezTo>
                    <a:pt x="1055624" y="127127"/>
                    <a:pt x="1011682" y="151130"/>
                    <a:pt x="965835" y="177419"/>
                  </a:cubicBezTo>
                  <a:lnTo>
                    <a:pt x="965835" y="177419"/>
                  </a:lnTo>
                  <a:cubicBezTo>
                    <a:pt x="956056" y="179832"/>
                    <a:pt x="944753" y="184023"/>
                    <a:pt x="932434" y="189484"/>
                  </a:cubicBezTo>
                  <a:cubicBezTo>
                    <a:pt x="992124" y="155956"/>
                    <a:pt x="1047623" y="127508"/>
                    <a:pt x="1096518" y="106299"/>
                  </a:cubicBezTo>
                  <a:close/>
                  <a:moveTo>
                    <a:pt x="1436116" y="111379"/>
                  </a:moveTo>
                  <a:cubicBezTo>
                    <a:pt x="1434719" y="116840"/>
                    <a:pt x="1432814" y="122301"/>
                    <a:pt x="1430147" y="127889"/>
                  </a:cubicBezTo>
                  <a:lnTo>
                    <a:pt x="1430147" y="127889"/>
                  </a:lnTo>
                  <a:lnTo>
                    <a:pt x="1288415" y="210058"/>
                  </a:lnTo>
                  <a:cubicBezTo>
                    <a:pt x="1358773" y="163449"/>
                    <a:pt x="1411097" y="128524"/>
                    <a:pt x="1436370" y="111506"/>
                  </a:cubicBezTo>
                  <a:close/>
                  <a:moveTo>
                    <a:pt x="1212215" y="170561"/>
                  </a:moveTo>
                  <a:cubicBezTo>
                    <a:pt x="1199769" y="180086"/>
                    <a:pt x="1185926" y="190246"/>
                    <a:pt x="1170686" y="200914"/>
                  </a:cubicBezTo>
                  <a:lnTo>
                    <a:pt x="1170686" y="200914"/>
                  </a:lnTo>
                  <a:cubicBezTo>
                    <a:pt x="1159891" y="205486"/>
                    <a:pt x="1148842" y="210185"/>
                    <a:pt x="1137539" y="214884"/>
                  </a:cubicBezTo>
                  <a:lnTo>
                    <a:pt x="1212215" y="170434"/>
                  </a:lnTo>
                  <a:close/>
                  <a:moveTo>
                    <a:pt x="1137539" y="215011"/>
                  </a:moveTo>
                  <a:lnTo>
                    <a:pt x="1137539" y="215011"/>
                  </a:lnTo>
                  <a:lnTo>
                    <a:pt x="1137539" y="215011"/>
                  </a:lnTo>
                  <a:cubicBezTo>
                    <a:pt x="1137539" y="215011"/>
                    <a:pt x="1137539" y="215011"/>
                    <a:pt x="1137539" y="215011"/>
                  </a:cubicBezTo>
                  <a:close/>
                  <a:moveTo>
                    <a:pt x="1276858" y="111125"/>
                  </a:moveTo>
                  <a:cubicBezTo>
                    <a:pt x="1273937" y="115062"/>
                    <a:pt x="1270254" y="119253"/>
                    <a:pt x="1266063" y="123698"/>
                  </a:cubicBezTo>
                  <a:lnTo>
                    <a:pt x="1266063" y="123698"/>
                  </a:lnTo>
                  <a:lnTo>
                    <a:pt x="1049147" y="253111"/>
                  </a:lnTo>
                  <a:lnTo>
                    <a:pt x="1049147" y="253111"/>
                  </a:lnTo>
                  <a:cubicBezTo>
                    <a:pt x="1048004" y="253619"/>
                    <a:pt x="1046734" y="254127"/>
                    <a:pt x="1045464" y="254635"/>
                  </a:cubicBezTo>
                  <a:cubicBezTo>
                    <a:pt x="1112774" y="209042"/>
                    <a:pt x="1175385" y="168783"/>
                    <a:pt x="1230249" y="137160"/>
                  </a:cubicBezTo>
                  <a:cubicBezTo>
                    <a:pt x="1246759" y="127635"/>
                    <a:pt x="1262380" y="118999"/>
                    <a:pt x="1277112" y="111252"/>
                  </a:cubicBezTo>
                  <a:close/>
                  <a:moveTo>
                    <a:pt x="1045464" y="254635"/>
                  </a:moveTo>
                  <a:cubicBezTo>
                    <a:pt x="1045464" y="254635"/>
                    <a:pt x="1045464" y="254635"/>
                    <a:pt x="1045464" y="254635"/>
                  </a:cubicBezTo>
                  <a:lnTo>
                    <a:pt x="1045464" y="254635"/>
                  </a:lnTo>
                  <a:cubicBezTo>
                    <a:pt x="1045464" y="254635"/>
                    <a:pt x="1045464" y="254635"/>
                    <a:pt x="1045464" y="254635"/>
                  </a:cubicBezTo>
                  <a:close/>
                  <a:moveTo>
                    <a:pt x="982345" y="187325"/>
                  </a:moveTo>
                  <a:cubicBezTo>
                    <a:pt x="968121" y="196977"/>
                    <a:pt x="953643" y="206756"/>
                    <a:pt x="939165" y="216789"/>
                  </a:cubicBezTo>
                  <a:lnTo>
                    <a:pt x="845185" y="274320"/>
                  </a:lnTo>
                  <a:cubicBezTo>
                    <a:pt x="847725" y="269621"/>
                    <a:pt x="849503" y="265176"/>
                    <a:pt x="850392" y="260985"/>
                  </a:cubicBezTo>
                  <a:lnTo>
                    <a:pt x="850392" y="260985"/>
                  </a:lnTo>
                  <a:cubicBezTo>
                    <a:pt x="891540" y="235712"/>
                    <a:pt x="931672" y="211709"/>
                    <a:pt x="970534" y="189484"/>
                  </a:cubicBezTo>
                  <a:lnTo>
                    <a:pt x="970534" y="189484"/>
                  </a:lnTo>
                  <a:cubicBezTo>
                    <a:pt x="975106" y="188341"/>
                    <a:pt x="979170" y="187579"/>
                    <a:pt x="982345" y="187452"/>
                  </a:cubicBezTo>
                  <a:close/>
                  <a:moveTo>
                    <a:pt x="845185" y="274320"/>
                  </a:moveTo>
                  <a:cubicBezTo>
                    <a:pt x="845185" y="274320"/>
                    <a:pt x="845185" y="274320"/>
                    <a:pt x="845185" y="274320"/>
                  </a:cubicBezTo>
                  <a:lnTo>
                    <a:pt x="845185" y="274320"/>
                  </a:lnTo>
                  <a:lnTo>
                    <a:pt x="845185" y="274320"/>
                  </a:lnTo>
                  <a:close/>
                  <a:moveTo>
                    <a:pt x="779018" y="266065"/>
                  </a:moveTo>
                  <a:cubicBezTo>
                    <a:pt x="770255" y="271399"/>
                    <a:pt x="761492" y="276860"/>
                    <a:pt x="752729" y="282448"/>
                  </a:cubicBezTo>
                  <a:lnTo>
                    <a:pt x="751840" y="278765"/>
                  </a:lnTo>
                  <a:cubicBezTo>
                    <a:pt x="761619" y="274066"/>
                    <a:pt x="770636" y="269748"/>
                    <a:pt x="779018" y="266065"/>
                  </a:cubicBezTo>
                  <a:close/>
                  <a:moveTo>
                    <a:pt x="752729" y="282448"/>
                  </a:moveTo>
                  <a:lnTo>
                    <a:pt x="752729" y="282448"/>
                  </a:lnTo>
                  <a:lnTo>
                    <a:pt x="752729" y="282448"/>
                  </a:lnTo>
                  <a:cubicBezTo>
                    <a:pt x="752729" y="282448"/>
                    <a:pt x="752729" y="282448"/>
                    <a:pt x="752729" y="282448"/>
                  </a:cubicBezTo>
                  <a:close/>
                  <a:moveTo>
                    <a:pt x="1201293" y="202565"/>
                  </a:moveTo>
                  <a:cubicBezTo>
                    <a:pt x="1154684" y="232791"/>
                    <a:pt x="1100455" y="266319"/>
                    <a:pt x="1040257" y="301879"/>
                  </a:cubicBezTo>
                  <a:cubicBezTo>
                    <a:pt x="1091438" y="270510"/>
                    <a:pt x="1138047" y="240411"/>
                    <a:pt x="1177163" y="212725"/>
                  </a:cubicBezTo>
                  <a:lnTo>
                    <a:pt x="1177163" y="212725"/>
                  </a:lnTo>
                  <a:cubicBezTo>
                    <a:pt x="1185418" y="209296"/>
                    <a:pt x="1193419" y="205867"/>
                    <a:pt x="1201420" y="202565"/>
                  </a:cubicBezTo>
                  <a:close/>
                  <a:moveTo>
                    <a:pt x="1040257" y="301879"/>
                  </a:moveTo>
                  <a:cubicBezTo>
                    <a:pt x="1040257" y="301879"/>
                    <a:pt x="1040257" y="301879"/>
                    <a:pt x="1040257" y="301879"/>
                  </a:cubicBezTo>
                  <a:lnTo>
                    <a:pt x="1040257" y="301879"/>
                  </a:lnTo>
                  <a:cubicBezTo>
                    <a:pt x="1040257" y="301879"/>
                    <a:pt x="1040257" y="301879"/>
                    <a:pt x="1040257" y="301879"/>
                  </a:cubicBezTo>
                  <a:close/>
                  <a:moveTo>
                    <a:pt x="1067562" y="106299"/>
                  </a:moveTo>
                  <a:cubicBezTo>
                    <a:pt x="997204" y="138811"/>
                    <a:pt x="915416" y="184023"/>
                    <a:pt x="828294" y="236220"/>
                  </a:cubicBezTo>
                  <a:lnTo>
                    <a:pt x="828294" y="236220"/>
                  </a:lnTo>
                  <a:cubicBezTo>
                    <a:pt x="799719" y="240411"/>
                    <a:pt x="734187" y="272161"/>
                    <a:pt x="650240" y="318516"/>
                  </a:cubicBezTo>
                  <a:cubicBezTo>
                    <a:pt x="813308" y="213106"/>
                    <a:pt x="967613" y="127889"/>
                    <a:pt x="1067562" y="106299"/>
                  </a:cubicBezTo>
                  <a:close/>
                  <a:moveTo>
                    <a:pt x="1290828" y="319405"/>
                  </a:moveTo>
                  <a:cubicBezTo>
                    <a:pt x="1290828" y="319405"/>
                    <a:pt x="1290828" y="319405"/>
                    <a:pt x="1290828" y="319405"/>
                  </a:cubicBezTo>
                  <a:lnTo>
                    <a:pt x="1290828" y="319405"/>
                  </a:lnTo>
                  <a:lnTo>
                    <a:pt x="1290828" y="319405"/>
                  </a:lnTo>
                  <a:close/>
                  <a:moveTo>
                    <a:pt x="1309497" y="241681"/>
                  </a:moveTo>
                  <a:cubicBezTo>
                    <a:pt x="1285494" y="258064"/>
                    <a:pt x="1259332" y="275844"/>
                    <a:pt x="1231519" y="294640"/>
                  </a:cubicBezTo>
                  <a:lnTo>
                    <a:pt x="1231519" y="294640"/>
                  </a:lnTo>
                  <a:lnTo>
                    <a:pt x="1220597" y="301244"/>
                  </a:lnTo>
                  <a:lnTo>
                    <a:pt x="1220597" y="301244"/>
                  </a:lnTo>
                  <a:cubicBezTo>
                    <a:pt x="1189482" y="318770"/>
                    <a:pt x="1155954" y="336423"/>
                    <a:pt x="1120521" y="354076"/>
                  </a:cubicBezTo>
                  <a:lnTo>
                    <a:pt x="1309497" y="241681"/>
                  </a:lnTo>
                  <a:close/>
                  <a:moveTo>
                    <a:pt x="1285367" y="92964"/>
                  </a:moveTo>
                  <a:cubicBezTo>
                    <a:pt x="1265936" y="102870"/>
                    <a:pt x="1245362" y="114046"/>
                    <a:pt x="1223899" y="126492"/>
                  </a:cubicBezTo>
                  <a:cubicBezTo>
                    <a:pt x="1154176" y="166751"/>
                    <a:pt x="1071880" y="220853"/>
                    <a:pt x="983488" y="282067"/>
                  </a:cubicBezTo>
                  <a:lnTo>
                    <a:pt x="983488" y="282067"/>
                  </a:lnTo>
                  <a:cubicBezTo>
                    <a:pt x="925703" y="307467"/>
                    <a:pt x="865251" y="334645"/>
                    <a:pt x="803910" y="363093"/>
                  </a:cubicBezTo>
                  <a:cubicBezTo>
                    <a:pt x="989711" y="248539"/>
                    <a:pt x="1166241" y="146558"/>
                    <a:pt x="1285367" y="93091"/>
                  </a:cubicBezTo>
                  <a:close/>
                  <a:moveTo>
                    <a:pt x="1137793" y="104140"/>
                  </a:moveTo>
                  <a:cubicBezTo>
                    <a:pt x="1149477" y="107442"/>
                    <a:pt x="1158494" y="113284"/>
                    <a:pt x="1164971" y="121666"/>
                  </a:cubicBezTo>
                  <a:lnTo>
                    <a:pt x="1164971" y="121666"/>
                  </a:lnTo>
                  <a:lnTo>
                    <a:pt x="745617" y="371729"/>
                  </a:lnTo>
                  <a:cubicBezTo>
                    <a:pt x="813816" y="321183"/>
                    <a:pt x="881380" y="272161"/>
                    <a:pt x="946023" y="227584"/>
                  </a:cubicBezTo>
                  <a:lnTo>
                    <a:pt x="1005078" y="191516"/>
                  </a:lnTo>
                  <a:lnTo>
                    <a:pt x="1004697" y="187833"/>
                  </a:lnTo>
                  <a:cubicBezTo>
                    <a:pt x="1051433" y="156718"/>
                    <a:pt x="1096010" y="128397"/>
                    <a:pt x="1137793" y="104013"/>
                  </a:cubicBezTo>
                  <a:close/>
                  <a:moveTo>
                    <a:pt x="1115949" y="238633"/>
                  </a:moveTo>
                  <a:cubicBezTo>
                    <a:pt x="1057656" y="276860"/>
                    <a:pt x="986917" y="319913"/>
                    <a:pt x="907796" y="365633"/>
                  </a:cubicBezTo>
                  <a:cubicBezTo>
                    <a:pt x="874395" y="384937"/>
                    <a:pt x="839978" y="404495"/>
                    <a:pt x="804672" y="424180"/>
                  </a:cubicBezTo>
                  <a:cubicBezTo>
                    <a:pt x="834390" y="402717"/>
                    <a:pt x="863981" y="381635"/>
                    <a:pt x="893064" y="360934"/>
                  </a:cubicBezTo>
                  <a:lnTo>
                    <a:pt x="1053719" y="265430"/>
                  </a:lnTo>
                  <a:lnTo>
                    <a:pt x="1053719" y="265430"/>
                  </a:lnTo>
                  <a:cubicBezTo>
                    <a:pt x="1075055" y="256159"/>
                    <a:pt x="1095883" y="247269"/>
                    <a:pt x="1116076" y="238633"/>
                  </a:cubicBezTo>
                  <a:close/>
                  <a:moveTo>
                    <a:pt x="1417447" y="150241"/>
                  </a:moveTo>
                  <a:cubicBezTo>
                    <a:pt x="1411986" y="158115"/>
                    <a:pt x="1405382" y="165989"/>
                    <a:pt x="1397889" y="174117"/>
                  </a:cubicBezTo>
                  <a:lnTo>
                    <a:pt x="1397889" y="174117"/>
                  </a:lnTo>
                  <a:lnTo>
                    <a:pt x="997331" y="412369"/>
                  </a:lnTo>
                  <a:cubicBezTo>
                    <a:pt x="977138" y="421640"/>
                    <a:pt x="956437" y="430784"/>
                    <a:pt x="935609" y="439928"/>
                  </a:cubicBezTo>
                  <a:cubicBezTo>
                    <a:pt x="993902" y="402590"/>
                    <a:pt x="1050290" y="366141"/>
                    <a:pt x="1102868" y="331851"/>
                  </a:cubicBezTo>
                  <a:lnTo>
                    <a:pt x="1102868" y="331851"/>
                  </a:lnTo>
                  <a:lnTo>
                    <a:pt x="1417447" y="150241"/>
                  </a:lnTo>
                  <a:close/>
                  <a:moveTo>
                    <a:pt x="328676" y="443611"/>
                  </a:moveTo>
                  <a:cubicBezTo>
                    <a:pt x="328676" y="443611"/>
                    <a:pt x="328676" y="443611"/>
                    <a:pt x="328676" y="443611"/>
                  </a:cubicBezTo>
                  <a:lnTo>
                    <a:pt x="328676" y="443611"/>
                  </a:lnTo>
                  <a:cubicBezTo>
                    <a:pt x="328676" y="443611"/>
                    <a:pt x="328676" y="443611"/>
                    <a:pt x="328676" y="443611"/>
                  </a:cubicBezTo>
                  <a:close/>
                  <a:moveTo>
                    <a:pt x="577088" y="351409"/>
                  </a:moveTo>
                  <a:cubicBezTo>
                    <a:pt x="547243" y="371348"/>
                    <a:pt x="517271" y="391795"/>
                    <a:pt x="487553" y="412369"/>
                  </a:cubicBezTo>
                  <a:cubicBezTo>
                    <a:pt x="467360" y="424434"/>
                    <a:pt x="446786" y="436753"/>
                    <a:pt x="426085" y="449326"/>
                  </a:cubicBezTo>
                  <a:cubicBezTo>
                    <a:pt x="446278" y="430530"/>
                    <a:pt x="458978" y="413512"/>
                    <a:pt x="460629" y="399542"/>
                  </a:cubicBezTo>
                  <a:lnTo>
                    <a:pt x="460629" y="399542"/>
                  </a:lnTo>
                  <a:cubicBezTo>
                    <a:pt x="505968" y="380238"/>
                    <a:pt x="546100" y="363855"/>
                    <a:pt x="577088" y="351409"/>
                  </a:cubicBezTo>
                  <a:close/>
                  <a:moveTo>
                    <a:pt x="426085" y="449326"/>
                  </a:moveTo>
                  <a:cubicBezTo>
                    <a:pt x="426085" y="449326"/>
                    <a:pt x="426085" y="449326"/>
                    <a:pt x="426085" y="449326"/>
                  </a:cubicBezTo>
                  <a:lnTo>
                    <a:pt x="426085" y="449326"/>
                  </a:lnTo>
                  <a:cubicBezTo>
                    <a:pt x="426085" y="449326"/>
                    <a:pt x="426085" y="449326"/>
                    <a:pt x="426085" y="449326"/>
                  </a:cubicBezTo>
                  <a:close/>
                  <a:moveTo>
                    <a:pt x="314579" y="449834"/>
                  </a:moveTo>
                  <a:cubicBezTo>
                    <a:pt x="314579" y="449961"/>
                    <a:pt x="314452" y="449961"/>
                    <a:pt x="314452" y="450088"/>
                  </a:cubicBezTo>
                  <a:lnTo>
                    <a:pt x="314452" y="450088"/>
                  </a:lnTo>
                  <a:cubicBezTo>
                    <a:pt x="314198" y="450215"/>
                    <a:pt x="314071" y="450215"/>
                    <a:pt x="313817" y="450342"/>
                  </a:cubicBezTo>
                  <a:cubicBezTo>
                    <a:pt x="314071" y="450215"/>
                    <a:pt x="314325" y="449961"/>
                    <a:pt x="314579" y="449834"/>
                  </a:cubicBezTo>
                  <a:close/>
                  <a:moveTo>
                    <a:pt x="313817" y="450342"/>
                  </a:moveTo>
                  <a:cubicBezTo>
                    <a:pt x="313817" y="450342"/>
                    <a:pt x="313817" y="450342"/>
                    <a:pt x="313817" y="450342"/>
                  </a:cubicBezTo>
                  <a:lnTo>
                    <a:pt x="313817" y="450342"/>
                  </a:lnTo>
                  <a:cubicBezTo>
                    <a:pt x="313817" y="450342"/>
                    <a:pt x="313817" y="450342"/>
                    <a:pt x="313817" y="450342"/>
                  </a:cubicBezTo>
                  <a:close/>
                  <a:moveTo>
                    <a:pt x="833628" y="271272"/>
                  </a:moveTo>
                  <a:cubicBezTo>
                    <a:pt x="830199" y="277114"/>
                    <a:pt x="825246" y="283464"/>
                    <a:pt x="818642" y="290449"/>
                  </a:cubicBezTo>
                  <a:lnTo>
                    <a:pt x="818642" y="290449"/>
                  </a:lnTo>
                  <a:lnTo>
                    <a:pt x="550037" y="454787"/>
                  </a:lnTo>
                  <a:cubicBezTo>
                    <a:pt x="644144" y="391668"/>
                    <a:pt x="740918" y="328549"/>
                    <a:pt x="833628" y="271272"/>
                  </a:cubicBezTo>
                  <a:close/>
                  <a:moveTo>
                    <a:pt x="878078" y="461645"/>
                  </a:moveTo>
                  <a:cubicBezTo>
                    <a:pt x="872871" y="464947"/>
                    <a:pt x="867537" y="468376"/>
                    <a:pt x="862203" y="471678"/>
                  </a:cubicBezTo>
                  <a:cubicBezTo>
                    <a:pt x="860171" y="472567"/>
                    <a:pt x="858012" y="473456"/>
                    <a:pt x="855980" y="474345"/>
                  </a:cubicBezTo>
                  <a:lnTo>
                    <a:pt x="878078" y="461645"/>
                  </a:lnTo>
                  <a:close/>
                  <a:moveTo>
                    <a:pt x="700913" y="314198"/>
                  </a:moveTo>
                  <a:cubicBezTo>
                    <a:pt x="666623" y="337439"/>
                    <a:pt x="611759" y="370713"/>
                    <a:pt x="544576" y="409448"/>
                  </a:cubicBezTo>
                  <a:cubicBezTo>
                    <a:pt x="496951" y="436880"/>
                    <a:pt x="443992" y="466852"/>
                    <a:pt x="389382" y="497332"/>
                  </a:cubicBezTo>
                  <a:cubicBezTo>
                    <a:pt x="397129" y="491744"/>
                    <a:pt x="404876" y="486283"/>
                    <a:pt x="412623" y="480695"/>
                  </a:cubicBezTo>
                  <a:lnTo>
                    <a:pt x="700913" y="314198"/>
                  </a:lnTo>
                  <a:close/>
                  <a:moveTo>
                    <a:pt x="765048" y="436880"/>
                  </a:moveTo>
                  <a:cubicBezTo>
                    <a:pt x="747649" y="449453"/>
                    <a:pt x="730123" y="462153"/>
                    <a:pt x="712724" y="474726"/>
                  </a:cubicBezTo>
                  <a:cubicBezTo>
                    <a:pt x="672465" y="496697"/>
                    <a:pt x="631571" y="518795"/>
                    <a:pt x="590931" y="540512"/>
                  </a:cubicBezTo>
                  <a:lnTo>
                    <a:pt x="765175" y="436880"/>
                  </a:lnTo>
                  <a:close/>
                  <a:moveTo>
                    <a:pt x="18796" y="541655"/>
                  </a:moveTo>
                  <a:cubicBezTo>
                    <a:pt x="18796" y="541655"/>
                    <a:pt x="18796" y="541655"/>
                    <a:pt x="18796" y="541655"/>
                  </a:cubicBezTo>
                  <a:lnTo>
                    <a:pt x="18796" y="541655"/>
                  </a:lnTo>
                  <a:cubicBezTo>
                    <a:pt x="18796" y="541655"/>
                    <a:pt x="18796" y="541655"/>
                    <a:pt x="18796" y="541655"/>
                  </a:cubicBezTo>
                  <a:close/>
                  <a:moveTo>
                    <a:pt x="291465" y="474853"/>
                  </a:moveTo>
                  <a:cubicBezTo>
                    <a:pt x="285496" y="479933"/>
                    <a:pt x="278638" y="485394"/>
                    <a:pt x="270764" y="491236"/>
                  </a:cubicBezTo>
                  <a:lnTo>
                    <a:pt x="270764" y="491236"/>
                  </a:lnTo>
                  <a:cubicBezTo>
                    <a:pt x="242570" y="508127"/>
                    <a:pt x="212852" y="525907"/>
                    <a:pt x="182626" y="543941"/>
                  </a:cubicBezTo>
                  <a:cubicBezTo>
                    <a:pt x="210820" y="524510"/>
                    <a:pt x="236855" y="505968"/>
                    <a:pt x="258826" y="490220"/>
                  </a:cubicBezTo>
                  <a:lnTo>
                    <a:pt x="258826" y="490220"/>
                  </a:lnTo>
                  <a:cubicBezTo>
                    <a:pt x="269621" y="485013"/>
                    <a:pt x="280543" y="479933"/>
                    <a:pt x="291338" y="474853"/>
                  </a:cubicBezTo>
                  <a:close/>
                  <a:moveTo>
                    <a:pt x="182753" y="543941"/>
                  </a:moveTo>
                  <a:cubicBezTo>
                    <a:pt x="182753" y="543941"/>
                    <a:pt x="182753" y="543941"/>
                    <a:pt x="182753" y="543941"/>
                  </a:cubicBezTo>
                  <a:lnTo>
                    <a:pt x="182753" y="543941"/>
                  </a:lnTo>
                  <a:cubicBezTo>
                    <a:pt x="182753" y="543941"/>
                    <a:pt x="182753" y="543941"/>
                    <a:pt x="182753" y="543941"/>
                  </a:cubicBezTo>
                  <a:close/>
                  <a:moveTo>
                    <a:pt x="18415" y="538734"/>
                  </a:moveTo>
                  <a:cubicBezTo>
                    <a:pt x="13335" y="538734"/>
                    <a:pt x="6858" y="541147"/>
                    <a:pt x="0" y="544576"/>
                  </a:cubicBezTo>
                  <a:lnTo>
                    <a:pt x="27178" y="544576"/>
                  </a:lnTo>
                  <a:lnTo>
                    <a:pt x="26162" y="540893"/>
                  </a:lnTo>
                  <a:lnTo>
                    <a:pt x="20574" y="538988"/>
                  </a:lnTo>
                  <a:cubicBezTo>
                    <a:pt x="19812" y="538861"/>
                    <a:pt x="19177" y="538861"/>
                    <a:pt x="18288" y="538861"/>
                  </a:cubicBezTo>
                  <a:close/>
                  <a:moveTo>
                    <a:pt x="124206" y="498221"/>
                  </a:moveTo>
                  <a:cubicBezTo>
                    <a:pt x="110617" y="498221"/>
                    <a:pt x="87884" y="509778"/>
                    <a:pt x="64516" y="523240"/>
                  </a:cubicBezTo>
                  <a:cubicBezTo>
                    <a:pt x="53594" y="529590"/>
                    <a:pt x="41783" y="536702"/>
                    <a:pt x="29464" y="544449"/>
                  </a:cubicBezTo>
                  <a:lnTo>
                    <a:pt x="53594" y="544449"/>
                  </a:lnTo>
                  <a:cubicBezTo>
                    <a:pt x="59563" y="540766"/>
                    <a:pt x="65278" y="537337"/>
                    <a:pt x="70866" y="534162"/>
                  </a:cubicBezTo>
                  <a:cubicBezTo>
                    <a:pt x="99568" y="517652"/>
                    <a:pt x="117983" y="510159"/>
                    <a:pt x="123698" y="510159"/>
                  </a:cubicBezTo>
                  <a:cubicBezTo>
                    <a:pt x="124206" y="510159"/>
                    <a:pt x="124587" y="510159"/>
                    <a:pt x="124841" y="510286"/>
                  </a:cubicBezTo>
                  <a:cubicBezTo>
                    <a:pt x="128397" y="516382"/>
                    <a:pt x="118618" y="528066"/>
                    <a:pt x="95377" y="544322"/>
                  </a:cubicBezTo>
                  <a:lnTo>
                    <a:pt x="116586" y="544322"/>
                  </a:lnTo>
                  <a:cubicBezTo>
                    <a:pt x="133477" y="530225"/>
                    <a:pt x="143002" y="516255"/>
                    <a:pt x="135890" y="503936"/>
                  </a:cubicBezTo>
                  <a:lnTo>
                    <a:pt x="130429" y="507111"/>
                  </a:lnTo>
                  <a:lnTo>
                    <a:pt x="134620" y="501777"/>
                  </a:lnTo>
                  <a:lnTo>
                    <a:pt x="130556" y="499237"/>
                  </a:lnTo>
                  <a:cubicBezTo>
                    <a:pt x="128778" y="498475"/>
                    <a:pt x="126619" y="498094"/>
                    <a:pt x="124206" y="498094"/>
                  </a:cubicBezTo>
                  <a:close/>
                  <a:moveTo>
                    <a:pt x="1367663" y="0"/>
                  </a:moveTo>
                  <a:cubicBezTo>
                    <a:pt x="1322832" y="0"/>
                    <a:pt x="1261745" y="22987"/>
                    <a:pt x="1192022" y="59436"/>
                  </a:cubicBezTo>
                  <a:lnTo>
                    <a:pt x="1192022" y="59436"/>
                  </a:lnTo>
                  <a:cubicBezTo>
                    <a:pt x="1167511" y="65532"/>
                    <a:pt x="1139571" y="75184"/>
                    <a:pt x="1108583" y="88011"/>
                  </a:cubicBezTo>
                  <a:lnTo>
                    <a:pt x="1108583" y="88011"/>
                  </a:lnTo>
                  <a:cubicBezTo>
                    <a:pt x="1008761" y="90043"/>
                    <a:pt x="823722" y="190373"/>
                    <a:pt x="628904" y="317246"/>
                  </a:cubicBezTo>
                  <a:cubicBezTo>
                    <a:pt x="605790" y="326136"/>
                    <a:pt x="541020" y="351409"/>
                    <a:pt x="458597" y="386461"/>
                  </a:cubicBezTo>
                  <a:cubicBezTo>
                    <a:pt x="458470" y="386207"/>
                    <a:pt x="458343" y="385826"/>
                    <a:pt x="458089" y="385572"/>
                  </a:cubicBezTo>
                  <a:lnTo>
                    <a:pt x="457200" y="384048"/>
                  </a:lnTo>
                  <a:lnTo>
                    <a:pt x="452501" y="382143"/>
                  </a:lnTo>
                  <a:lnTo>
                    <a:pt x="449326" y="383286"/>
                  </a:lnTo>
                  <a:cubicBezTo>
                    <a:pt x="449326" y="383286"/>
                    <a:pt x="434340" y="392430"/>
                    <a:pt x="409321" y="407670"/>
                  </a:cubicBezTo>
                  <a:cubicBezTo>
                    <a:pt x="383413" y="418973"/>
                    <a:pt x="356362" y="430911"/>
                    <a:pt x="328930" y="443484"/>
                  </a:cubicBezTo>
                  <a:cubicBezTo>
                    <a:pt x="329311" y="439928"/>
                    <a:pt x="328549" y="436753"/>
                    <a:pt x="326898" y="433832"/>
                  </a:cubicBezTo>
                  <a:lnTo>
                    <a:pt x="326009" y="432308"/>
                  </a:lnTo>
                  <a:lnTo>
                    <a:pt x="320929" y="430530"/>
                  </a:lnTo>
                  <a:lnTo>
                    <a:pt x="317627" y="432054"/>
                  </a:lnTo>
                  <a:cubicBezTo>
                    <a:pt x="317627" y="432054"/>
                    <a:pt x="291846" y="451231"/>
                    <a:pt x="252603" y="479425"/>
                  </a:cubicBezTo>
                  <a:lnTo>
                    <a:pt x="252603" y="479425"/>
                  </a:lnTo>
                  <a:cubicBezTo>
                    <a:pt x="209042" y="500380"/>
                    <a:pt x="165608" y="522351"/>
                    <a:pt x="124460" y="544576"/>
                  </a:cubicBezTo>
                  <a:lnTo>
                    <a:pt x="150622" y="544576"/>
                  </a:lnTo>
                  <a:cubicBezTo>
                    <a:pt x="162433" y="538353"/>
                    <a:pt x="174371" y="532257"/>
                    <a:pt x="186436" y="526034"/>
                  </a:cubicBezTo>
                  <a:lnTo>
                    <a:pt x="186436" y="526034"/>
                  </a:lnTo>
                  <a:cubicBezTo>
                    <a:pt x="177673" y="532130"/>
                    <a:pt x="168783" y="538226"/>
                    <a:pt x="159639" y="544576"/>
                  </a:cubicBezTo>
                  <a:lnTo>
                    <a:pt x="215265" y="544576"/>
                  </a:lnTo>
                  <a:cubicBezTo>
                    <a:pt x="238633" y="529971"/>
                    <a:pt x="260350" y="515493"/>
                    <a:pt x="278384" y="501650"/>
                  </a:cubicBezTo>
                  <a:lnTo>
                    <a:pt x="278384" y="501650"/>
                  </a:lnTo>
                  <a:cubicBezTo>
                    <a:pt x="333248" y="468757"/>
                    <a:pt x="381762" y="439420"/>
                    <a:pt x="414147" y="419735"/>
                  </a:cubicBezTo>
                  <a:cubicBezTo>
                    <a:pt x="425323" y="414909"/>
                    <a:pt x="436372" y="410083"/>
                    <a:pt x="447040" y="405511"/>
                  </a:cubicBezTo>
                  <a:lnTo>
                    <a:pt x="447040" y="405511"/>
                  </a:lnTo>
                  <a:cubicBezTo>
                    <a:pt x="435229" y="434467"/>
                    <a:pt x="363728" y="486791"/>
                    <a:pt x="268224" y="544576"/>
                  </a:cubicBezTo>
                  <a:lnTo>
                    <a:pt x="330962" y="544576"/>
                  </a:lnTo>
                  <a:cubicBezTo>
                    <a:pt x="382905" y="515747"/>
                    <a:pt x="434721" y="486791"/>
                    <a:pt x="483235" y="459359"/>
                  </a:cubicBezTo>
                  <a:cubicBezTo>
                    <a:pt x="441325" y="487934"/>
                    <a:pt x="399923" y="516636"/>
                    <a:pt x="360045" y="544576"/>
                  </a:cubicBezTo>
                  <a:lnTo>
                    <a:pt x="382270" y="544576"/>
                  </a:lnTo>
                  <a:cubicBezTo>
                    <a:pt x="461137" y="489458"/>
                    <a:pt x="544703" y="432308"/>
                    <a:pt x="628015" y="377571"/>
                  </a:cubicBezTo>
                  <a:lnTo>
                    <a:pt x="628015" y="377571"/>
                  </a:lnTo>
                  <a:cubicBezTo>
                    <a:pt x="574294" y="414147"/>
                    <a:pt x="517906" y="453136"/>
                    <a:pt x="461518" y="492125"/>
                  </a:cubicBezTo>
                  <a:cubicBezTo>
                    <a:pt x="436245" y="509651"/>
                    <a:pt x="410845" y="527177"/>
                    <a:pt x="385699" y="544576"/>
                  </a:cubicBezTo>
                  <a:lnTo>
                    <a:pt x="427863" y="544576"/>
                  </a:lnTo>
                  <a:lnTo>
                    <a:pt x="759206" y="341757"/>
                  </a:lnTo>
                  <a:lnTo>
                    <a:pt x="759206" y="341757"/>
                  </a:lnTo>
                  <a:cubicBezTo>
                    <a:pt x="705485" y="382143"/>
                    <a:pt x="628015" y="431165"/>
                    <a:pt x="537718" y="483235"/>
                  </a:cubicBezTo>
                  <a:cubicBezTo>
                    <a:pt x="502539" y="503555"/>
                    <a:pt x="465836" y="524129"/>
                    <a:pt x="428752" y="544449"/>
                  </a:cubicBezTo>
                  <a:lnTo>
                    <a:pt x="480949" y="544449"/>
                  </a:lnTo>
                  <a:lnTo>
                    <a:pt x="547878" y="504571"/>
                  </a:lnTo>
                  <a:cubicBezTo>
                    <a:pt x="535051" y="514223"/>
                    <a:pt x="522351" y="524002"/>
                    <a:pt x="509651" y="533527"/>
                  </a:cubicBezTo>
                  <a:cubicBezTo>
                    <a:pt x="509143" y="533908"/>
                    <a:pt x="508635" y="534289"/>
                    <a:pt x="508127" y="534670"/>
                  </a:cubicBezTo>
                  <a:lnTo>
                    <a:pt x="508127" y="534670"/>
                  </a:lnTo>
                  <a:cubicBezTo>
                    <a:pt x="503047" y="537972"/>
                    <a:pt x="497967" y="541147"/>
                    <a:pt x="493014" y="544449"/>
                  </a:cubicBezTo>
                  <a:lnTo>
                    <a:pt x="516509" y="544449"/>
                  </a:lnTo>
                  <a:cubicBezTo>
                    <a:pt x="580390" y="503174"/>
                    <a:pt x="646049" y="461264"/>
                    <a:pt x="711581" y="420116"/>
                  </a:cubicBezTo>
                  <a:lnTo>
                    <a:pt x="711581" y="420116"/>
                  </a:lnTo>
                  <a:cubicBezTo>
                    <a:pt x="784606" y="385318"/>
                    <a:pt x="857758" y="351790"/>
                    <a:pt x="927989" y="320421"/>
                  </a:cubicBezTo>
                  <a:lnTo>
                    <a:pt x="927989" y="320421"/>
                  </a:lnTo>
                  <a:cubicBezTo>
                    <a:pt x="914146" y="330200"/>
                    <a:pt x="900049" y="340106"/>
                    <a:pt x="885952" y="350139"/>
                  </a:cubicBezTo>
                  <a:lnTo>
                    <a:pt x="559181" y="544576"/>
                  </a:lnTo>
                  <a:lnTo>
                    <a:pt x="638048" y="544576"/>
                  </a:lnTo>
                  <a:cubicBezTo>
                    <a:pt x="644525" y="539877"/>
                    <a:pt x="651002" y="535178"/>
                    <a:pt x="657479" y="530479"/>
                  </a:cubicBezTo>
                  <a:cubicBezTo>
                    <a:pt x="770255" y="469773"/>
                    <a:pt x="883158" y="407416"/>
                    <a:pt x="985393" y="348488"/>
                  </a:cubicBezTo>
                  <a:cubicBezTo>
                    <a:pt x="1091819" y="287020"/>
                    <a:pt x="1189736" y="227711"/>
                    <a:pt x="1262380" y="177165"/>
                  </a:cubicBezTo>
                  <a:lnTo>
                    <a:pt x="1262380" y="177165"/>
                  </a:lnTo>
                  <a:cubicBezTo>
                    <a:pt x="1318387" y="154051"/>
                    <a:pt x="1364742" y="135382"/>
                    <a:pt x="1397635" y="122428"/>
                  </a:cubicBezTo>
                  <a:lnTo>
                    <a:pt x="1397635" y="122428"/>
                  </a:lnTo>
                  <a:cubicBezTo>
                    <a:pt x="1338326" y="162179"/>
                    <a:pt x="1229106" y="234696"/>
                    <a:pt x="1096518" y="321056"/>
                  </a:cubicBezTo>
                  <a:lnTo>
                    <a:pt x="1096518" y="321056"/>
                  </a:lnTo>
                  <a:lnTo>
                    <a:pt x="762635" y="513715"/>
                  </a:lnTo>
                  <a:cubicBezTo>
                    <a:pt x="737743" y="524002"/>
                    <a:pt x="712724" y="534289"/>
                    <a:pt x="687705" y="544576"/>
                  </a:cubicBezTo>
                  <a:lnTo>
                    <a:pt x="734568" y="544576"/>
                  </a:lnTo>
                  <a:lnTo>
                    <a:pt x="768223" y="525145"/>
                  </a:lnTo>
                  <a:cubicBezTo>
                    <a:pt x="777748" y="521208"/>
                    <a:pt x="787400" y="517144"/>
                    <a:pt x="796925" y="513207"/>
                  </a:cubicBezTo>
                  <a:cubicBezTo>
                    <a:pt x="780288" y="523621"/>
                    <a:pt x="763651" y="534162"/>
                    <a:pt x="747014" y="544576"/>
                  </a:cubicBezTo>
                  <a:lnTo>
                    <a:pt x="770890" y="544576"/>
                  </a:lnTo>
                  <a:cubicBezTo>
                    <a:pt x="803529" y="524002"/>
                    <a:pt x="836041" y="503555"/>
                    <a:pt x="868045" y="483108"/>
                  </a:cubicBezTo>
                  <a:lnTo>
                    <a:pt x="868045" y="483108"/>
                  </a:lnTo>
                  <a:cubicBezTo>
                    <a:pt x="880618" y="477774"/>
                    <a:pt x="893064" y="472313"/>
                    <a:pt x="905510" y="466979"/>
                  </a:cubicBezTo>
                  <a:lnTo>
                    <a:pt x="775208" y="544576"/>
                  </a:lnTo>
                  <a:lnTo>
                    <a:pt x="800100" y="544576"/>
                  </a:lnTo>
                  <a:lnTo>
                    <a:pt x="1003300" y="423672"/>
                  </a:lnTo>
                  <a:cubicBezTo>
                    <a:pt x="1025017" y="413766"/>
                    <a:pt x="1046353" y="403860"/>
                    <a:pt x="1067054" y="394081"/>
                  </a:cubicBezTo>
                  <a:lnTo>
                    <a:pt x="1067054" y="394081"/>
                  </a:lnTo>
                  <a:lnTo>
                    <a:pt x="998982" y="435356"/>
                  </a:lnTo>
                  <a:cubicBezTo>
                    <a:pt x="935355" y="471678"/>
                    <a:pt x="869188" y="508508"/>
                    <a:pt x="803402" y="544576"/>
                  </a:cubicBezTo>
                  <a:lnTo>
                    <a:pt x="842899" y="544576"/>
                  </a:lnTo>
                  <a:lnTo>
                    <a:pt x="982472" y="460121"/>
                  </a:lnTo>
                  <a:lnTo>
                    <a:pt x="982472" y="460121"/>
                  </a:lnTo>
                  <a:cubicBezTo>
                    <a:pt x="981964" y="460502"/>
                    <a:pt x="981456" y="460756"/>
                    <a:pt x="980948" y="461137"/>
                  </a:cubicBezTo>
                  <a:cubicBezTo>
                    <a:pt x="935863" y="489204"/>
                    <a:pt x="890270" y="517398"/>
                    <a:pt x="845439" y="544703"/>
                  </a:cubicBezTo>
                  <a:lnTo>
                    <a:pt x="875157" y="544703"/>
                  </a:lnTo>
                  <a:cubicBezTo>
                    <a:pt x="913003" y="520446"/>
                    <a:pt x="950722" y="496062"/>
                    <a:pt x="987806" y="471932"/>
                  </a:cubicBezTo>
                  <a:cubicBezTo>
                    <a:pt x="1129792" y="383540"/>
                    <a:pt x="1266952" y="295402"/>
                    <a:pt x="1359916" y="235585"/>
                  </a:cubicBezTo>
                  <a:lnTo>
                    <a:pt x="1359916" y="235585"/>
                  </a:lnTo>
                  <a:cubicBezTo>
                    <a:pt x="1321435" y="263017"/>
                    <a:pt x="1276096" y="296799"/>
                    <a:pt x="1227201" y="333121"/>
                  </a:cubicBezTo>
                  <a:cubicBezTo>
                    <a:pt x="1204341" y="350139"/>
                    <a:pt x="1180719" y="367665"/>
                    <a:pt x="1156589" y="385445"/>
                  </a:cubicBezTo>
                  <a:lnTo>
                    <a:pt x="1156589" y="385445"/>
                  </a:lnTo>
                  <a:lnTo>
                    <a:pt x="1058545" y="451358"/>
                  </a:lnTo>
                  <a:lnTo>
                    <a:pt x="1058545" y="451358"/>
                  </a:lnTo>
                  <a:cubicBezTo>
                    <a:pt x="1003046" y="482600"/>
                    <a:pt x="944118" y="513969"/>
                    <a:pt x="883412" y="544703"/>
                  </a:cubicBezTo>
                  <a:lnTo>
                    <a:pt x="911352" y="544703"/>
                  </a:lnTo>
                  <a:cubicBezTo>
                    <a:pt x="942594" y="528701"/>
                    <a:pt x="973328" y="512572"/>
                    <a:pt x="1003300" y="496316"/>
                  </a:cubicBezTo>
                  <a:cubicBezTo>
                    <a:pt x="979551" y="512953"/>
                    <a:pt x="955929" y="529209"/>
                    <a:pt x="932815" y="544703"/>
                  </a:cubicBezTo>
                  <a:lnTo>
                    <a:pt x="955548" y="544703"/>
                  </a:lnTo>
                  <a:cubicBezTo>
                    <a:pt x="999617" y="514858"/>
                    <a:pt x="1045083" y="482600"/>
                    <a:pt x="1089914" y="449961"/>
                  </a:cubicBezTo>
                  <a:lnTo>
                    <a:pt x="1089914" y="449961"/>
                  </a:lnTo>
                  <a:lnTo>
                    <a:pt x="1455674" y="238760"/>
                  </a:lnTo>
                  <a:lnTo>
                    <a:pt x="1395095" y="297053"/>
                  </a:lnTo>
                  <a:lnTo>
                    <a:pt x="1396746" y="303276"/>
                  </a:lnTo>
                  <a:cubicBezTo>
                    <a:pt x="1398016" y="304927"/>
                    <a:pt x="1399921" y="305816"/>
                    <a:pt x="1401826" y="305816"/>
                  </a:cubicBezTo>
                  <a:cubicBezTo>
                    <a:pt x="1402969" y="305816"/>
                    <a:pt x="1403985" y="305562"/>
                    <a:pt x="1405001" y="304927"/>
                  </a:cubicBezTo>
                  <a:lnTo>
                    <a:pt x="1514856" y="241554"/>
                  </a:lnTo>
                  <a:lnTo>
                    <a:pt x="1517904" y="239776"/>
                  </a:lnTo>
                  <a:lnTo>
                    <a:pt x="1517142" y="232791"/>
                  </a:lnTo>
                  <a:cubicBezTo>
                    <a:pt x="1515999" y="230759"/>
                    <a:pt x="1513840" y="229616"/>
                    <a:pt x="1511681" y="229616"/>
                  </a:cubicBezTo>
                  <a:cubicBezTo>
                    <a:pt x="1510665" y="229616"/>
                    <a:pt x="1509522" y="229870"/>
                    <a:pt x="1508506" y="230505"/>
                  </a:cubicBezTo>
                  <a:lnTo>
                    <a:pt x="1443863" y="267843"/>
                  </a:lnTo>
                  <a:lnTo>
                    <a:pt x="1502156" y="211836"/>
                  </a:lnTo>
                  <a:lnTo>
                    <a:pt x="1504442" y="209550"/>
                  </a:lnTo>
                  <a:lnTo>
                    <a:pt x="1502791" y="203327"/>
                  </a:lnTo>
                  <a:cubicBezTo>
                    <a:pt x="1501521" y="201676"/>
                    <a:pt x="1499616" y="200787"/>
                    <a:pt x="1497711" y="200787"/>
                  </a:cubicBezTo>
                  <a:cubicBezTo>
                    <a:pt x="1496568" y="200787"/>
                    <a:pt x="1495552" y="201041"/>
                    <a:pt x="1494536" y="201676"/>
                  </a:cubicBezTo>
                  <a:lnTo>
                    <a:pt x="1290701" y="319405"/>
                  </a:lnTo>
                  <a:cubicBezTo>
                    <a:pt x="1315339" y="301244"/>
                    <a:pt x="1337818" y="283210"/>
                    <a:pt x="1357757" y="265557"/>
                  </a:cubicBezTo>
                  <a:lnTo>
                    <a:pt x="1357757" y="265557"/>
                  </a:lnTo>
                  <a:lnTo>
                    <a:pt x="1488948" y="177419"/>
                  </a:lnTo>
                  <a:lnTo>
                    <a:pt x="1486535" y="168021"/>
                  </a:lnTo>
                  <a:lnTo>
                    <a:pt x="1481201" y="165862"/>
                  </a:lnTo>
                  <a:cubicBezTo>
                    <a:pt x="1480312" y="165608"/>
                    <a:pt x="1479296" y="165608"/>
                    <a:pt x="1478153" y="165608"/>
                  </a:cubicBezTo>
                  <a:cubicBezTo>
                    <a:pt x="1473708" y="165608"/>
                    <a:pt x="1468120" y="167259"/>
                    <a:pt x="1461770" y="170053"/>
                  </a:cubicBezTo>
                  <a:lnTo>
                    <a:pt x="1477899" y="160274"/>
                  </a:lnTo>
                  <a:lnTo>
                    <a:pt x="1481836" y="158369"/>
                  </a:lnTo>
                  <a:lnTo>
                    <a:pt x="1480439" y="158369"/>
                  </a:lnTo>
                  <a:lnTo>
                    <a:pt x="1475994" y="145161"/>
                  </a:lnTo>
                  <a:lnTo>
                    <a:pt x="1471168" y="149479"/>
                  </a:lnTo>
                  <a:lnTo>
                    <a:pt x="1470533" y="149733"/>
                  </a:lnTo>
                  <a:lnTo>
                    <a:pt x="1469136" y="150495"/>
                  </a:lnTo>
                  <a:cubicBezTo>
                    <a:pt x="1466469" y="152019"/>
                    <a:pt x="1461262" y="155194"/>
                    <a:pt x="1453896" y="160020"/>
                  </a:cubicBezTo>
                  <a:lnTo>
                    <a:pt x="1453896" y="160020"/>
                  </a:lnTo>
                  <a:lnTo>
                    <a:pt x="1441704" y="167386"/>
                  </a:lnTo>
                  <a:cubicBezTo>
                    <a:pt x="1442085" y="166624"/>
                    <a:pt x="1442466" y="165989"/>
                    <a:pt x="1442847" y="165227"/>
                  </a:cubicBezTo>
                  <a:lnTo>
                    <a:pt x="1442847" y="165227"/>
                  </a:lnTo>
                  <a:cubicBezTo>
                    <a:pt x="1461262" y="152400"/>
                    <a:pt x="1471422" y="145288"/>
                    <a:pt x="1471422" y="145288"/>
                  </a:cubicBezTo>
                  <a:lnTo>
                    <a:pt x="1474216" y="143383"/>
                  </a:lnTo>
                  <a:lnTo>
                    <a:pt x="1473073" y="136652"/>
                  </a:lnTo>
                  <a:cubicBezTo>
                    <a:pt x="1471803" y="134747"/>
                    <a:pt x="1469771" y="133731"/>
                    <a:pt x="1467739" y="133731"/>
                  </a:cubicBezTo>
                  <a:cubicBezTo>
                    <a:pt x="1466596" y="133731"/>
                    <a:pt x="1465453" y="133985"/>
                    <a:pt x="1464437" y="134620"/>
                  </a:cubicBezTo>
                  <a:lnTo>
                    <a:pt x="1462786" y="135509"/>
                  </a:lnTo>
                  <a:cubicBezTo>
                    <a:pt x="1466723" y="127635"/>
                    <a:pt x="1467358" y="121031"/>
                    <a:pt x="1464437" y="115824"/>
                  </a:cubicBezTo>
                  <a:cubicBezTo>
                    <a:pt x="1463294" y="113792"/>
                    <a:pt x="1461135" y="112649"/>
                    <a:pt x="1458976" y="112649"/>
                  </a:cubicBezTo>
                  <a:cubicBezTo>
                    <a:pt x="1458468" y="112649"/>
                    <a:pt x="1457960" y="112649"/>
                    <a:pt x="1457452" y="112776"/>
                  </a:cubicBezTo>
                  <a:cubicBezTo>
                    <a:pt x="1457579" y="99695"/>
                    <a:pt x="1454785" y="87122"/>
                    <a:pt x="1448816" y="75184"/>
                  </a:cubicBezTo>
                  <a:lnTo>
                    <a:pt x="1448816" y="75184"/>
                  </a:lnTo>
                  <a:cubicBezTo>
                    <a:pt x="1447038" y="68072"/>
                    <a:pt x="1444117" y="60960"/>
                    <a:pt x="1440053" y="53975"/>
                  </a:cubicBezTo>
                  <a:cubicBezTo>
                    <a:pt x="1437005" y="48768"/>
                    <a:pt x="1432433" y="45339"/>
                    <a:pt x="1426718" y="43307"/>
                  </a:cubicBezTo>
                  <a:lnTo>
                    <a:pt x="1426718" y="43307"/>
                  </a:lnTo>
                  <a:lnTo>
                    <a:pt x="1432814" y="39624"/>
                  </a:lnTo>
                  <a:lnTo>
                    <a:pt x="1432052" y="32766"/>
                  </a:lnTo>
                  <a:cubicBezTo>
                    <a:pt x="1418971" y="10160"/>
                    <a:pt x="1396619" y="127"/>
                    <a:pt x="1367155" y="127"/>
                  </a:cubicBezTo>
                  <a:close/>
                </a:path>
              </a:pathLst>
            </a:custGeom>
            <a:solidFill>
              <a:srgbClr val="42CDD1"/>
            </a:solidFill>
          </p:spPr>
          <p:txBody>
            <a:bodyPr/>
            <a:lstStyle/>
            <a:p>
              <a:endParaRPr lang="pt-BR"/>
            </a:p>
          </p:txBody>
        </p:sp>
      </p:grpSp>
      <p:sp>
        <p:nvSpPr>
          <p:cNvPr id="7" name="Freeform 7"/>
          <p:cNvSpPr/>
          <p:nvPr/>
        </p:nvSpPr>
        <p:spPr>
          <a:xfrm>
            <a:off x="710917" y="6239113"/>
            <a:ext cx="2803208" cy="2762564"/>
          </a:xfrm>
          <a:custGeom>
            <a:avLst/>
            <a:gdLst/>
            <a:ahLst/>
            <a:cxnLst/>
            <a:rect l="l" t="t" r="r" b="b"/>
            <a:pathLst>
              <a:path w="2803208" h="2762564">
                <a:moveTo>
                  <a:pt x="0" y="0"/>
                </a:moveTo>
                <a:lnTo>
                  <a:pt x="2803208" y="0"/>
                </a:lnTo>
                <a:lnTo>
                  <a:pt x="2803208" y="2762564"/>
                </a:lnTo>
                <a:lnTo>
                  <a:pt x="0" y="27625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grpSp>
        <p:nvGrpSpPr>
          <p:cNvPr id="8" name="Group 8"/>
          <p:cNvGrpSpPr>
            <a:grpSpLocks noChangeAspect="1"/>
          </p:cNvGrpSpPr>
          <p:nvPr/>
        </p:nvGrpSpPr>
        <p:grpSpPr>
          <a:xfrm>
            <a:off x="3606308" y="6093190"/>
            <a:ext cx="312182" cy="1319851"/>
            <a:chOff x="0" y="0"/>
            <a:chExt cx="416242" cy="1759801"/>
          </a:xfrm>
        </p:grpSpPr>
        <p:sp>
          <p:nvSpPr>
            <p:cNvPr id="9" name="Freeform 9"/>
            <p:cNvSpPr/>
            <p:nvPr/>
          </p:nvSpPr>
          <p:spPr>
            <a:xfrm>
              <a:off x="1016" y="0"/>
              <a:ext cx="415290" cy="1759330"/>
            </a:xfrm>
            <a:custGeom>
              <a:avLst/>
              <a:gdLst/>
              <a:ahLst/>
              <a:cxnLst/>
              <a:rect l="l" t="t" r="r" b="b"/>
              <a:pathLst>
                <a:path w="415290" h="1759330">
                  <a:moveTo>
                    <a:pt x="11811" y="10287"/>
                  </a:moveTo>
                  <a:lnTo>
                    <a:pt x="635" y="9398"/>
                  </a:lnTo>
                  <a:lnTo>
                    <a:pt x="3556" y="7874"/>
                  </a:lnTo>
                  <a:lnTo>
                    <a:pt x="3937" y="7493"/>
                  </a:lnTo>
                  <a:lnTo>
                    <a:pt x="4699" y="6858"/>
                  </a:lnTo>
                  <a:lnTo>
                    <a:pt x="6731" y="5207"/>
                  </a:lnTo>
                  <a:lnTo>
                    <a:pt x="8001" y="4572"/>
                  </a:lnTo>
                  <a:lnTo>
                    <a:pt x="8128" y="4445"/>
                  </a:lnTo>
                  <a:lnTo>
                    <a:pt x="8128" y="4445"/>
                  </a:lnTo>
                  <a:lnTo>
                    <a:pt x="14097" y="0"/>
                  </a:lnTo>
                  <a:lnTo>
                    <a:pt x="18034" y="6604"/>
                  </a:lnTo>
                  <a:cubicBezTo>
                    <a:pt x="21717" y="12954"/>
                    <a:pt x="13843" y="53848"/>
                    <a:pt x="14351" y="51562"/>
                  </a:cubicBezTo>
                  <a:lnTo>
                    <a:pt x="8001" y="50419"/>
                  </a:lnTo>
                  <a:lnTo>
                    <a:pt x="13462" y="47244"/>
                  </a:lnTo>
                  <a:lnTo>
                    <a:pt x="6731" y="44831"/>
                  </a:lnTo>
                  <a:lnTo>
                    <a:pt x="8128" y="44450"/>
                  </a:lnTo>
                  <a:lnTo>
                    <a:pt x="9652" y="43942"/>
                  </a:lnTo>
                  <a:lnTo>
                    <a:pt x="11938" y="42672"/>
                  </a:lnTo>
                  <a:lnTo>
                    <a:pt x="35052" y="26924"/>
                  </a:lnTo>
                  <a:cubicBezTo>
                    <a:pt x="44958" y="19939"/>
                    <a:pt x="55753" y="12319"/>
                    <a:pt x="63754" y="7620"/>
                  </a:cubicBezTo>
                  <a:lnTo>
                    <a:pt x="71755" y="3302"/>
                  </a:lnTo>
                  <a:lnTo>
                    <a:pt x="75184" y="2794"/>
                  </a:lnTo>
                  <a:lnTo>
                    <a:pt x="81534" y="2286"/>
                  </a:lnTo>
                  <a:lnTo>
                    <a:pt x="84963" y="12573"/>
                  </a:lnTo>
                  <a:lnTo>
                    <a:pt x="82677" y="14605"/>
                  </a:lnTo>
                  <a:cubicBezTo>
                    <a:pt x="79883" y="17018"/>
                    <a:pt x="15367" y="73025"/>
                    <a:pt x="15367" y="72390"/>
                  </a:cubicBezTo>
                  <a:lnTo>
                    <a:pt x="15240" y="70485"/>
                  </a:lnTo>
                  <a:lnTo>
                    <a:pt x="14605" y="69342"/>
                  </a:lnTo>
                  <a:lnTo>
                    <a:pt x="4699" y="67691"/>
                  </a:lnTo>
                  <a:lnTo>
                    <a:pt x="7874" y="66421"/>
                  </a:lnTo>
                  <a:lnTo>
                    <a:pt x="8636" y="66040"/>
                  </a:lnTo>
                  <a:lnTo>
                    <a:pt x="9779" y="65405"/>
                  </a:lnTo>
                  <a:cubicBezTo>
                    <a:pt x="14605" y="62611"/>
                    <a:pt x="24384" y="56007"/>
                    <a:pt x="36195" y="47879"/>
                  </a:cubicBezTo>
                  <a:cubicBezTo>
                    <a:pt x="53340" y="36195"/>
                    <a:pt x="74549" y="21717"/>
                    <a:pt x="90678" y="12319"/>
                  </a:cubicBezTo>
                  <a:cubicBezTo>
                    <a:pt x="99822" y="7112"/>
                    <a:pt x="109220" y="2286"/>
                    <a:pt x="115316" y="2286"/>
                  </a:cubicBezTo>
                  <a:lnTo>
                    <a:pt x="121158" y="2921"/>
                  </a:lnTo>
                  <a:lnTo>
                    <a:pt x="123190" y="6477"/>
                  </a:lnTo>
                  <a:lnTo>
                    <a:pt x="124714" y="10160"/>
                  </a:lnTo>
                  <a:lnTo>
                    <a:pt x="124841" y="12065"/>
                  </a:lnTo>
                  <a:cubicBezTo>
                    <a:pt x="125349" y="27940"/>
                    <a:pt x="90043" y="51943"/>
                    <a:pt x="64262" y="70358"/>
                  </a:cubicBezTo>
                  <a:cubicBezTo>
                    <a:pt x="37719" y="89154"/>
                    <a:pt x="17907" y="104013"/>
                    <a:pt x="16637" y="109728"/>
                  </a:cubicBezTo>
                  <a:lnTo>
                    <a:pt x="10795" y="111379"/>
                  </a:lnTo>
                  <a:lnTo>
                    <a:pt x="16256" y="108204"/>
                  </a:lnTo>
                  <a:lnTo>
                    <a:pt x="15367" y="107315"/>
                  </a:lnTo>
                  <a:lnTo>
                    <a:pt x="15240" y="107315"/>
                  </a:lnTo>
                  <a:cubicBezTo>
                    <a:pt x="19177" y="108585"/>
                    <a:pt x="34544" y="102489"/>
                    <a:pt x="58547" y="88773"/>
                  </a:cubicBezTo>
                  <a:cubicBezTo>
                    <a:pt x="110490" y="58801"/>
                    <a:pt x="183261" y="4572"/>
                    <a:pt x="183388" y="4572"/>
                  </a:cubicBezTo>
                  <a:lnTo>
                    <a:pt x="186690" y="3048"/>
                  </a:lnTo>
                  <a:lnTo>
                    <a:pt x="191770" y="4953"/>
                  </a:lnTo>
                  <a:lnTo>
                    <a:pt x="192659" y="6477"/>
                  </a:lnTo>
                  <a:lnTo>
                    <a:pt x="194183" y="10668"/>
                  </a:lnTo>
                  <a:lnTo>
                    <a:pt x="194056" y="12700"/>
                  </a:lnTo>
                  <a:cubicBezTo>
                    <a:pt x="192405" y="39751"/>
                    <a:pt x="61087" y="116459"/>
                    <a:pt x="26162" y="137160"/>
                  </a:cubicBezTo>
                  <a:lnTo>
                    <a:pt x="16637" y="142875"/>
                  </a:lnTo>
                  <a:lnTo>
                    <a:pt x="16002" y="143383"/>
                  </a:lnTo>
                  <a:lnTo>
                    <a:pt x="21590" y="141859"/>
                  </a:lnTo>
                  <a:lnTo>
                    <a:pt x="12319" y="138303"/>
                  </a:lnTo>
                  <a:lnTo>
                    <a:pt x="17780" y="135128"/>
                  </a:lnTo>
                  <a:lnTo>
                    <a:pt x="9525" y="132715"/>
                  </a:lnTo>
                  <a:lnTo>
                    <a:pt x="11938" y="132080"/>
                  </a:lnTo>
                  <a:cubicBezTo>
                    <a:pt x="16002" y="131191"/>
                    <a:pt x="37084" y="119634"/>
                    <a:pt x="66421" y="102743"/>
                  </a:cubicBezTo>
                  <a:cubicBezTo>
                    <a:pt x="132207" y="64770"/>
                    <a:pt x="231648" y="4191"/>
                    <a:pt x="231648" y="4191"/>
                  </a:cubicBezTo>
                  <a:lnTo>
                    <a:pt x="234823" y="3048"/>
                  </a:lnTo>
                  <a:lnTo>
                    <a:pt x="239522" y="4953"/>
                  </a:lnTo>
                  <a:lnTo>
                    <a:pt x="240411" y="6477"/>
                  </a:lnTo>
                  <a:cubicBezTo>
                    <a:pt x="261239" y="42418"/>
                    <a:pt x="34544" y="171958"/>
                    <a:pt x="18923" y="180975"/>
                  </a:cubicBezTo>
                  <a:lnTo>
                    <a:pt x="17145" y="181991"/>
                  </a:lnTo>
                  <a:lnTo>
                    <a:pt x="17145" y="181991"/>
                  </a:lnTo>
                  <a:lnTo>
                    <a:pt x="13970" y="176530"/>
                  </a:lnTo>
                  <a:lnTo>
                    <a:pt x="19431" y="173355"/>
                  </a:lnTo>
                  <a:lnTo>
                    <a:pt x="17145" y="171577"/>
                  </a:lnTo>
                  <a:lnTo>
                    <a:pt x="17272" y="171577"/>
                  </a:lnTo>
                  <a:cubicBezTo>
                    <a:pt x="23495" y="172466"/>
                    <a:pt x="51181" y="159258"/>
                    <a:pt x="90424" y="136525"/>
                  </a:cubicBezTo>
                  <a:cubicBezTo>
                    <a:pt x="175895" y="87249"/>
                    <a:pt x="299593" y="4191"/>
                    <a:pt x="299593" y="4191"/>
                  </a:cubicBezTo>
                  <a:lnTo>
                    <a:pt x="303149" y="9398"/>
                  </a:lnTo>
                  <a:lnTo>
                    <a:pt x="305562" y="15240"/>
                  </a:lnTo>
                  <a:cubicBezTo>
                    <a:pt x="301625" y="16891"/>
                    <a:pt x="18923" y="136271"/>
                    <a:pt x="18923" y="189738"/>
                  </a:cubicBezTo>
                  <a:lnTo>
                    <a:pt x="19304" y="193294"/>
                  </a:lnTo>
                  <a:lnTo>
                    <a:pt x="14732" y="198120"/>
                  </a:lnTo>
                  <a:lnTo>
                    <a:pt x="11684" y="192659"/>
                  </a:lnTo>
                  <a:lnTo>
                    <a:pt x="338455" y="3937"/>
                  </a:lnTo>
                  <a:cubicBezTo>
                    <a:pt x="339979" y="3048"/>
                    <a:pt x="341630" y="2921"/>
                    <a:pt x="343281" y="3302"/>
                  </a:cubicBezTo>
                  <a:lnTo>
                    <a:pt x="346329" y="4826"/>
                  </a:lnTo>
                  <a:lnTo>
                    <a:pt x="347218" y="6350"/>
                  </a:lnTo>
                  <a:lnTo>
                    <a:pt x="347472" y="13589"/>
                  </a:lnTo>
                  <a:lnTo>
                    <a:pt x="346837" y="14732"/>
                  </a:lnTo>
                  <a:cubicBezTo>
                    <a:pt x="338074" y="29718"/>
                    <a:pt x="239903" y="87503"/>
                    <a:pt x="155829" y="137160"/>
                  </a:cubicBezTo>
                  <a:cubicBezTo>
                    <a:pt x="86614" y="177927"/>
                    <a:pt x="26797" y="213487"/>
                    <a:pt x="21336" y="220472"/>
                  </a:cubicBezTo>
                  <a:lnTo>
                    <a:pt x="23622" y="218694"/>
                  </a:lnTo>
                  <a:lnTo>
                    <a:pt x="15875" y="217932"/>
                  </a:lnTo>
                  <a:lnTo>
                    <a:pt x="12446" y="212598"/>
                  </a:lnTo>
                  <a:cubicBezTo>
                    <a:pt x="10541" y="213741"/>
                    <a:pt x="333375" y="1778"/>
                    <a:pt x="373507" y="1778"/>
                  </a:cubicBezTo>
                  <a:lnTo>
                    <a:pt x="375285" y="1905"/>
                  </a:lnTo>
                  <a:lnTo>
                    <a:pt x="380492" y="3175"/>
                  </a:lnTo>
                  <a:lnTo>
                    <a:pt x="382270" y="6350"/>
                  </a:lnTo>
                  <a:cubicBezTo>
                    <a:pt x="399415" y="36195"/>
                    <a:pt x="268859" y="115570"/>
                    <a:pt x="170688" y="172339"/>
                  </a:cubicBezTo>
                  <a:cubicBezTo>
                    <a:pt x="91567" y="218059"/>
                    <a:pt x="20320" y="255397"/>
                    <a:pt x="20320" y="255397"/>
                  </a:cubicBezTo>
                  <a:lnTo>
                    <a:pt x="17399" y="249809"/>
                  </a:lnTo>
                  <a:lnTo>
                    <a:pt x="22860" y="246634"/>
                  </a:lnTo>
                  <a:lnTo>
                    <a:pt x="22098" y="245872"/>
                  </a:lnTo>
                  <a:lnTo>
                    <a:pt x="21971" y="245872"/>
                  </a:lnTo>
                  <a:cubicBezTo>
                    <a:pt x="25527" y="247142"/>
                    <a:pt x="39624" y="242062"/>
                    <a:pt x="64770" y="227584"/>
                  </a:cubicBezTo>
                  <a:cubicBezTo>
                    <a:pt x="101854" y="206248"/>
                    <a:pt x="154559" y="169672"/>
                    <a:pt x="207137" y="133223"/>
                  </a:cubicBezTo>
                  <a:cubicBezTo>
                    <a:pt x="258826" y="97409"/>
                    <a:pt x="310388" y="61722"/>
                    <a:pt x="346329" y="41021"/>
                  </a:cubicBezTo>
                  <a:cubicBezTo>
                    <a:pt x="366776" y="29210"/>
                    <a:pt x="385572" y="19939"/>
                    <a:pt x="395478" y="22860"/>
                  </a:cubicBezTo>
                  <a:lnTo>
                    <a:pt x="400304" y="25146"/>
                  </a:lnTo>
                  <a:lnTo>
                    <a:pt x="402590" y="34290"/>
                  </a:lnTo>
                  <a:lnTo>
                    <a:pt x="399796" y="36195"/>
                  </a:lnTo>
                  <a:lnTo>
                    <a:pt x="22479" y="290703"/>
                  </a:lnTo>
                  <a:cubicBezTo>
                    <a:pt x="19685" y="292608"/>
                    <a:pt x="15875" y="291973"/>
                    <a:pt x="13843" y="289179"/>
                  </a:cubicBezTo>
                  <a:lnTo>
                    <a:pt x="12319" y="282575"/>
                  </a:lnTo>
                  <a:lnTo>
                    <a:pt x="14986" y="280416"/>
                  </a:lnTo>
                  <a:cubicBezTo>
                    <a:pt x="13462" y="281686"/>
                    <a:pt x="292735" y="53340"/>
                    <a:pt x="376047" y="53340"/>
                  </a:cubicBezTo>
                  <a:cubicBezTo>
                    <a:pt x="386080" y="53340"/>
                    <a:pt x="395224" y="56515"/>
                    <a:pt x="400304" y="65278"/>
                  </a:cubicBezTo>
                  <a:lnTo>
                    <a:pt x="401066" y="72009"/>
                  </a:lnTo>
                  <a:lnTo>
                    <a:pt x="398145" y="73787"/>
                  </a:lnTo>
                  <a:lnTo>
                    <a:pt x="23495" y="314706"/>
                  </a:lnTo>
                  <a:cubicBezTo>
                    <a:pt x="20701" y="316484"/>
                    <a:pt x="16891" y="315849"/>
                    <a:pt x="14859" y="313055"/>
                  </a:cubicBezTo>
                  <a:lnTo>
                    <a:pt x="13462" y="306451"/>
                  </a:lnTo>
                  <a:lnTo>
                    <a:pt x="16129" y="304419"/>
                  </a:lnTo>
                  <a:cubicBezTo>
                    <a:pt x="14605" y="305562"/>
                    <a:pt x="306832" y="81534"/>
                    <a:pt x="379984" y="81534"/>
                  </a:cubicBezTo>
                  <a:lnTo>
                    <a:pt x="394970" y="83820"/>
                  </a:lnTo>
                  <a:lnTo>
                    <a:pt x="393446" y="93853"/>
                  </a:lnTo>
                  <a:lnTo>
                    <a:pt x="398907" y="90678"/>
                  </a:lnTo>
                  <a:lnTo>
                    <a:pt x="400431" y="94996"/>
                  </a:lnTo>
                  <a:lnTo>
                    <a:pt x="400304" y="97155"/>
                  </a:lnTo>
                  <a:cubicBezTo>
                    <a:pt x="398780" y="119507"/>
                    <a:pt x="312801" y="172720"/>
                    <a:pt x="229743" y="220726"/>
                  </a:cubicBezTo>
                  <a:cubicBezTo>
                    <a:pt x="130429" y="278130"/>
                    <a:pt x="23749" y="333502"/>
                    <a:pt x="23622" y="333502"/>
                  </a:cubicBezTo>
                  <a:lnTo>
                    <a:pt x="17145" y="334010"/>
                  </a:lnTo>
                  <a:lnTo>
                    <a:pt x="14351" y="324739"/>
                  </a:lnTo>
                  <a:lnTo>
                    <a:pt x="17018" y="322707"/>
                  </a:lnTo>
                  <a:cubicBezTo>
                    <a:pt x="15494" y="323723"/>
                    <a:pt x="311912" y="101600"/>
                    <a:pt x="381000" y="101600"/>
                  </a:cubicBezTo>
                  <a:lnTo>
                    <a:pt x="394462" y="103505"/>
                  </a:lnTo>
                  <a:lnTo>
                    <a:pt x="398145" y="109855"/>
                  </a:lnTo>
                  <a:lnTo>
                    <a:pt x="399669" y="114935"/>
                  </a:lnTo>
                  <a:lnTo>
                    <a:pt x="399161" y="117094"/>
                  </a:lnTo>
                  <a:cubicBezTo>
                    <a:pt x="395097" y="136779"/>
                    <a:pt x="315976" y="185674"/>
                    <a:pt x="236855" y="231267"/>
                  </a:cubicBezTo>
                  <a:cubicBezTo>
                    <a:pt x="136017" y="289687"/>
                    <a:pt x="24638" y="347980"/>
                    <a:pt x="24638" y="347980"/>
                  </a:cubicBezTo>
                  <a:lnTo>
                    <a:pt x="21717" y="342392"/>
                  </a:lnTo>
                  <a:lnTo>
                    <a:pt x="27178" y="339217"/>
                  </a:lnTo>
                  <a:lnTo>
                    <a:pt x="26416" y="338455"/>
                  </a:lnTo>
                  <a:lnTo>
                    <a:pt x="26289" y="338455"/>
                  </a:lnTo>
                  <a:lnTo>
                    <a:pt x="34925" y="337185"/>
                  </a:lnTo>
                  <a:lnTo>
                    <a:pt x="48260" y="329438"/>
                  </a:lnTo>
                  <a:cubicBezTo>
                    <a:pt x="74549" y="314325"/>
                    <a:pt x="115570" y="283210"/>
                    <a:pt x="160655" y="248920"/>
                  </a:cubicBezTo>
                  <a:cubicBezTo>
                    <a:pt x="213868" y="208534"/>
                    <a:pt x="272542" y="163957"/>
                    <a:pt x="317627" y="137922"/>
                  </a:cubicBezTo>
                  <a:cubicBezTo>
                    <a:pt x="350266" y="119126"/>
                    <a:pt x="385191" y="104140"/>
                    <a:pt x="397510" y="125603"/>
                  </a:cubicBezTo>
                  <a:lnTo>
                    <a:pt x="398272" y="132207"/>
                  </a:lnTo>
                  <a:lnTo>
                    <a:pt x="395478" y="133985"/>
                  </a:lnTo>
                  <a:lnTo>
                    <a:pt x="26289" y="372745"/>
                  </a:lnTo>
                  <a:cubicBezTo>
                    <a:pt x="23368" y="374650"/>
                    <a:pt x="19431" y="373888"/>
                    <a:pt x="17526" y="370967"/>
                  </a:cubicBezTo>
                  <a:lnTo>
                    <a:pt x="16383" y="364236"/>
                  </a:lnTo>
                  <a:lnTo>
                    <a:pt x="19304" y="362331"/>
                  </a:lnTo>
                  <a:cubicBezTo>
                    <a:pt x="17653" y="363474"/>
                    <a:pt x="332105" y="146304"/>
                    <a:pt x="384683" y="146304"/>
                  </a:cubicBezTo>
                  <a:lnTo>
                    <a:pt x="388747" y="146558"/>
                  </a:lnTo>
                  <a:lnTo>
                    <a:pt x="390652" y="147320"/>
                  </a:lnTo>
                  <a:lnTo>
                    <a:pt x="390652" y="147320"/>
                  </a:lnTo>
                  <a:lnTo>
                    <a:pt x="394843" y="149606"/>
                  </a:lnTo>
                  <a:lnTo>
                    <a:pt x="396240" y="151892"/>
                  </a:lnTo>
                  <a:cubicBezTo>
                    <a:pt x="411607" y="178562"/>
                    <a:pt x="374904" y="206756"/>
                    <a:pt x="333375" y="230759"/>
                  </a:cubicBezTo>
                  <a:cubicBezTo>
                    <a:pt x="289687" y="256032"/>
                    <a:pt x="229997" y="282194"/>
                    <a:pt x="175133" y="306451"/>
                  </a:cubicBezTo>
                  <a:cubicBezTo>
                    <a:pt x="127508" y="327406"/>
                    <a:pt x="83693" y="346710"/>
                    <a:pt x="56134" y="362585"/>
                  </a:cubicBezTo>
                  <a:cubicBezTo>
                    <a:pt x="34671" y="375031"/>
                    <a:pt x="28956" y="382270"/>
                    <a:pt x="29210" y="384302"/>
                  </a:cubicBezTo>
                  <a:cubicBezTo>
                    <a:pt x="31623" y="385445"/>
                    <a:pt x="42799" y="382397"/>
                    <a:pt x="64770" y="369697"/>
                  </a:cubicBezTo>
                  <a:cubicBezTo>
                    <a:pt x="97790" y="350647"/>
                    <a:pt x="145415" y="316103"/>
                    <a:pt x="194310" y="280670"/>
                  </a:cubicBezTo>
                  <a:cubicBezTo>
                    <a:pt x="244729" y="244094"/>
                    <a:pt x="296418" y="206629"/>
                    <a:pt x="333756" y="185039"/>
                  </a:cubicBezTo>
                  <a:cubicBezTo>
                    <a:pt x="357759" y="171196"/>
                    <a:pt x="386080" y="157226"/>
                    <a:pt x="395224" y="173101"/>
                  </a:cubicBezTo>
                  <a:lnTo>
                    <a:pt x="389763" y="176276"/>
                  </a:lnTo>
                  <a:lnTo>
                    <a:pt x="395224" y="173101"/>
                  </a:lnTo>
                  <a:cubicBezTo>
                    <a:pt x="415290" y="207772"/>
                    <a:pt x="345186" y="257175"/>
                    <a:pt x="273939" y="298196"/>
                  </a:cubicBezTo>
                  <a:cubicBezTo>
                    <a:pt x="166624" y="360172"/>
                    <a:pt x="27305" y="418719"/>
                    <a:pt x="27305" y="418719"/>
                  </a:cubicBezTo>
                  <a:lnTo>
                    <a:pt x="24892" y="412877"/>
                  </a:lnTo>
                  <a:lnTo>
                    <a:pt x="30353" y="409702"/>
                  </a:lnTo>
                  <a:lnTo>
                    <a:pt x="28956" y="408432"/>
                  </a:lnTo>
                  <a:lnTo>
                    <a:pt x="28956" y="408432"/>
                  </a:lnTo>
                  <a:cubicBezTo>
                    <a:pt x="36322" y="410337"/>
                    <a:pt x="72009" y="393573"/>
                    <a:pt x="122555" y="364363"/>
                  </a:cubicBezTo>
                  <a:cubicBezTo>
                    <a:pt x="229997" y="302260"/>
                    <a:pt x="384810" y="197739"/>
                    <a:pt x="384937" y="197739"/>
                  </a:cubicBezTo>
                  <a:lnTo>
                    <a:pt x="388493" y="202946"/>
                  </a:lnTo>
                  <a:lnTo>
                    <a:pt x="391033" y="208788"/>
                  </a:lnTo>
                  <a:cubicBezTo>
                    <a:pt x="387096" y="210439"/>
                    <a:pt x="30226" y="367284"/>
                    <a:pt x="30226" y="432181"/>
                  </a:cubicBezTo>
                  <a:lnTo>
                    <a:pt x="30734" y="436372"/>
                  </a:lnTo>
                  <a:lnTo>
                    <a:pt x="26289" y="441452"/>
                  </a:lnTo>
                  <a:lnTo>
                    <a:pt x="23114" y="435991"/>
                  </a:lnTo>
                  <a:lnTo>
                    <a:pt x="383921" y="227711"/>
                  </a:lnTo>
                  <a:cubicBezTo>
                    <a:pt x="385318" y="226822"/>
                    <a:pt x="387096" y="226695"/>
                    <a:pt x="388747" y="227076"/>
                  </a:cubicBezTo>
                  <a:lnTo>
                    <a:pt x="391795" y="228600"/>
                  </a:lnTo>
                  <a:lnTo>
                    <a:pt x="392684" y="229997"/>
                  </a:lnTo>
                  <a:lnTo>
                    <a:pt x="394081" y="235204"/>
                  </a:lnTo>
                  <a:lnTo>
                    <a:pt x="393573" y="237363"/>
                  </a:lnTo>
                  <a:cubicBezTo>
                    <a:pt x="387223" y="264922"/>
                    <a:pt x="212217" y="368300"/>
                    <a:pt x="110490" y="426974"/>
                  </a:cubicBezTo>
                  <a:cubicBezTo>
                    <a:pt x="64008" y="453771"/>
                    <a:pt x="30607" y="472440"/>
                    <a:pt x="30607" y="472440"/>
                  </a:cubicBezTo>
                  <a:lnTo>
                    <a:pt x="27559" y="466852"/>
                  </a:lnTo>
                  <a:lnTo>
                    <a:pt x="33020" y="463677"/>
                  </a:lnTo>
                  <a:lnTo>
                    <a:pt x="32512" y="463169"/>
                  </a:lnTo>
                  <a:lnTo>
                    <a:pt x="32512" y="463169"/>
                  </a:lnTo>
                  <a:cubicBezTo>
                    <a:pt x="39370" y="466471"/>
                    <a:pt x="74168" y="451358"/>
                    <a:pt x="125222" y="421894"/>
                  </a:cubicBezTo>
                  <a:cubicBezTo>
                    <a:pt x="231140" y="360807"/>
                    <a:pt x="382143" y="254889"/>
                    <a:pt x="382270" y="254762"/>
                  </a:cubicBezTo>
                  <a:lnTo>
                    <a:pt x="385953" y="259969"/>
                  </a:lnTo>
                  <a:lnTo>
                    <a:pt x="389382" y="265303"/>
                  </a:lnTo>
                  <a:lnTo>
                    <a:pt x="31623" y="490347"/>
                  </a:lnTo>
                  <a:lnTo>
                    <a:pt x="28194" y="485013"/>
                  </a:lnTo>
                  <a:lnTo>
                    <a:pt x="33655" y="481838"/>
                  </a:lnTo>
                  <a:lnTo>
                    <a:pt x="31242" y="480060"/>
                  </a:lnTo>
                  <a:lnTo>
                    <a:pt x="31369" y="480060"/>
                  </a:lnTo>
                  <a:cubicBezTo>
                    <a:pt x="38354" y="481076"/>
                    <a:pt x="71755" y="464693"/>
                    <a:pt x="118999" y="437388"/>
                  </a:cubicBezTo>
                  <a:cubicBezTo>
                    <a:pt x="195326" y="393319"/>
                    <a:pt x="298450" y="326898"/>
                    <a:pt x="349758" y="293878"/>
                  </a:cubicBezTo>
                  <a:cubicBezTo>
                    <a:pt x="366522" y="283083"/>
                    <a:pt x="377952" y="275717"/>
                    <a:pt x="380873" y="273939"/>
                  </a:cubicBezTo>
                  <a:lnTo>
                    <a:pt x="386080" y="268859"/>
                  </a:lnTo>
                  <a:lnTo>
                    <a:pt x="390906" y="282575"/>
                  </a:lnTo>
                  <a:lnTo>
                    <a:pt x="388112" y="284353"/>
                  </a:lnTo>
                  <a:lnTo>
                    <a:pt x="32512" y="513334"/>
                  </a:lnTo>
                  <a:lnTo>
                    <a:pt x="29337" y="508000"/>
                  </a:lnTo>
                  <a:lnTo>
                    <a:pt x="34798" y="504825"/>
                  </a:lnTo>
                  <a:cubicBezTo>
                    <a:pt x="39751" y="513461"/>
                    <a:pt x="62865" y="508889"/>
                    <a:pt x="107188" y="483235"/>
                  </a:cubicBezTo>
                  <a:cubicBezTo>
                    <a:pt x="157353" y="454279"/>
                    <a:pt x="221869" y="406400"/>
                    <a:pt x="275844" y="366268"/>
                  </a:cubicBezTo>
                  <a:cubicBezTo>
                    <a:pt x="313944" y="337947"/>
                    <a:pt x="347091" y="313309"/>
                    <a:pt x="365633" y="302514"/>
                  </a:cubicBezTo>
                  <a:lnTo>
                    <a:pt x="376682" y="296545"/>
                  </a:lnTo>
                  <a:lnTo>
                    <a:pt x="380873" y="296164"/>
                  </a:lnTo>
                  <a:lnTo>
                    <a:pt x="387096" y="296164"/>
                  </a:lnTo>
                  <a:lnTo>
                    <a:pt x="390271" y="306578"/>
                  </a:lnTo>
                  <a:lnTo>
                    <a:pt x="387604" y="308483"/>
                  </a:lnTo>
                  <a:lnTo>
                    <a:pt x="34925" y="554101"/>
                  </a:lnTo>
                  <a:lnTo>
                    <a:pt x="31242" y="548894"/>
                  </a:lnTo>
                  <a:lnTo>
                    <a:pt x="28067" y="543433"/>
                  </a:lnTo>
                  <a:lnTo>
                    <a:pt x="378587" y="341122"/>
                  </a:lnTo>
                  <a:cubicBezTo>
                    <a:pt x="381508" y="339471"/>
                    <a:pt x="385318" y="340360"/>
                    <a:pt x="387096" y="343281"/>
                  </a:cubicBezTo>
                  <a:lnTo>
                    <a:pt x="388112" y="350012"/>
                  </a:lnTo>
                  <a:lnTo>
                    <a:pt x="385318" y="351917"/>
                  </a:lnTo>
                  <a:lnTo>
                    <a:pt x="36576" y="590042"/>
                  </a:lnTo>
                  <a:lnTo>
                    <a:pt x="33020" y="584835"/>
                  </a:lnTo>
                  <a:lnTo>
                    <a:pt x="29845" y="579374"/>
                  </a:lnTo>
                  <a:lnTo>
                    <a:pt x="376809" y="378841"/>
                  </a:lnTo>
                  <a:cubicBezTo>
                    <a:pt x="378206" y="377952"/>
                    <a:pt x="379984" y="377825"/>
                    <a:pt x="381635" y="378206"/>
                  </a:cubicBezTo>
                  <a:lnTo>
                    <a:pt x="384683" y="379730"/>
                  </a:lnTo>
                  <a:lnTo>
                    <a:pt x="385572" y="381254"/>
                  </a:lnTo>
                  <a:lnTo>
                    <a:pt x="386969" y="384302"/>
                  </a:lnTo>
                  <a:lnTo>
                    <a:pt x="387096" y="385953"/>
                  </a:lnTo>
                  <a:cubicBezTo>
                    <a:pt x="389382" y="405638"/>
                    <a:pt x="336550" y="438912"/>
                    <a:pt x="280924" y="470916"/>
                  </a:cubicBezTo>
                  <a:lnTo>
                    <a:pt x="167386" y="533527"/>
                  </a:lnTo>
                  <a:cubicBezTo>
                    <a:pt x="134874" y="551053"/>
                    <a:pt x="104521" y="567436"/>
                    <a:pt x="81407" y="580898"/>
                  </a:cubicBezTo>
                  <a:cubicBezTo>
                    <a:pt x="56134" y="595503"/>
                    <a:pt x="41783" y="605282"/>
                    <a:pt x="39878" y="608711"/>
                  </a:cubicBezTo>
                  <a:lnTo>
                    <a:pt x="40894" y="607187"/>
                  </a:lnTo>
                  <a:lnTo>
                    <a:pt x="34036" y="607949"/>
                  </a:lnTo>
                  <a:lnTo>
                    <a:pt x="39497" y="604774"/>
                  </a:lnTo>
                  <a:cubicBezTo>
                    <a:pt x="48006" y="619379"/>
                    <a:pt x="82296" y="610870"/>
                    <a:pt x="136779" y="579374"/>
                  </a:cubicBezTo>
                  <a:cubicBezTo>
                    <a:pt x="238379" y="520700"/>
                    <a:pt x="374650" y="404114"/>
                    <a:pt x="374777" y="403987"/>
                  </a:cubicBezTo>
                  <a:lnTo>
                    <a:pt x="378079" y="402209"/>
                  </a:lnTo>
                  <a:lnTo>
                    <a:pt x="383413" y="403987"/>
                  </a:lnTo>
                  <a:lnTo>
                    <a:pt x="384302" y="405638"/>
                  </a:lnTo>
                  <a:lnTo>
                    <a:pt x="384429" y="413004"/>
                  </a:lnTo>
                  <a:lnTo>
                    <a:pt x="383921" y="413893"/>
                  </a:lnTo>
                  <a:cubicBezTo>
                    <a:pt x="373888" y="431038"/>
                    <a:pt x="235839" y="514985"/>
                    <a:pt x="139446" y="573786"/>
                  </a:cubicBezTo>
                  <a:cubicBezTo>
                    <a:pt x="85344" y="606806"/>
                    <a:pt x="44069" y="631952"/>
                    <a:pt x="40005" y="635889"/>
                  </a:cubicBezTo>
                  <a:lnTo>
                    <a:pt x="43815" y="634111"/>
                  </a:lnTo>
                  <a:lnTo>
                    <a:pt x="35179" y="631952"/>
                  </a:lnTo>
                  <a:lnTo>
                    <a:pt x="32004" y="626491"/>
                  </a:lnTo>
                  <a:lnTo>
                    <a:pt x="374523" y="428752"/>
                  </a:lnTo>
                  <a:lnTo>
                    <a:pt x="377698" y="434213"/>
                  </a:lnTo>
                  <a:lnTo>
                    <a:pt x="380492" y="439928"/>
                  </a:lnTo>
                  <a:cubicBezTo>
                    <a:pt x="376809" y="441706"/>
                    <a:pt x="41656" y="611251"/>
                    <a:pt x="41656" y="667004"/>
                  </a:cubicBezTo>
                  <a:lnTo>
                    <a:pt x="42037" y="669671"/>
                  </a:lnTo>
                  <a:lnTo>
                    <a:pt x="42672" y="670814"/>
                  </a:lnTo>
                  <a:lnTo>
                    <a:pt x="29083" y="671322"/>
                  </a:lnTo>
                  <a:lnTo>
                    <a:pt x="34290" y="668274"/>
                  </a:lnTo>
                  <a:cubicBezTo>
                    <a:pt x="35687" y="667385"/>
                    <a:pt x="42545" y="662178"/>
                    <a:pt x="54356" y="653161"/>
                  </a:cubicBezTo>
                  <a:cubicBezTo>
                    <a:pt x="97155" y="620395"/>
                    <a:pt x="197358" y="543687"/>
                    <a:pt x="274574" y="499110"/>
                  </a:cubicBezTo>
                  <a:cubicBezTo>
                    <a:pt x="319278" y="473329"/>
                    <a:pt x="367284" y="451358"/>
                    <a:pt x="381254" y="475234"/>
                  </a:cubicBezTo>
                  <a:lnTo>
                    <a:pt x="382397" y="478536"/>
                  </a:lnTo>
                  <a:lnTo>
                    <a:pt x="380111" y="483362"/>
                  </a:lnTo>
                  <a:lnTo>
                    <a:pt x="378587" y="484124"/>
                  </a:lnTo>
                  <a:cubicBezTo>
                    <a:pt x="374523" y="486029"/>
                    <a:pt x="43434" y="648335"/>
                    <a:pt x="43434" y="685292"/>
                  </a:cubicBezTo>
                  <a:lnTo>
                    <a:pt x="37973" y="688594"/>
                  </a:lnTo>
                  <a:lnTo>
                    <a:pt x="34417" y="683387"/>
                  </a:lnTo>
                  <a:cubicBezTo>
                    <a:pt x="32766" y="684530"/>
                    <a:pt x="327406" y="485902"/>
                    <a:pt x="370840" y="485902"/>
                  </a:cubicBezTo>
                  <a:lnTo>
                    <a:pt x="372999" y="486029"/>
                  </a:lnTo>
                  <a:lnTo>
                    <a:pt x="374015" y="486283"/>
                  </a:lnTo>
                  <a:lnTo>
                    <a:pt x="378968" y="488061"/>
                  </a:lnTo>
                  <a:lnTo>
                    <a:pt x="380619" y="490855"/>
                  </a:lnTo>
                  <a:lnTo>
                    <a:pt x="382016" y="496316"/>
                  </a:lnTo>
                  <a:lnTo>
                    <a:pt x="381508" y="498348"/>
                  </a:lnTo>
                  <a:cubicBezTo>
                    <a:pt x="371602" y="534162"/>
                    <a:pt x="40132" y="729107"/>
                    <a:pt x="42672" y="727583"/>
                  </a:cubicBezTo>
                  <a:lnTo>
                    <a:pt x="39497" y="722122"/>
                  </a:lnTo>
                  <a:lnTo>
                    <a:pt x="36322" y="716661"/>
                  </a:lnTo>
                  <a:lnTo>
                    <a:pt x="370205" y="523875"/>
                  </a:lnTo>
                  <a:cubicBezTo>
                    <a:pt x="373126" y="522224"/>
                    <a:pt x="376936" y="523113"/>
                    <a:pt x="378714" y="526034"/>
                  </a:cubicBezTo>
                  <a:lnTo>
                    <a:pt x="379730" y="532765"/>
                  </a:lnTo>
                  <a:lnTo>
                    <a:pt x="44704" y="763143"/>
                  </a:lnTo>
                  <a:cubicBezTo>
                    <a:pt x="41783" y="765048"/>
                    <a:pt x="37973" y="764413"/>
                    <a:pt x="35941" y="761619"/>
                  </a:cubicBezTo>
                  <a:lnTo>
                    <a:pt x="34544" y="754888"/>
                  </a:lnTo>
                  <a:lnTo>
                    <a:pt x="37338" y="752856"/>
                  </a:lnTo>
                  <a:cubicBezTo>
                    <a:pt x="35687" y="753999"/>
                    <a:pt x="306959" y="557276"/>
                    <a:pt x="363220" y="557276"/>
                  </a:cubicBezTo>
                  <a:lnTo>
                    <a:pt x="370586" y="557911"/>
                  </a:lnTo>
                  <a:lnTo>
                    <a:pt x="373761" y="560197"/>
                  </a:lnTo>
                  <a:lnTo>
                    <a:pt x="376174" y="562483"/>
                  </a:lnTo>
                  <a:lnTo>
                    <a:pt x="371475" y="567182"/>
                  </a:lnTo>
                  <a:lnTo>
                    <a:pt x="376936" y="564007"/>
                  </a:lnTo>
                  <a:cubicBezTo>
                    <a:pt x="384683" y="577342"/>
                    <a:pt x="39624" y="803148"/>
                    <a:pt x="46101" y="798830"/>
                  </a:cubicBezTo>
                  <a:lnTo>
                    <a:pt x="39497" y="799973"/>
                  </a:lnTo>
                  <a:lnTo>
                    <a:pt x="36068" y="790575"/>
                  </a:lnTo>
                  <a:lnTo>
                    <a:pt x="38735" y="788416"/>
                  </a:lnTo>
                  <a:cubicBezTo>
                    <a:pt x="37338" y="789559"/>
                    <a:pt x="285623" y="591566"/>
                    <a:pt x="355346" y="591566"/>
                  </a:cubicBezTo>
                  <a:lnTo>
                    <a:pt x="371094" y="593979"/>
                  </a:lnTo>
                  <a:cubicBezTo>
                    <a:pt x="377063" y="604266"/>
                    <a:pt x="376047" y="608076"/>
                    <a:pt x="373253" y="609854"/>
                  </a:cubicBezTo>
                  <a:lnTo>
                    <a:pt x="46863" y="814578"/>
                  </a:lnTo>
                  <a:lnTo>
                    <a:pt x="43434" y="809244"/>
                  </a:lnTo>
                  <a:lnTo>
                    <a:pt x="48895" y="806069"/>
                  </a:lnTo>
                  <a:cubicBezTo>
                    <a:pt x="56388" y="819150"/>
                    <a:pt x="88138" y="811276"/>
                    <a:pt x="139827" y="781558"/>
                  </a:cubicBezTo>
                  <a:cubicBezTo>
                    <a:pt x="235712" y="726186"/>
                    <a:pt x="364744" y="616585"/>
                    <a:pt x="364871" y="616458"/>
                  </a:cubicBezTo>
                  <a:lnTo>
                    <a:pt x="368173" y="614680"/>
                  </a:lnTo>
                  <a:lnTo>
                    <a:pt x="373507" y="616458"/>
                  </a:lnTo>
                  <a:lnTo>
                    <a:pt x="374396" y="618109"/>
                  </a:lnTo>
                  <a:lnTo>
                    <a:pt x="368808" y="629285"/>
                  </a:lnTo>
                  <a:lnTo>
                    <a:pt x="372110" y="626872"/>
                  </a:lnTo>
                  <a:lnTo>
                    <a:pt x="370967" y="627634"/>
                  </a:lnTo>
                  <a:lnTo>
                    <a:pt x="370332" y="628015"/>
                  </a:lnTo>
                  <a:cubicBezTo>
                    <a:pt x="365887" y="630555"/>
                    <a:pt x="354584" y="636143"/>
                    <a:pt x="339217" y="643763"/>
                  </a:cubicBezTo>
                  <a:cubicBezTo>
                    <a:pt x="301371" y="662432"/>
                    <a:pt x="236855" y="694182"/>
                    <a:pt x="177927" y="728091"/>
                  </a:cubicBezTo>
                  <a:cubicBezTo>
                    <a:pt x="95631" y="775462"/>
                    <a:pt x="38989" y="819531"/>
                    <a:pt x="50419" y="839343"/>
                  </a:cubicBezTo>
                  <a:lnTo>
                    <a:pt x="44958" y="842518"/>
                  </a:lnTo>
                  <a:lnTo>
                    <a:pt x="41275" y="837311"/>
                  </a:lnTo>
                  <a:cubicBezTo>
                    <a:pt x="39751" y="838581"/>
                    <a:pt x="313436" y="647700"/>
                    <a:pt x="361569" y="647700"/>
                  </a:cubicBezTo>
                  <a:lnTo>
                    <a:pt x="365379" y="647954"/>
                  </a:lnTo>
                  <a:lnTo>
                    <a:pt x="367284" y="648589"/>
                  </a:lnTo>
                  <a:lnTo>
                    <a:pt x="367284" y="648589"/>
                  </a:lnTo>
                  <a:lnTo>
                    <a:pt x="371602" y="650875"/>
                  </a:lnTo>
                  <a:lnTo>
                    <a:pt x="367538" y="656463"/>
                  </a:lnTo>
                  <a:lnTo>
                    <a:pt x="372999" y="653288"/>
                  </a:lnTo>
                  <a:lnTo>
                    <a:pt x="374523" y="656971"/>
                  </a:lnTo>
                  <a:lnTo>
                    <a:pt x="374650" y="658876"/>
                  </a:lnTo>
                  <a:cubicBezTo>
                    <a:pt x="375285" y="674370"/>
                    <a:pt x="344043" y="694690"/>
                    <a:pt x="309753" y="714375"/>
                  </a:cubicBezTo>
                  <a:cubicBezTo>
                    <a:pt x="279146" y="732028"/>
                    <a:pt x="240792" y="751840"/>
                    <a:pt x="203200" y="771398"/>
                  </a:cubicBezTo>
                  <a:cubicBezTo>
                    <a:pt x="166370" y="790448"/>
                    <a:pt x="130302" y="809117"/>
                    <a:pt x="102235" y="825373"/>
                  </a:cubicBezTo>
                  <a:cubicBezTo>
                    <a:pt x="69469" y="844296"/>
                    <a:pt x="52578" y="857377"/>
                    <a:pt x="51943" y="862330"/>
                  </a:cubicBezTo>
                  <a:lnTo>
                    <a:pt x="44450" y="858901"/>
                  </a:lnTo>
                  <a:lnTo>
                    <a:pt x="46355" y="858520"/>
                  </a:lnTo>
                  <a:cubicBezTo>
                    <a:pt x="51943" y="857504"/>
                    <a:pt x="83439" y="840359"/>
                    <a:pt x="126492" y="815594"/>
                  </a:cubicBezTo>
                  <a:cubicBezTo>
                    <a:pt x="221234" y="760730"/>
                    <a:pt x="363093" y="674116"/>
                    <a:pt x="363093" y="674116"/>
                  </a:cubicBezTo>
                  <a:lnTo>
                    <a:pt x="366268" y="672973"/>
                  </a:lnTo>
                  <a:lnTo>
                    <a:pt x="370967" y="674878"/>
                  </a:lnTo>
                  <a:lnTo>
                    <a:pt x="371856" y="676402"/>
                  </a:lnTo>
                  <a:lnTo>
                    <a:pt x="371983" y="683768"/>
                  </a:lnTo>
                  <a:lnTo>
                    <a:pt x="371475" y="684657"/>
                  </a:lnTo>
                  <a:cubicBezTo>
                    <a:pt x="356743" y="709676"/>
                    <a:pt x="48768" y="893445"/>
                    <a:pt x="50419" y="892429"/>
                  </a:cubicBezTo>
                  <a:lnTo>
                    <a:pt x="47117" y="886968"/>
                  </a:lnTo>
                  <a:lnTo>
                    <a:pt x="52578" y="883793"/>
                  </a:lnTo>
                  <a:cubicBezTo>
                    <a:pt x="59817" y="896366"/>
                    <a:pt x="90678" y="889000"/>
                    <a:pt x="141351" y="859790"/>
                  </a:cubicBezTo>
                  <a:cubicBezTo>
                    <a:pt x="235077" y="805688"/>
                    <a:pt x="361061" y="698500"/>
                    <a:pt x="361188" y="698500"/>
                  </a:cubicBezTo>
                  <a:lnTo>
                    <a:pt x="364490" y="696722"/>
                  </a:lnTo>
                  <a:lnTo>
                    <a:pt x="369824" y="698500"/>
                  </a:lnTo>
                  <a:lnTo>
                    <a:pt x="370713" y="700151"/>
                  </a:lnTo>
                  <a:lnTo>
                    <a:pt x="366776" y="710565"/>
                  </a:lnTo>
                  <a:lnTo>
                    <a:pt x="368808" y="708787"/>
                  </a:lnTo>
                  <a:lnTo>
                    <a:pt x="362839" y="712851"/>
                  </a:lnTo>
                  <a:lnTo>
                    <a:pt x="357759" y="715772"/>
                  </a:lnTo>
                  <a:lnTo>
                    <a:pt x="313690" y="740283"/>
                  </a:lnTo>
                  <a:cubicBezTo>
                    <a:pt x="283337" y="756920"/>
                    <a:pt x="243967" y="778510"/>
                    <a:pt x="204978" y="801116"/>
                  </a:cubicBezTo>
                  <a:cubicBezTo>
                    <a:pt x="116332" y="852424"/>
                    <a:pt x="47371" y="900049"/>
                    <a:pt x="53721" y="911225"/>
                  </a:cubicBezTo>
                  <a:lnTo>
                    <a:pt x="48387" y="914400"/>
                  </a:lnTo>
                  <a:lnTo>
                    <a:pt x="53848" y="911225"/>
                  </a:lnTo>
                  <a:lnTo>
                    <a:pt x="46355" y="908685"/>
                  </a:lnTo>
                  <a:lnTo>
                    <a:pt x="48387" y="908304"/>
                  </a:lnTo>
                  <a:cubicBezTo>
                    <a:pt x="54102" y="907161"/>
                    <a:pt x="87630" y="888873"/>
                    <a:pt x="132588" y="862838"/>
                  </a:cubicBezTo>
                  <a:cubicBezTo>
                    <a:pt x="225933" y="808863"/>
                    <a:pt x="360553" y="726821"/>
                    <a:pt x="360553" y="726821"/>
                  </a:cubicBezTo>
                  <a:lnTo>
                    <a:pt x="367284" y="725932"/>
                  </a:lnTo>
                  <a:lnTo>
                    <a:pt x="370332" y="735584"/>
                  </a:lnTo>
                  <a:lnTo>
                    <a:pt x="53721" y="955294"/>
                  </a:lnTo>
                  <a:lnTo>
                    <a:pt x="50165" y="950087"/>
                  </a:lnTo>
                  <a:lnTo>
                    <a:pt x="46990" y="944626"/>
                  </a:lnTo>
                  <a:lnTo>
                    <a:pt x="359029" y="764413"/>
                  </a:lnTo>
                  <a:cubicBezTo>
                    <a:pt x="362077" y="762635"/>
                    <a:pt x="365887" y="763651"/>
                    <a:pt x="367665" y="766699"/>
                  </a:cubicBezTo>
                  <a:lnTo>
                    <a:pt x="364109" y="777113"/>
                  </a:lnTo>
                  <a:lnTo>
                    <a:pt x="366268" y="774954"/>
                  </a:lnTo>
                  <a:cubicBezTo>
                    <a:pt x="359918" y="781177"/>
                    <a:pt x="293497" y="824738"/>
                    <a:pt x="224790" y="869950"/>
                  </a:cubicBezTo>
                  <a:cubicBezTo>
                    <a:pt x="145288" y="922274"/>
                    <a:pt x="62611" y="976630"/>
                    <a:pt x="56515" y="983107"/>
                  </a:cubicBezTo>
                  <a:lnTo>
                    <a:pt x="59817" y="981329"/>
                  </a:lnTo>
                  <a:lnTo>
                    <a:pt x="56896" y="976376"/>
                  </a:lnTo>
                  <a:lnTo>
                    <a:pt x="52324" y="973963"/>
                  </a:lnTo>
                  <a:lnTo>
                    <a:pt x="52959" y="973963"/>
                  </a:lnTo>
                  <a:lnTo>
                    <a:pt x="62357" y="970534"/>
                  </a:lnTo>
                  <a:lnTo>
                    <a:pt x="75057" y="963168"/>
                  </a:lnTo>
                  <a:cubicBezTo>
                    <a:pt x="99060" y="949325"/>
                    <a:pt x="136652" y="924433"/>
                    <a:pt x="176911" y="897890"/>
                  </a:cubicBezTo>
                  <a:cubicBezTo>
                    <a:pt x="222377" y="867791"/>
                    <a:pt x="271272" y="835533"/>
                    <a:pt x="306832" y="815086"/>
                  </a:cubicBezTo>
                  <a:cubicBezTo>
                    <a:pt x="329438" y="802132"/>
                    <a:pt x="349631" y="791718"/>
                    <a:pt x="359156" y="793242"/>
                  </a:cubicBezTo>
                  <a:lnTo>
                    <a:pt x="364490" y="794766"/>
                  </a:lnTo>
                  <a:lnTo>
                    <a:pt x="360680" y="800989"/>
                  </a:lnTo>
                  <a:lnTo>
                    <a:pt x="366141" y="797814"/>
                  </a:lnTo>
                  <a:lnTo>
                    <a:pt x="367157" y="799719"/>
                  </a:lnTo>
                  <a:lnTo>
                    <a:pt x="367411" y="800735"/>
                  </a:lnTo>
                  <a:cubicBezTo>
                    <a:pt x="373253" y="822071"/>
                    <a:pt x="313436" y="859155"/>
                    <a:pt x="255651" y="892556"/>
                  </a:cubicBezTo>
                  <a:lnTo>
                    <a:pt x="159385" y="946023"/>
                  </a:lnTo>
                  <a:cubicBezTo>
                    <a:pt x="133477" y="960120"/>
                    <a:pt x="109855" y="973074"/>
                    <a:pt x="91694" y="983488"/>
                  </a:cubicBezTo>
                  <a:cubicBezTo>
                    <a:pt x="71374" y="995172"/>
                    <a:pt x="59944" y="1002792"/>
                    <a:pt x="58166" y="1005586"/>
                  </a:cubicBezTo>
                  <a:lnTo>
                    <a:pt x="59690" y="1003808"/>
                  </a:lnTo>
                  <a:lnTo>
                    <a:pt x="57912" y="1000760"/>
                  </a:lnTo>
                  <a:lnTo>
                    <a:pt x="56515" y="999490"/>
                  </a:lnTo>
                  <a:lnTo>
                    <a:pt x="56388" y="999490"/>
                  </a:lnTo>
                  <a:lnTo>
                    <a:pt x="65913" y="997458"/>
                  </a:lnTo>
                  <a:lnTo>
                    <a:pt x="79629" y="989584"/>
                  </a:lnTo>
                  <a:cubicBezTo>
                    <a:pt x="104394" y="975233"/>
                    <a:pt x="141732" y="948309"/>
                    <a:pt x="181356" y="919734"/>
                  </a:cubicBezTo>
                  <a:cubicBezTo>
                    <a:pt x="224917" y="888238"/>
                    <a:pt x="271272" y="854837"/>
                    <a:pt x="305562" y="835025"/>
                  </a:cubicBezTo>
                  <a:cubicBezTo>
                    <a:pt x="328168" y="821944"/>
                    <a:pt x="355981" y="808101"/>
                    <a:pt x="364871" y="823722"/>
                  </a:cubicBezTo>
                  <a:cubicBezTo>
                    <a:pt x="380365" y="850646"/>
                    <a:pt x="311023" y="895858"/>
                    <a:pt x="247523" y="932434"/>
                  </a:cubicBezTo>
                  <a:cubicBezTo>
                    <a:pt x="160274" y="982853"/>
                    <a:pt x="56134" y="1030986"/>
                    <a:pt x="56134" y="1030986"/>
                  </a:cubicBezTo>
                  <a:lnTo>
                    <a:pt x="49530" y="1031240"/>
                  </a:lnTo>
                  <a:lnTo>
                    <a:pt x="47244" y="1021715"/>
                  </a:lnTo>
                  <a:lnTo>
                    <a:pt x="50038" y="1019937"/>
                  </a:lnTo>
                  <a:cubicBezTo>
                    <a:pt x="48260" y="1021080"/>
                    <a:pt x="320802" y="841756"/>
                    <a:pt x="355600" y="841756"/>
                  </a:cubicBezTo>
                  <a:lnTo>
                    <a:pt x="362077" y="842772"/>
                  </a:lnTo>
                  <a:lnTo>
                    <a:pt x="364744" y="852551"/>
                  </a:lnTo>
                  <a:lnTo>
                    <a:pt x="58674" y="1062482"/>
                  </a:lnTo>
                  <a:cubicBezTo>
                    <a:pt x="55753" y="1064387"/>
                    <a:pt x="51816" y="1063752"/>
                    <a:pt x="49911" y="1060831"/>
                  </a:cubicBezTo>
                  <a:lnTo>
                    <a:pt x="48641" y="1053973"/>
                  </a:lnTo>
                  <a:lnTo>
                    <a:pt x="51562" y="1051941"/>
                  </a:lnTo>
                  <a:cubicBezTo>
                    <a:pt x="49911" y="1053084"/>
                    <a:pt x="304292" y="874014"/>
                    <a:pt x="351155" y="874014"/>
                  </a:cubicBezTo>
                  <a:lnTo>
                    <a:pt x="354965" y="874268"/>
                  </a:lnTo>
                  <a:lnTo>
                    <a:pt x="356870" y="875030"/>
                  </a:lnTo>
                  <a:lnTo>
                    <a:pt x="356870" y="875030"/>
                  </a:lnTo>
                  <a:lnTo>
                    <a:pt x="361188" y="877316"/>
                  </a:lnTo>
                  <a:lnTo>
                    <a:pt x="363347" y="886460"/>
                  </a:lnTo>
                  <a:lnTo>
                    <a:pt x="360426" y="888238"/>
                  </a:lnTo>
                  <a:cubicBezTo>
                    <a:pt x="358140" y="889635"/>
                    <a:pt x="71501" y="1063498"/>
                    <a:pt x="62738" y="1089406"/>
                  </a:cubicBezTo>
                  <a:lnTo>
                    <a:pt x="62738" y="1087501"/>
                  </a:lnTo>
                  <a:lnTo>
                    <a:pt x="56769" y="1089914"/>
                  </a:lnTo>
                  <a:lnTo>
                    <a:pt x="53340" y="1084580"/>
                  </a:lnTo>
                  <a:cubicBezTo>
                    <a:pt x="51816" y="1085596"/>
                    <a:pt x="325501" y="912241"/>
                    <a:pt x="353314" y="910590"/>
                  </a:cubicBezTo>
                  <a:lnTo>
                    <a:pt x="358902" y="910717"/>
                  </a:lnTo>
                  <a:lnTo>
                    <a:pt x="360934" y="914273"/>
                  </a:lnTo>
                  <a:cubicBezTo>
                    <a:pt x="369697" y="929513"/>
                    <a:pt x="55245" y="1132586"/>
                    <a:pt x="61722" y="1128395"/>
                  </a:cubicBezTo>
                  <a:lnTo>
                    <a:pt x="58293" y="1123061"/>
                  </a:lnTo>
                  <a:lnTo>
                    <a:pt x="54991" y="1117600"/>
                  </a:lnTo>
                  <a:lnTo>
                    <a:pt x="350520" y="947039"/>
                  </a:lnTo>
                  <a:cubicBezTo>
                    <a:pt x="353568" y="945261"/>
                    <a:pt x="357378" y="946277"/>
                    <a:pt x="359156" y="949325"/>
                  </a:cubicBezTo>
                  <a:lnTo>
                    <a:pt x="355346" y="959866"/>
                  </a:lnTo>
                  <a:lnTo>
                    <a:pt x="357759" y="957453"/>
                  </a:lnTo>
                  <a:cubicBezTo>
                    <a:pt x="346075" y="969264"/>
                    <a:pt x="63119" y="1169162"/>
                    <a:pt x="63627" y="1168781"/>
                  </a:cubicBezTo>
                  <a:lnTo>
                    <a:pt x="59944" y="1163574"/>
                  </a:lnTo>
                  <a:lnTo>
                    <a:pt x="56388" y="1158367"/>
                  </a:lnTo>
                  <a:cubicBezTo>
                    <a:pt x="54737" y="1159510"/>
                    <a:pt x="306959" y="987171"/>
                    <a:pt x="347345" y="987171"/>
                  </a:cubicBezTo>
                  <a:lnTo>
                    <a:pt x="349504" y="987298"/>
                  </a:lnTo>
                  <a:lnTo>
                    <a:pt x="350647" y="987552"/>
                  </a:lnTo>
                  <a:lnTo>
                    <a:pt x="355600" y="989330"/>
                  </a:lnTo>
                  <a:lnTo>
                    <a:pt x="357251" y="992124"/>
                  </a:lnTo>
                  <a:lnTo>
                    <a:pt x="358775" y="996442"/>
                  </a:lnTo>
                  <a:lnTo>
                    <a:pt x="358648" y="998601"/>
                  </a:lnTo>
                  <a:cubicBezTo>
                    <a:pt x="356489" y="1024636"/>
                    <a:pt x="232537" y="1098931"/>
                    <a:pt x="150241" y="1146302"/>
                  </a:cubicBezTo>
                  <a:cubicBezTo>
                    <a:pt x="101981" y="1174115"/>
                    <a:pt x="64262" y="1194689"/>
                    <a:pt x="64262" y="1194689"/>
                  </a:cubicBezTo>
                  <a:lnTo>
                    <a:pt x="57658" y="1195324"/>
                  </a:lnTo>
                  <a:lnTo>
                    <a:pt x="54864" y="1185799"/>
                  </a:lnTo>
                  <a:lnTo>
                    <a:pt x="57658" y="1183894"/>
                  </a:lnTo>
                  <a:cubicBezTo>
                    <a:pt x="56007" y="1185037"/>
                    <a:pt x="303022" y="1013714"/>
                    <a:pt x="345567" y="1013714"/>
                  </a:cubicBezTo>
                  <a:lnTo>
                    <a:pt x="348361" y="1013841"/>
                  </a:lnTo>
                  <a:lnTo>
                    <a:pt x="349758" y="1014222"/>
                  </a:lnTo>
                  <a:lnTo>
                    <a:pt x="349758" y="1014222"/>
                  </a:lnTo>
                  <a:lnTo>
                    <a:pt x="354457" y="1016254"/>
                  </a:lnTo>
                  <a:lnTo>
                    <a:pt x="356870" y="1025271"/>
                  </a:lnTo>
                  <a:lnTo>
                    <a:pt x="66929" y="1234948"/>
                  </a:lnTo>
                  <a:lnTo>
                    <a:pt x="63246" y="1229741"/>
                  </a:lnTo>
                  <a:lnTo>
                    <a:pt x="59944" y="1224280"/>
                  </a:lnTo>
                  <a:cubicBezTo>
                    <a:pt x="58801" y="1225042"/>
                    <a:pt x="323088" y="1062609"/>
                    <a:pt x="346202" y="1058545"/>
                  </a:cubicBezTo>
                  <a:lnTo>
                    <a:pt x="347980" y="1058418"/>
                  </a:lnTo>
                  <a:lnTo>
                    <a:pt x="352171" y="1058418"/>
                  </a:lnTo>
                  <a:lnTo>
                    <a:pt x="354965" y="1068324"/>
                  </a:lnTo>
                  <a:lnTo>
                    <a:pt x="352171" y="1070229"/>
                  </a:lnTo>
                  <a:cubicBezTo>
                    <a:pt x="348742" y="1072642"/>
                    <a:pt x="71501" y="1263269"/>
                    <a:pt x="71501" y="1270635"/>
                  </a:cubicBezTo>
                  <a:lnTo>
                    <a:pt x="71374" y="1268857"/>
                  </a:lnTo>
                  <a:lnTo>
                    <a:pt x="70739" y="1267841"/>
                  </a:lnTo>
                  <a:lnTo>
                    <a:pt x="70866" y="1267968"/>
                  </a:lnTo>
                  <a:lnTo>
                    <a:pt x="70866" y="1267968"/>
                  </a:lnTo>
                  <a:lnTo>
                    <a:pt x="76962" y="1268730"/>
                  </a:lnTo>
                  <a:lnTo>
                    <a:pt x="90932" y="1260729"/>
                  </a:lnTo>
                  <a:cubicBezTo>
                    <a:pt x="113030" y="1248029"/>
                    <a:pt x="145542" y="1221740"/>
                    <a:pt x="180467" y="1193292"/>
                  </a:cubicBezTo>
                  <a:cubicBezTo>
                    <a:pt x="219075" y="1161923"/>
                    <a:pt x="260604" y="1128268"/>
                    <a:pt x="292735" y="1109853"/>
                  </a:cubicBezTo>
                  <a:cubicBezTo>
                    <a:pt x="315341" y="1096899"/>
                    <a:pt x="341376" y="1086485"/>
                    <a:pt x="352298" y="1105408"/>
                  </a:cubicBezTo>
                  <a:lnTo>
                    <a:pt x="353187" y="1107186"/>
                  </a:lnTo>
                  <a:lnTo>
                    <a:pt x="353441" y="1108202"/>
                  </a:lnTo>
                  <a:cubicBezTo>
                    <a:pt x="362712" y="1141349"/>
                    <a:pt x="189484" y="1243330"/>
                    <a:pt x="113538" y="1287272"/>
                  </a:cubicBezTo>
                  <a:cubicBezTo>
                    <a:pt x="87249" y="1302385"/>
                    <a:pt x="69850" y="1312164"/>
                    <a:pt x="69723" y="1312164"/>
                  </a:cubicBezTo>
                  <a:lnTo>
                    <a:pt x="66675" y="1306576"/>
                  </a:lnTo>
                  <a:lnTo>
                    <a:pt x="72136" y="1303401"/>
                  </a:lnTo>
                  <a:lnTo>
                    <a:pt x="71120" y="1302512"/>
                  </a:lnTo>
                  <a:lnTo>
                    <a:pt x="70993" y="1302512"/>
                  </a:lnTo>
                  <a:lnTo>
                    <a:pt x="78740" y="1301242"/>
                  </a:lnTo>
                  <a:lnTo>
                    <a:pt x="90551" y="1294384"/>
                  </a:lnTo>
                  <a:cubicBezTo>
                    <a:pt x="112395" y="1281811"/>
                    <a:pt x="145161" y="1257046"/>
                    <a:pt x="180340" y="1230503"/>
                  </a:cubicBezTo>
                  <a:cubicBezTo>
                    <a:pt x="219456" y="1201039"/>
                    <a:pt x="261366" y="1169289"/>
                    <a:pt x="292989" y="1151001"/>
                  </a:cubicBezTo>
                  <a:cubicBezTo>
                    <a:pt x="314325" y="1138682"/>
                    <a:pt x="340614" y="1126363"/>
                    <a:pt x="350139" y="1142873"/>
                  </a:cubicBezTo>
                  <a:lnTo>
                    <a:pt x="351282" y="1146175"/>
                  </a:lnTo>
                  <a:lnTo>
                    <a:pt x="349123" y="1150874"/>
                  </a:lnTo>
                  <a:lnTo>
                    <a:pt x="347599" y="1151636"/>
                  </a:lnTo>
                  <a:cubicBezTo>
                    <a:pt x="343916" y="1153414"/>
                    <a:pt x="73152" y="1289685"/>
                    <a:pt x="73152" y="1331722"/>
                  </a:cubicBezTo>
                  <a:lnTo>
                    <a:pt x="73279" y="1333246"/>
                  </a:lnTo>
                  <a:lnTo>
                    <a:pt x="68072" y="1336929"/>
                  </a:lnTo>
                  <a:lnTo>
                    <a:pt x="73533" y="1333754"/>
                  </a:lnTo>
                  <a:lnTo>
                    <a:pt x="73152" y="1333246"/>
                  </a:lnTo>
                  <a:lnTo>
                    <a:pt x="73152" y="1333246"/>
                  </a:lnTo>
                  <a:cubicBezTo>
                    <a:pt x="78613" y="1335913"/>
                    <a:pt x="104521" y="1325372"/>
                    <a:pt x="143510" y="1302766"/>
                  </a:cubicBezTo>
                  <a:cubicBezTo>
                    <a:pt x="224663" y="1255903"/>
                    <a:pt x="339344" y="1172972"/>
                    <a:pt x="339471" y="1172972"/>
                  </a:cubicBezTo>
                  <a:lnTo>
                    <a:pt x="343154" y="1178052"/>
                  </a:lnTo>
                  <a:lnTo>
                    <a:pt x="345567" y="1183894"/>
                  </a:lnTo>
                  <a:cubicBezTo>
                    <a:pt x="341503" y="1185545"/>
                    <a:pt x="73279" y="1298448"/>
                    <a:pt x="73279" y="1344930"/>
                  </a:cubicBezTo>
                  <a:lnTo>
                    <a:pt x="73533" y="1347343"/>
                  </a:lnTo>
                  <a:lnTo>
                    <a:pt x="68707" y="1351661"/>
                  </a:lnTo>
                  <a:lnTo>
                    <a:pt x="65532" y="1346200"/>
                  </a:lnTo>
                  <a:lnTo>
                    <a:pt x="339344" y="1188339"/>
                  </a:lnTo>
                  <a:cubicBezTo>
                    <a:pt x="342392" y="1186561"/>
                    <a:pt x="346329" y="1187577"/>
                    <a:pt x="347980" y="1190625"/>
                  </a:cubicBezTo>
                  <a:cubicBezTo>
                    <a:pt x="363220" y="1216914"/>
                    <a:pt x="308991" y="1253871"/>
                    <a:pt x="258064" y="1283208"/>
                  </a:cubicBezTo>
                  <a:cubicBezTo>
                    <a:pt x="177546" y="1329690"/>
                    <a:pt x="72263" y="1374521"/>
                    <a:pt x="72136" y="1374521"/>
                  </a:cubicBezTo>
                  <a:lnTo>
                    <a:pt x="65532" y="1374521"/>
                  </a:lnTo>
                  <a:lnTo>
                    <a:pt x="63627" y="1364869"/>
                  </a:lnTo>
                  <a:lnTo>
                    <a:pt x="338582" y="1206119"/>
                  </a:lnTo>
                  <a:cubicBezTo>
                    <a:pt x="341503" y="1204468"/>
                    <a:pt x="345313" y="1205357"/>
                    <a:pt x="347218" y="1208278"/>
                  </a:cubicBezTo>
                  <a:lnTo>
                    <a:pt x="348107" y="1215009"/>
                  </a:lnTo>
                  <a:lnTo>
                    <a:pt x="74041" y="1393952"/>
                  </a:lnTo>
                  <a:lnTo>
                    <a:pt x="70612" y="1388618"/>
                  </a:lnTo>
                  <a:lnTo>
                    <a:pt x="76073" y="1385443"/>
                  </a:lnTo>
                  <a:lnTo>
                    <a:pt x="75311" y="1384681"/>
                  </a:lnTo>
                  <a:lnTo>
                    <a:pt x="75311" y="1384681"/>
                  </a:lnTo>
                  <a:cubicBezTo>
                    <a:pt x="80899" y="1386713"/>
                    <a:pt x="106426" y="1375918"/>
                    <a:pt x="144018" y="1354201"/>
                  </a:cubicBezTo>
                  <a:cubicBezTo>
                    <a:pt x="223774" y="1308227"/>
                    <a:pt x="337185" y="1227582"/>
                    <a:pt x="337185" y="1227582"/>
                  </a:cubicBezTo>
                  <a:lnTo>
                    <a:pt x="343916" y="1226185"/>
                  </a:lnTo>
                  <a:lnTo>
                    <a:pt x="347345" y="1235710"/>
                  </a:lnTo>
                  <a:lnTo>
                    <a:pt x="76327" y="1435354"/>
                  </a:lnTo>
                  <a:lnTo>
                    <a:pt x="72517" y="1430274"/>
                  </a:lnTo>
                  <a:lnTo>
                    <a:pt x="69342" y="1424813"/>
                  </a:lnTo>
                  <a:lnTo>
                    <a:pt x="335534" y="1271143"/>
                  </a:lnTo>
                  <a:cubicBezTo>
                    <a:pt x="338582" y="1269365"/>
                    <a:pt x="342392" y="1270381"/>
                    <a:pt x="344170" y="1273429"/>
                  </a:cubicBezTo>
                  <a:lnTo>
                    <a:pt x="344932" y="1280287"/>
                  </a:lnTo>
                  <a:lnTo>
                    <a:pt x="341884" y="1282065"/>
                  </a:lnTo>
                  <a:cubicBezTo>
                    <a:pt x="339598" y="1283462"/>
                    <a:pt x="87630" y="1432814"/>
                    <a:pt x="79756" y="1457198"/>
                  </a:cubicBezTo>
                  <a:lnTo>
                    <a:pt x="79756" y="1455420"/>
                  </a:lnTo>
                  <a:lnTo>
                    <a:pt x="79375" y="1454658"/>
                  </a:lnTo>
                  <a:cubicBezTo>
                    <a:pt x="83312" y="1461516"/>
                    <a:pt x="97790" y="1460754"/>
                    <a:pt x="128651" y="1442974"/>
                  </a:cubicBezTo>
                  <a:cubicBezTo>
                    <a:pt x="162941" y="1423162"/>
                    <a:pt x="206756" y="1388618"/>
                    <a:pt x="245491" y="1358011"/>
                  </a:cubicBezTo>
                  <a:cubicBezTo>
                    <a:pt x="275082" y="1334643"/>
                    <a:pt x="302006" y="1313434"/>
                    <a:pt x="318516" y="1303782"/>
                  </a:cubicBezTo>
                  <a:lnTo>
                    <a:pt x="329819" y="1297813"/>
                  </a:lnTo>
                  <a:lnTo>
                    <a:pt x="334518" y="1297813"/>
                  </a:lnTo>
                  <a:lnTo>
                    <a:pt x="340868" y="1298829"/>
                  </a:lnTo>
                  <a:lnTo>
                    <a:pt x="343789" y="1308862"/>
                  </a:lnTo>
                  <a:lnTo>
                    <a:pt x="341122" y="1310767"/>
                  </a:lnTo>
                  <a:lnTo>
                    <a:pt x="79121" y="1497203"/>
                  </a:lnTo>
                  <a:lnTo>
                    <a:pt x="75438" y="1491996"/>
                  </a:lnTo>
                  <a:lnTo>
                    <a:pt x="80899" y="1488821"/>
                  </a:lnTo>
                  <a:lnTo>
                    <a:pt x="78740" y="1487170"/>
                  </a:lnTo>
                  <a:cubicBezTo>
                    <a:pt x="81280" y="1487424"/>
                    <a:pt x="90043" y="1484122"/>
                    <a:pt x="105410" y="1475232"/>
                  </a:cubicBezTo>
                  <a:cubicBezTo>
                    <a:pt x="130048" y="1461008"/>
                    <a:pt x="165608" y="1436624"/>
                    <a:pt x="201549" y="1411859"/>
                  </a:cubicBezTo>
                  <a:cubicBezTo>
                    <a:pt x="237490" y="1387094"/>
                    <a:pt x="273558" y="1362329"/>
                    <a:pt x="298958" y="1347724"/>
                  </a:cubicBezTo>
                  <a:cubicBezTo>
                    <a:pt x="312928" y="1339723"/>
                    <a:pt x="326136" y="1333119"/>
                    <a:pt x="333756" y="1334008"/>
                  </a:cubicBezTo>
                  <a:lnTo>
                    <a:pt x="339344" y="1335532"/>
                  </a:lnTo>
                  <a:lnTo>
                    <a:pt x="341122" y="1338707"/>
                  </a:lnTo>
                  <a:lnTo>
                    <a:pt x="341884" y="1340231"/>
                  </a:lnTo>
                  <a:lnTo>
                    <a:pt x="342138" y="1340993"/>
                  </a:lnTo>
                  <a:cubicBezTo>
                    <a:pt x="350520" y="1366012"/>
                    <a:pt x="262382" y="1419987"/>
                    <a:pt x="194691" y="1459103"/>
                  </a:cubicBezTo>
                  <a:cubicBezTo>
                    <a:pt x="135001" y="1493520"/>
                    <a:pt x="79502" y="1522222"/>
                    <a:pt x="79502" y="1522222"/>
                  </a:cubicBezTo>
                  <a:lnTo>
                    <a:pt x="72771" y="1522730"/>
                  </a:lnTo>
                  <a:lnTo>
                    <a:pt x="70231" y="1513205"/>
                  </a:lnTo>
                  <a:lnTo>
                    <a:pt x="73025" y="1511300"/>
                  </a:lnTo>
                  <a:cubicBezTo>
                    <a:pt x="71247" y="1512443"/>
                    <a:pt x="299339" y="1360170"/>
                    <a:pt x="331470" y="1360170"/>
                  </a:cubicBezTo>
                  <a:lnTo>
                    <a:pt x="337947" y="1361186"/>
                  </a:lnTo>
                  <a:lnTo>
                    <a:pt x="334391" y="1367663"/>
                  </a:lnTo>
                  <a:lnTo>
                    <a:pt x="339852" y="1364488"/>
                  </a:lnTo>
                  <a:cubicBezTo>
                    <a:pt x="356108" y="1392555"/>
                    <a:pt x="258318" y="1452753"/>
                    <a:pt x="188341" y="1493139"/>
                  </a:cubicBezTo>
                  <a:cubicBezTo>
                    <a:pt x="131699" y="1525905"/>
                    <a:pt x="80772" y="1551940"/>
                    <a:pt x="80645" y="1551940"/>
                  </a:cubicBezTo>
                  <a:lnTo>
                    <a:pt x="77724" y="1546225"/>
                  </a:lnTo>
                  <a:lnTo>
                    <a:pt x="83185" y="1543050"/>
                  </a:lnTo>
                  <a:lnTo>
                    <a:pt x="80391" y="1541018"/>
                  </a:lnTo>
                  <a:lnTo>
                    <a:pt x="80645" y="1541018"/>
                  </a:lnTo>
                  <a:lnTo>
                    <a:pt x="80645" y="1541018"/>
                  </a:lnTo>
                  <a:cubicBezTo>
                    <a:pt x="86233" y="1541526"/>
                    <a:pt x="110490" y="1529842"/>
                    <a:pt x="144907" y="1510030"/>
                  </a:cubicBezTo>
                  <a:cubicBezTo>
                    <a:pt x="220345" y="1466469"/>
                    <a:pt x="329184" y="1393698"/>
                    <a:pt x="329184" y="1393698"/>
                  </a:cubicBezTo>
                  <a:lnTo>
                    <a:pt x="332740" y="1399032"/>
                  </a:lnTo>
                  <a:lnTo>
                    <a:pt x="336169" y="1404366"/>
                  </a:lnTo>
                  <a:cubicBezTo>
                    <a:pt x="332359" y="1406906"/>
                    <a:pt x="84836" y="1567942"/>
                    <a:pt x="84836" y="1563878"/>
                  </a:cubicBezTo>
                  <a:lnTo>
                    <a:pt x="84582" y="1561719"/>
                  </a:lnTo>
                  <a:lnTo>
                    <a:pt x="83947" y="1560703"/>
                  </a:lnTo>
                  <a:cubicBezTo>
                    <a:pt x="86360" y="1564894"/>
                    <a:pt x="96139" y="1565656"/>
                    <a:pt x="121285" y="1551178"/>
                  </a:cubicBezTo>
                  <a:cubicBezTo>
                    <a:pt x="149479" y="1534922"/>
                    <a:pt x="186563" y="1505458"/>
                    <a:pt x="222123" y="1477391"/>
                  </a:cubicBezTo>
                  <a:cubicBezTo>
                    <a:pt x="253238" y="1452626"/>
                    <a:pt x="283210" y="1428877"/>
                    <a:pt x="303911" y="1416939"/>
                  </a:cubicBezTo>
                  <a:cubicBezTo>
                    <a:pt x="313182" y="1411605"/>
                    <a:pt x="323215" y="1406906"/>
                    <a:pt x="330708" y="1409065"/>
                  </a:cubicBezTo>
                  <a:lnTo>
                    <a:pt x="335915" y="1411732"/>
                  </a:lnTo>
                  <a:lnTo>
                    <a:pt x="331978" y="1417574"/>
                  </a:lnTo>
                  <a:lnTo>
                    <a:pt x="337439" y="1414399"/>
                  </a:lnTo>
                  <a:lnTo>
                    <a:pt x="329819" y="1426718"/>
                  </a:lnTo>
                  <a:lnTo>
                    <a:pt x="335280" y="1423035"/>
                  </a:lnTo>
                  <a:lnTo>
                    <a:pt x="333121" y="1424432"/>
                  </a:lnTo>
                  <a:lnTo>
                    <a:pt x="321691" y="1431163"/>
                  </a:lnTo>
                  <a:lnTo>
                    <a:pt x="314325" y="1435481"/>
                  </a:lnTo>
                  <a:lnTo>
                    <a:pt x="260731" y="1466977"/>
                  </a:lnTo>
                  <a:cubicBezTo>
                    <a:pt x="187198" y="1510538"/>
                    <a:pt x="91440" y="1569339"/>
                    <a:pt x="85344" y="1581658"/>
                  </a:cubicBezTo>
                  <a:lnTo>
                    <a:pt x="86233" y="1580134"/>
                  </a:lnTo>
                  <a:lnTo>
                    <a:pt x="79375" y="1581023"/>
                  </a:lnTo>
                  <a:lnTo>
                    <a:pt x="76200" y="1575562"/>
                  </a:lnTo>
                  <a:lnTo>
                    <a:pt x="327914" y="1430147"/>
                  </a:lnTo>
                  <a:cubicBezTo>
                    <a:pt x="330962" y="1428369"/>
                    <a:pt x="334772" y="1429385"/>
                    <a:pt x="336550" y="1432433"/>
                  </a:cubicBezTo>
                  <a:lnTo>
                    <a:pt x="337312" y="1439291"/>
                  </a:lnTo>
                  <a:lnTo>
                    <a:pt x="334264" y="1441069"/>
                  </a:lnTo>
                  <a:cubicBezTo>
                    <a:pt x="332105" y="1442339"/>
                    <a:pt x="95123" y="1582547"/>
                    <a:pt x="86360" y="1605026"/>
                  </a:cubicBezTo>
                  <a:lnTo>
                    <a:pt x="86360" y="1602740"/>
                  </a:lnTo>
                  <a:lnTo>
                    <a:pt x="80391" y="1605153"/>
                  </a:lnTo>
                  <a:lnTo>
                    <a:pt x="85852" y="1601978"/>
                  </a:lnTo>
                  <a:lnTo>
                    <a:pt x="82296" y="1599819"/>
                  </a:lnTo>
                  <a:lnTo>
                    <a:pt x="82677" y="1599819"/>
                  </a:lnTo>
                  <a:cubicBezTo>
                    <a:pt x="85217" y="1599819"/>
                    <a:pt x="94107" y="1595882"/>
                    <a:pt x="109347" y="1587119"/>
                  </a:cubicBezTo>
                  <a:cubicBezTo>
                    <a:pt x="133477" y="1573149"/>
                    <a:pt x="168402" y="1550035"/>
                    <a:pt x="203327" y="1527048"/>
                  </a:cubicBezTo>
                  <a:cubicBezTo>
                    <a:pt x="237744" y="1504315"/>
                    <a:pt x="272288" y="1481455"/>
                    <a:pt x="296164" y="1467739"/>
                  </a:cubicBezTo>
                  <a:cubicBezTo>
                    <a:pt x="309118" y="1460246"/>
                    <a:pt x="320929" y="1454150"/>
                    <a:pt x="327406" y="1454023"/>
                  </a:cubicBezTo>
                  <a:lnTo>
                    <a:pt x="333121" y="1454404"/>
                  </a:lnTo>
                  <a:lnTo>
                    <a:pt x="329819" y="1461262"/>
                  </a:lnTo>
                  <a:lnTo>
                    <a:pt x="335280" y="1458087"/>
                  </a:lnTo>
                  <a:cubicBezTo>
                    <a:pt x="351282" y="1485773"/>
                    <a:pt x="296672" y="1523111"/>
                    <a:pt x="246761" y="1551940"/>
                  </a:cubicBezTo>
                  <a:cubicBezTo>
                    <a:pt x="174371" y="1593723"/>
                    <a:pt x="83947" y="1631950"/>
                    <a:pt x="83820" y="1631950"/>
                  </a:cubicBezTo>
                  <a:lnTo>
                    <a:pt x="77597" y="1632077"/>
                  </a:lnTo>
                  <a:lnTo>
                    <a:pt x="74930" y="1623187"/>
                  </a:lnTo>
                  <a:lnTo>
                    <a:pt x="77343" y="1621155"/>
                  </a:lnTo>
                  <a:cubicBezTo>
                    <a:pt x="75819" y="1622425"/>
                    <a:pt x="256032" y="1470152"/>
                    <a:pt x="314706" y="1470152"/>
                  </a:cubicBezTo>
                  <a:lnTo>
                    <a:pt x="330073" y="1472692"/>
                  </a:lnTo>
                  <a:lnTo>
                    <a:pt x="334264" y="1480058"/>
                  </a:lnTo>
                  <a:cubicBezTo>
                    <a:pt x="339979" y="1489964"/>
                    <a:pt x="78994" y="1654809"/>
                    <a:pt x="85725" y="1650492"/>
                  </a:cubicBezTo>
                  <a:lnTo>
                    <a:pt x="82296" y="1645158"/>
                  </a:lnTo>
                  <a:lnTo>
                    <a:pt x="87757" y="1641983"/>
                  </a:lnTo>
                  <a:cubicBezTo>
                    <a:pt x="88773" y="1643761"/>
                    <a:pt x="96774" y="1644903"/>
                    <a:pt x="121793" y="1630425"/>
                  </a:cubicBezTo>
                  <a:cubicBezTo>
                    <a:pt x="148971" y="1614804"/>
                    <a:pt x="185293" y="1587372"/>
                    <a:pt x="220091" y="1561083"/>
                  </a:cubicBezTo>
                  <a:cubicBezTo>
                    <a:pt x="250952" y="1537842"/>
                    <a:pt x="280670" y="1515364"/>
                    <a:pt x="300736" y="1503806"/>
                  </a:cubicBezTo>
                  <a:cubicBezTo>
                    <a:pt x="309753" y="1498599"/>
                    <a:pt x="319024" y="1494154"/>
                    <a:pt x="325755" y="1495170"/>
                  </a:cubicBezTo>
                  <a:lnTo>
                    <a:pt x="331597" y="1497203"/>
                  </a:lnTo>
                  <a:lnTo>
                    <a:pt x="334137" y="1506728"/>
                  </a:lnTo>
                  <a:lnTo>
                    <a:pt x="87630" y="1679829"/>
                  </a:lnTo>
                  <a:cubicBezTo>
                    <a:pt x="84836" y="1681734"/>
                    <a:pt x="81026" y="1681226"/>
                    <a:pt x="78994" y="1678432"/>
                  </a:cubicBezTo>
                  <a:lnTo>
                    <a:pt x="77343" y="1671828"/>
                  </a:lnTo>
                  <a:lnTo>
                    <a:pt x="80010" y="1669669"/>
                  </a:lnTo>
                  <a:cubicBezTo>
                    <a:pt x="78486" y="1670939"/>
                    <a:pt x="257048" y="1521841"/>
                    <a:pt x="313690" y="1521841"/>
                  </a:cubicBezTo>
                  <a:lnTo>
                    <a:pt x="328295" y="1524254"/>
                  </a:lnTo>
                  <a:lnTo>
                    <a:pt x="326771" y="1534414"/>
                  </a:lnTo>
                  <a:lnTo>
                    <a:pt x="332232" y="1531239"/>
                  </a:lnTo>
                  <a:lnTo>
                    <a:pt x="333756" y="1534795"/>
                  </a:lnTo>
                  <a:lnTo>
                    <a:pt x="333883" y="1536700"/>
                  </a:lnTo>
                  <a:cubicBezTo>
                    <a:pt x="334645" y="1549527"/>
                    <a:pt x="314833" y="1562608"/>
                    <a:pt x="294894" y="1574165"/>
                  </a:cubicBezTo>
                  <a:cubicBezTo>
                    <a:pt x="275336" y="1585468"/>
                    <a:pt x="249936" y="1598041"/>
                    <a:pt x="223774" y="1610995"/>
                  </a:cubicBezTo>
                  <a:cubicBezTo>
                    <a:pt x="195453" y="1625092"/>
                    <a:pt x="166243" y="1639570"/>
                    <a:pt x="142240" y="1653413"/>
                  </a:cubicBezTo>
                  <a:cubicBezTo>
                    <a:pt x="101473" y="1677035"/>
                    <a:pt x="86233" y="1693164"/>
                    <a:pt x="90932" y="1701292"/>
                  </a:cubicBezTo>
                  <a:lnTo>
                    <a:pt x="85471" y="1704467"/>
                  </a:lnTo>
                  <a:lnTo>
                    <a:pt x="90932" y="1701292"/>
                  </a:lnTo>
                  <a:lnTo>
                    <a:pt x="88265" y="1699514"/>
                  </a:lnTo>
                  <a:lnTo>
                    <a:pt x="88265" y="1699514"/>
                  </a:lnTo>
                  <a:lnTo>
                    <a:pt x="94107" y="1697990"/>
                  </a:lnTo>
                  <a:lnTo>
                    <a:pt x="102616" y="1693037"/>
                  </a:lnTo>
                  <a:cubicBezTo>
                    <a:pt x="120269" y="1682877"/>
                    <a:pt x="147701" y="1662811"/>
                    <a:pt x="177673" y="1640840"/>
                  </a:cubicBezTo>
                  <a:cubicBezTo>
                    <a:pt x="212217" y="1615567"/>
                    <a:pt x="249936" y="1588008"/>
                    <a:pt x="278511" y="1571498"/>
                  </a:cubicBezTo>
                  <a:cubicBezTo>
                    <a:pt x="296799" y="1560957"/>
                    <a:pt x="317246" y="1550924"/>
                    <a:pt x="327533" y="1559052"/>
                  </a:cubicBezTo>
                  <a:lnTo>
                    <a:pt x="329946" y="1561338"/>
                  </a:lnTo>
                  <a:lnTo>
                    <a:pt x="330835" y="1562735"/>
                  </a:lnTo>
                  <a:lnTo>
                    <a:pt x="331597" y="1569466"/>
                  </a:lnTo>
                  <a:lnTo>
                    <a:pt x="330835" y="1570990"/>
                  </a:lnTo>
                  <a:cubicBezTo>
                    <a:pt x="324612" y="1583436"/>
                    <a:pt x="270002" y="1618234"/>
                    <a:pt x="217551" y="1651889"/>
                  </a:cubicBezTo>
                  <a:cubicBezTo>
                    <a:pt x="155956" y="1691386"/>
                    <a:pt x="97028" y="1729740"/>
                    <a:pt x="93091" y="1739900"/>
                  </a:cubicBezTo>
                  <a:lnTo>
                    <a:pt x="93599" y="1738630"/>
                  </a:lnTo>
                  <a:lnTo>
                    <a:pt x="92583" y="1736979"/>
                  </a:lnTo>
                  <a:lnTo>
                    <a:pt x="90297" y="1735328"/>
                  </a:lnTo>
                  <a:lnTo>
                    <a:pt x="90297" y="1735328"/>
                  </a:lnTo>
                  <a:lnTo>
                    <a:pt x="96266" y="1733931"/>
                  </a:lnTo>
                  <a:lnTo>
                    <a:pt x="105029" y="1728851"/>
                  </a:lnTo>
                  <a:cubicBezTo>
                    <a:pt x="122809" y="1718564"/>
                    <a:pt x="150241" y="1698371"/>
                    <a:pt x="179959" y="1676400"/>
                  </a:cubicBezTo>
                  <a:cubicBezTo>
                    <a:pt x="213741" y="1651381"/>
                    <a:pt x="250571" y="1624330"/>
                    <a:pt x="278257" y="1608328"/>
                  </a:cubicBezTo>
                  <a:cubicBezTo>
                    <a:pt x="296418" y="1597914"/>
                    <a:pt x="320548" y="1585722"/>
                    <a:pt x="329057" y="1600454"/>
                  </a:cubicBezTo>
                  <a:cubicBezTo>
                    <a:pt x="343789" y="1625981"/>
                    <a:pt x="271018" y="1671320"/>
                    <a:pt x="218313" y="1701673"/>
                  </a:cubicBezTo>
                  <a:cubicBezTo>
                    <a:pt x="169418" y="1729867"/>
                    <a:pt x="122809" y="1752854"/>
                    <a:pt x="122682" y="1752981"/>
                  </a:cubicBezTo>
                  <a:lnTo>
                    <a:pt x="119888" y="1747266"/>
                  </a:lnTo>
                  <a:lnTo>
                    <a:pt x="125349" y="1744091"/>
                  </a:lnTo>
                  <a:lnTo>
                    <a:pt x="121031" y="1741678"/>
                  </a:lnTo>
                  <a:lnTo>
                    <a:pt x="121666" y="1741678"/>
                  </a:lnTo>
                  <a:cubicBezTo>
                    <a:pt x="126238" y="1741551"/>
                    <a:pt x="145415" y="1732026"/>
                    <a:pt x="172466" y="1716278"/>
                  </a:cubicBezTo>
                  <a:cubicBezTo>
                    <a:pt x="232283" y="1681734"/>
                    <a:pt x="318770" y="1625219"/>
                    <a:pt x="318770" y="1625092"/>
                  </a:cubicBezTo>
                  <a:lnTo>
                    <a:pt x="322199" y="1630426"/>
                  </a:lnTo>
                  <a:lnTo>
                    <a:pt x="325247" y="1636014"/>
                  </a:lnTo>
                  <a:cubicBezTo>
                    <a:pt x="322072" y="1637792"/>
                    <a:pt x="169418" y="1723390"/>
                    <a:pt x="167894" y="1744218"/>
                  </a:cubicBezTo>
                  <a:lnTo>
                    <a:pt x="166878" y="1742567"/>
                  </a:lnTo>
                  <a:lnTo>
                    <a:pt x="166751" y="1742567"/>
                  </a:lnTo>
                  <a:cubicBezTo>
                    <a:pt x="169037" y="1743202"/>
                    <a:pt x="177165" y="1740662"/>
                    <a:pt x="191897" y="1732153"/>
                  </a:cubicBezTo>
                  <a:cubicBezTo>
                    <a:pt x="212471" y="1720215"/>
                    <a:pt x="239522" y="1700657"/>
                    <a:pt x="263525" y="1683385"/>
                  </a:cubicBezTo>
                  <a:cubicBezTo>
                    <a:pt x="281813" y="1670177"/>
                    <a:pt x="298577" y="1657985"/>
                    <a:pt x="308737" y="1652143"/>
                  </a:cubicBezTo>
                  <a:lnTo>
                    <a:pt x="315087" y="1648714"/>
                  </a:lnTo>
                  <a:lnTo>
                    <a:pt x="317754" y="1648078"/>
                  </a:lnTo>
                  <a:lnTo>
                    <a:pt x="323850" y="1646936"/>
                  </a:lnTo>
                  <a:lnTo>
                    <a:pt x="327406" y="1657603"/>
                  </a:lnTo>
                  <a:lnTo>
                    <a:pt x="324993" y="1659636"/>
                  </a:lnTo>
                  <a:cubicBezTo>
                    <a:pt x="323850" y="1660525"/>
                    <a:pt x="231013" y="1736725"/>
                    <a:pt x="225298" y="1748028"/>
                  </a:cubicBezTo>
                  <a:lnTo>
                    <a:pt x="225679" y="1746250"/>
                  </a:lnTo>
                  <a:lnTo>
                    <a:pt x="225552" y="1744472"/>
                  </a:lnTo>
                  <a:lnTo>
                    <a:pt x="219456" y="1746504"/>
                  </a:lnTo>
                  <a:lnTo>
                    <a:pt x="224917" y="1743329"/>
                  </a:lnTo>
                  <a:lnTo>
                    <a:pt x="222123" y="1741424"/>
                  </a:lnTo>
                  <a:lnTo>
                    <a:pt x="222250" y="1741424"/>
                  </a:lnTo>
                  <a:lnTo>
                    <a:pt x="232664" y="1738249"/>
                  </a:lnTo>
                  <a:lnTo>
                    <a:pt x="245110" y="1731010"/>
                  </a:lnTo>
                  <a:cubicBezTo>
                    <a:pt x="274447" y="1714119"/>
                    <a:pt x="315595" y="1683766"/>
                    <a:pt x="315722" y="1683639"/>
                  </a:cubicBezTo>
                  <a:lnTo>
                    <a:pt x="322199" y="1682115"/>
                  </a:lnTo>
                  <a:lnTo>
                    <a:pt x="326263" y="1691005"/>
                  </a:lnTo>
                  <a:lnTo>
                    <a:pt x="323850" y="1693291"/>
                  </a:lnTo>
                  <a:cubicBezTo>
                    <a:pt x="321437" y="1695577"/>
                    <a:pt x="268097" y="1747901"/>
                    <a:pt x="268097" y="1747647"/>
                  </a:cubicBezTo>
                  <a:lnTo>
                    <a:pt x="267970" y="1745742"/>
                  </a:lnTo>
                  <a:lnTo>
                    <a:pt x="261747" y="1747647"/>
                  </a:lnTo>
                  <a:lnTo>
                    <a:pt x="267208" y="1744472"/>
                  </a:lnTo>
                  <a:lnTo>
                    <a:pt x="264795" y="1742694"/>
                  </a:lnTo>
                  <a:lnTo>
                    <a:pt x="264795" y="1742694"/>
                  </a:lnTo>
                  <a:lnTo>
                    <a:pt x="269621" y="1741424"/>
                  </a:lnTo>
                  <a:lnTo>
                    <a:pt x="275844" y="1737868"/>
                  </a:lnTo>
                  <a:cubicBezTo>
                    <a:pt x="291973" y="1728469"/>
                    <a:pt x="314198" y="1710055"/>
                    <a:pt x="314325" y="1710055"/>
                  </a:cubicBezTo>
                  <a:lnTo>
                    <a:pt x="317627" y="1708403"/>
                  </a:lnTo>
                  <a:lnTo>
                    <a:pt x="322961" y="1710181"/>
                  </a:lnTo>
                  <a:lnTo>
                    <a:pt x="323850" y="1711833"/>
                  </a:lnTo>
                  <a:lnTo>
                    <a:pt x="324739" y="1717293"/>
                  </a:lnTo>
                  <a:lnTo>
                    <a:pt x="324485" y="1718183"/>
                  </a:lnTo>
                  <a:lnTo>
                    <a:pt x="318262" y="1729993"/>
                  </a:lnTo>
                  <a:lnTo>
                    <a:pt x="314579" y="1735581"/>
                  </a:lnTo>
                  <a:lnTo>
                    <a:pt x="306832" y="1747519"/>
                  </a:lnTo>
                  <a:lnTo>
                    <a:pt x="306324" y="1749297"/>
                  </a:lnTo>
                  <a:lnTo>
                    <a:pt x="306832" y="1748155"/>
                  </a:lnTo>
                  <a:lnTo>
                    <a:pt x="300228" y="1749297"/>
                  </a:lnTo>
                  <a:lnTo>
                    <a:pt x="305689" y="1746122"/>
                  </a:lnTo>
                  <a:lnTo>
                    <a:pt x="293624" y="1745868"/>
                  </a:lnTo>
                  <a:lnTo>
                    <a:pt x="297942" y="1743455"/>
                  </a:lnTo>
                  <a:lnTo>
                    <a:pt x="299974" y="1742058"/>
                  </a:lnTo>
                  <a:lnTo>
                    <a:pt x="302133" y="1740534"/>
                  </a:lnTo>
                  <a:lnTo>
                    <a:pt x="307721" y="1736470"/>
                  </a:lnTo>
                  <a:lnTo>
                    <a:pt x="310261" y="1734946"/>
                  </a:lnTo>
                  <a:lnTo>
                    <a:pt x="312166" y="1733930"/>
                  </a:lnTo>
                  <a:lnTo>
                    <a:pt x="313182" y="1733549"/>
                  </a:lnTo>
                  <a:lnTo>
                    <a:pt x="319151" y="1730755"/>
                  </a:lnTo>
                  <a:lnTo>
                    <a:pt x="323088" y="1743201"/>
                  </a:lnTo>
                  <a:lnTo>
                    <a:pt x="313182" y="1745741"/>
                  </a:lnTo>
                  <a:lnTo>
                    <a:pt x="311404" y="1742693"/>
                  </a:lnTo>
                  <a:lnTo>
                    <a:pt x="319659" y="1744598"/>
                  </a:lnTo>
                  <a:lnTo>
                    <a:pt x="317627" y="1745360"/>
                  </a:lnTo>
                  <a:lnTo>
                    <a:pt x="317246" y="1745487"/>
                  </a:lnTo>
                  <a:lnTo>
                    <a:pt x="316611" y="1745868"/>
                  </a:lnTo>
                  <a:lnTo>
                    <a:pt x="312039" y="1748916"/>
                  </a:lnTo>
                  <a:lnTo>
                    <a:pt x="305562" y="1753615"/>
                  </a:lnTo>
                  <a:lnTo>
                    <a:pt x="303911" y="1754631"/>
                  </a:lnTo>
                  <a:lnTo>
                    <a:pt x="303784" y="1754758"/>
                  </a:lnTo>
                  <a:lnTo>
                    <a:pt x="298450" y="1759330"/>
                  </a:lnTo>
                  <a:lnTo>
                    <a:pt x="294513" y="1752472"/>
                  </a:lnTo>
                  <a:lnTo>
                    <a:pt x="293624" y="1747011"/>
                  </a:lnTo>
                  <a:lnTo>
                    <a:pt x="293878" y="1746122"/>
                  </a:lnTo>
                  <a:lnTo>
                    <a:pt x="300101" y="1734184"/>
                  </a:lnTo>
                  <a:lnTo>
                    <a:pt x="303784" y="1728596"/>
                  </a:lnTo>
                  <a:lnTo>
                    <a:pt x="311531" y="1716785"/>
                  </a:lnTo>
                  <a:lnTo>
                    <a:pt x="312039" y="1715007"/>
                  </a:lnTo>
                  <a:lnTo>
                    <a:pt x="311531" y="1716150"/>
                  </a:lnTo>
                  <a:lnTo>
                    <a:pt x="318135" y="1715007"/>
                  </a:lnTo>
                  <a:lnTo>
                    <a:pt x="322199" y="1719833"/>
                  </a:lnTo>
                  <a:cubicBezTo>
                    <a:pt x="322326" y="1719833"/>
                    <a:pt x="299339" y="1738883"/>
                    <a:pt x="282067" y="1748916"/>
                  </a:cubicBezTo>
                  <a:lnTo>
                    <a:pt x="269748" y="1755520"/>
                  </a:lnTo>
                  <a:lnTo>
                    <a:pt x="264541" y="1755393"/>
                  </a:lnTo>
                  <a:lnTo>
                    <a:pt x="258318" y="1754250"/>
                  </a:lnTo>
                  <a:lnTo>
                    <a:pt x="256286" y="1750694"/>
                  </a:lnTo>
                  <a:lnTo>
                    <a:pt x="255397" y="1748281"/>
                  </a:lnTo>
                  <a:lnTo>
                    <a:pt x="255397" y="1747519"/>
                  </a:lnTo>
                  <a:cubicBezTo>
                    <a:pt x="255397" y="1740661"/>
                    <a:pt x="317500" y="1681733"/>
                    <a:pt x="315087" y="1684019"/>
                  </a:cubicBezTo>
                  <a:lnTo>
                    <a:pt x="319532" y="1688591"/>
                  </a:lnTo>
                  <a:lnTo>
                    <a:pt x="323342" y="1693671"/>
                  </a:lnTo>
                  <a:cubicBezTo>
                    <a:pt x="323342" y="1693671"/>
                    <a:pt x="281559" y="1724532"/>
                    <a:pt x="251587" y="1741804"/>
                  </a:cubicBezTo>
                  <a:cubicBezTo>
                    <a:pt x="240411" y="1748154"/>
                    <a:pt x="228727" y="1754250"/>
                    <a:pt x="221615" y="1753869"/>
                  </a:cubicBezTo>
                  <a:lnTo>
                    <a:pt x="215900" y="1752853"/>
                  </a:lnTo>
                  <a:lnTo>
                    <a:pt x="213995" y="1749424"/>
                  </a:lnTo>
                  <a:lnTo>
                    <a:pt x="213106" y="1746884"/>
                  </a:lnTo>
                  <a:lnTo>
                    <a:pt x="213106" y="1745868"/>
                  </a:lnTo>
                  <a:lnTo>
                    <a:pt x="213741" y="1742566"/>
                  </a:lnTo>
                  <a:lnTo>
                    <a:pt x="214122" y="1741804"/>
                  </a:lnTo>
                  <a:cubicBezTo>
                    <a:pt x="221488" y="1727326"/>
                    <a:pt x="318262" y="1648332"/>
                    <a:pt x="317119" y="1649221"/>
                  </a:cubicBezTo>
                  <a:lnTo>
                    <a:pt x="321183" y="1654174"/>
                  </a:lnTo>
                  <a:lnTo>
                    <a:pt x="315722" y="1657349"/>
                  </a:lnTo>
                  <a:lnTo>
                    <a:pt x="321691" y="1659762"/>
                  </a:lnTo>
                  <a:lnTo>
                    <a:pt x="320675" y="1660016"/>
                  </a:lnTo>
                  <a:lnTo>
                    <a:pt x="318516" y="1660778"/>
                  </a:lnTo>
                  <a:lnTo>
                    <a:pt x="315341" y="1662683"/>
                  </a:lnTo>
                  <a:cubicBezTo>
                    <a:pt x="305943" y="1668017"/>
                    <a:pt x="289941" y="1679701"/>
                    <a:pt x="271272" y="1693163"/>
                  </a:cubicBezTo>
                  <a:cubicBezTo>
                    <a:pt x="247523" y="1710308"/>
                    <a:pt x="219837" y="1730374"/>
                    <a:pt x="198501" y="1742566"/>
                  </a:cubicBezTo>
                  <a:cubicBezTo>
                    <a:pt x="185801" y="1749932"/>
                    <a:pt x="172085" y="1756663"/>
                    <a:pt x="163449" y="1754123"/>
                  </a:cubicBezTo>
                  <a:lnTo>
                    <a:pt x="158369" y="1751710"/>
                  </a:lnTo>
                  <a:lnTo>
                    <a:pt x="162306" y="1745868"/>
                  </a:lnTo>
                  <a:lnTo>
                    <a:pt x="156845" y="1749043"/>
                  </a:lnTo>
                  <a:lnTo>
                    <a:pt x="155448" y="1745360"/>
                  </a:lnTo>
                  <a:lnTo>
                    <a:pt x="155448" y="1743455"/>
                  </a:lnTo>
                  <a:lnTo>
                    <a:pt x="155448" y="1742820"/>
                  </a:lnTo>
                  <a:lnTo>
                    <a:pt x="155448" y="1742566"/>
                  </a:lnTo>
                  <a:cubicBezTo>
                    <a:pt x="157607" y="1712721"/>
                    <a:pt x="322453" y="1622424"/>
                    <a:pt x="319278" y="1624202"/>
                  </a:cubicBezTo>
                  <a:lnTo>
                    <a:pt x="326009" y="1623567"/>
                  </a:lnTo>
                  <a:lnTo>
                    <a:pt x="328676" y="1633219"/>
                  </a:lnTo>
                  <a:lnTo>
                    <a:pt x="325755" y="1635124"/>
                  </a:lnTo>
                  <a:cubicBezTo>
                    <a:pt x="325755" y="1635124"/>
                    <a:pt x="239014" y="1691893"/>
                    <a:pt x="178816" y="1726564"/>
                  </a:cubicBezTo>
                  <a:cubicBezTo>
                    <a:pt x="153670" y="1741169"/>
                    <a:pt x="130683" y="1753361"/>
                    <a:pt x="122047" y="1753615"/>
                  </a:cubicBezTo>
                  <a:lnTo>
                    <a:pt x="116586" y="1753488"/>
                  </a:lnTo>
                  <a:lnTo>
                    <a:pt x="113284" y="1746376"/>
                  </a:lnTo>
                  <a:lnTo>
                    <a:pt x="115443" y="1741550"/>
                  </a:lnTo>
                  <a:lnTo>
                    <a:pt x="116967" y="1740788"/>
                  </a:lnTo>
                  <a:cubicBezTo>
                    <a:pt x="116967" y="1740788"/>
                    <a:pt x="163322" y="1717928"/>
                    <a:pt x="211836" y="1689988"/>
                  </a:cubicBezTo>
                  <a:cubicBezTo>
                    <a:pt x="275082" y="1653539"/>
                    <a:pt x="324358" y="1617217"/>
                    <a:pt x="318008" y="1606041"/>
                  </a:cubicBezTo>
                  <a:lnTo>
                    <a:pt x="323469" y="1602866"/>
                  </a:lnTo>
                  <a:lnTo>
                    <a:pt x="318008" y="1606041"/>
                  </a:lnTo>
                  <a:cubicBezTo>
                    <a:pt x="317373" y="1605025"/>
                    <a:pt x="309753" y="1604009"/>
                    <a:pt x="284480" y="1618487"/>
                  </a:cubicBezTo>
                  <a:cubicBezTo>
                    <a:pt x="257556" y="1634108"/>
                    <a:pt x="221488" y="1660651"/>
                    <a:pt x="187325" y="1685797"/>
                  </a:cubicBezTo>
                  <a:cubicBezTo>
                    <a:pt x="157861" y="1707514"/>
                    <a:pt x="129794" y="1728342"/>
                    <a:pt x="111125" y="1739010"/>
                  </a:cubicBezTo>
                  <a:lnTo>
                    <a:pt x="95250" y="1747519"/>
                  </a:lnTo>
                  <a:lnTo>
                    <a:pt x="89408" y="1747138"/>
                  </a:lnTo>
                  <a:lnTo>
                    <a:pt x="83312" y="1745868"/>
                  </a:lnTo>
                  <a:lnTo>
                    <a:pt x="86868" y="1739391"/>
                  </a:lnTo>
                  <a:lnTo>
                    <a:pt x="81407" y="1742566"/>
                  </a:lnTo>
                  <a:lnTo>
                    <a:pt x="80264" y="1736470"/>
                  </a:lnTo>
                  <a:lnTo>
                    <a:pt x="81026" y="1734565"/>
                  </a:lnTo>
                  <a:cubicBezTo>
                    <a:pt x="86868" y="1719198"/>
                    <a:pt x="152654" y="1677542"/>
                    <a:pt x="210439" y="1640458"/>
                  </a:cubicBezTo>
                  <a:cubicBezTo>
                    <a:pt x="266065" y="1604771"/>
                    <a:pt x="315087" y="1572894"/>
                    <a:pt x="319151" y="1564639"/>
                  </a:cubicBezTo>
                  <a:lnTo>
                    <a:pt x="318262" y="1566163"/>
                  </a:lnTo>
                  <a:lnTo>
                    <a:pt x="325120" y="1565274"/>
                  </a:lnTo>
                  <a:lnTo>
                    <a:pt x="319659" y="1568449"/>
                  </a:lnTo>
                  <a:lnTo>
                    <a:pt x="319659" y="1568449"/>
                  </a:lnTo>
                  <a:lnTo>
                    <a:pt x="319659" y="1568449"/>
                  </a:lnTo>
                  <a:cubicBezTo>
                    <a:pt x="317754" y="1566925"/>
                    <a:pt x="307086" y="1568957"/>
                    <a:pt x="284734" y="1581911"/>
                  </a:cubicBezTo>
                  <a:cubicBezTo>
                    <a:pt x="256921" y="1597913"/>
                    <a:pt x="219837" y="1625091"/>
                    <a:pt x="185039" y="1650491"/>
                  </a:cubicBezTo>
                  <a:cubicBezTo>
                    <a:pt x="155321" y="1672208"/>
                    <a:pt x="127254" y="1692782"/>
                    <a:pt x="108839" y="1703450"/>
                  </a:cubicBezTo>
                  <a:lnTo>
                    <a:pt x="93345" y="1711705"/>
                  </a:lnTo>
                  <a:lnTo>
                    <a:pt x="87757" y="1711578"/>
                  </a:lnTo>
                  <a:lnTo>
                    <a:pt x="81661" y="1710562"/>
                  </a:lnTo>
                  <a:lnTo>
                    <a:pt x="79629" y="1707133"/>
                  </a:lnTo>
                  <a:cubicBezTo>
                    <a:pt x="66929" y="1685289"/>
                    <a:pt x="102235" y="1661159"/>
                    <a:pt x="135509" y="1641982"/>
                  </a:cubicBezTo>
                  <a:lnTo>
                    <a:pt x="217805" y="1599183"/>
                  </a:lnTo>
                  <a:cubicBezTo>
                    <a:pt x="244094" y="1586102"/>
                    <a:pt x="269113" y="1573783"/>
                    <a:pt x="288290" y="1562607"/>
                  </a:cubicBezTo>
                  <a:cubicBezTo>
                    <a:pt x="312293" y="1548764"/>
                    <a:pt x="321183" y="1539874"/>
                    <a:pt x="321056" y="1536826"/>
                  </a:cubicBezTo>
                  <a:lnTo>
                    <a:pt x="318262" y="1533778"/>
                  </a:lnTo>
                  <a:lnTo>
                    <a:pt x="313436" y="1533778"/>
                  </a:lnTo>
                  <a:cubicBezTo>
                    <a:pt x="262763" y="1533778"/>
                    <a:pt x="89408" y="1677415"/>
                    <a:pt x="87884" y="1678685"/>
                  </a:cubicBezTo>
                  <a:lnTo>
                    <a:pt x="83820" y="1673859"/>
                  </a:lnTo>
                  <a:lnTo>
                    <a:pt x="80137" y="1668652"/>
                  </a:lnTo>
                  <a:lnTo>
                    <a:pt x="324358" y="1497329"/>
                  </a:lnTo>
                  <a:lnTo>
                    <a:pt x="328041" y="1502536"/>
                  </a:lnTo>
                  <a:lnTo>
                    <a:pt x="322580" y="1505711"/>
                  </a:lnTo>
                  <a:lnTo>
                    <a:pt x="323977" y="1506854"/>
                  </a:lnTo>
                  <a:lnTo>
                    <a:pt x="324104" y="1506854"/>
                  </a:lnTo>
                  <a:lnTo>
                    <a:pt x="317373" y="1508124"/>
                  </a:lnTo>
                  <a:lnTo>
                    <a:pt x="307340" y="1513966"/>
                  </a:lnTo>
                  <a:cubicBezTo>
                    <a:pt x="288036" y="1525142"/>
                    <a:pt x="259080" y="1546986"/>
                    <a:pt x="227965" y="1570481"/>
                  </a:cubicBezTo>
                  <a:cubicBezTo>
                    <a:pt x="193421" y="1596516"/>
                    <a:pt x="156337" y="1624583"/>
                    <a:pt x="128397" y="1640712"/>
                  </a:cubicBezTo>
                  <a:cubicBezTo>
                    <a:pt x="109982" y="1651380"/>
                    <a:pt x="85852" y="1662937"/>
                    <a:pt x="77089" y="1647570"/>
                  </a:cubicBezTo>
                  <a:lnTo>
                    <a:pt x="76327" y="1640839"/>
                  </a:lnTo>
                  <a:lnTo>
                    <a:pt x="79248" y="1639061"/>
                  </a:lnTo>
                  <a:cubicBezTo>
                    <a:pt x="85979" y="1634743"/>
                    <a:pt x="321310" y="1481581"/>
                    <a:pt x="323723" y="1485645"/>
                  </a:cubicBezTo>
                  <a:lnTo>
                    <a:pt x="329184" y="1482470"/>
                  </a:lnTo>
                  <a:lnTo>
                    <a:pt x="323723" y="1485645"/>
                  </a:lnTo>
                  <a:lnTo>
                    <a:pt x="320294" y="1482089"/>
                  </a:lnTo>
                  <a:lnTo>
                    <a:pt x="315087" y="1482089"/>
                  </a:lnTo>
                  <a:cubicBezTo>
                    <a:pt x="262509" y="1482089"/>
                    <a:pt x="87376" y="1628901"/>
                    <a:pt x="85852" y="1630171"/>
                  </a:cubicBezTo>
                  <a:lnTo>
                    <a:pt x="81788" y="1625345"/>
                  </a:lnTo>
                  <a:lnTo>
                    <a:pt x="79375" y="1619503"/>
                  </a:lnTo>
                  <a:cubicBezTo>
                    <a:pt x="79502" y="1619503"/>
                    <a:pt x="169164" y="1581530"/>
                    <a:pt x="240919" y="1540128"/>
                  </a:cubicBezTo>
                  <a:cubicBezTo>
                    <a:pt x="299212" y="1506473"/>
                    <a:pt x="332740" y="1477263"/>
                    <a:pt x="324739" y="1463547"/>
                  </a:cubicBezTo>
                  <a:lnTo>
                    <a:pt x="328549" y="1465833"/>
                  </a:lnTo>
                  <a:lnTo>
                    <a:pt x="328168" y="1465833"/>
                  </a:lnTo>
                  <a:cubicBezTo>
                    <a:pt x="325755" y="1465833"/>
                    <a:pt x="317373" y="1469516"/>
                    <a:pt x="303022" y="1477898"/>
                  </a:cubicBezTo>
                  <a:cubicBezTo>
                    <a:pt x="279654" y="1491487"/>
                    <a:pt x="245491" y="1513966"/>
                    <a:pt x="210820" y="1536826"/>
                  </a:cubicBezTo>
                  <a:cubicBezTo>
                    <a:pt x="176022" y="1559813"/>
                    <a:pt x="140716" y="1583181"/>
                    <a:pt x="116078" y="1597278"/>
                  </a:cubicBezTo>
                  <a:cubicBezTo>
                    <a:pt x="102362" y="1605279"/>
                    <a:pt x="89916" y="1611629"/>
                    <a:pt x="83058" y="1611629"/>
                  </a:cubicBezTo>
                  <a:lnTo>
                    <a:pt x="77343" y="1611121"/>
                  </a:lnTo>
                  <a:lnTo>
                    <a:pt x="75311" y="1607565"/>
                  </a:lnTo>
                  <a:lnTo>
                    <a:pt x="74168" y="1604771"/>
                  </a:lnTo>
                  <a:lnTo>
                    <a:pt x="74168" y="1603374"/>
                  </a:lnTo>
                  <a:lnTo>
                    <a:pt x="74549" y="1600707"/>
                  </a:lnTo>
                  <a:lnTo>
                    <a:pt x="74930" y="1599691"/>
                  </a:lnTo>
                  <a:lnTo>
                    <a:pt x="74930" y="1599691"/>
                  </a:lnTo>
                  <a:cubicBezTo>
                    <a:pt x="85725" y="1571624"/>
                    <a:pt x="330327" y="1427987"/>
                    <a:pt x="328168" y="1429257"/>
                  </a:cubicBezTo>
                  <a:lnTo>
                    <a:pt x="331343" y="1434718"/>
                  </a:lnTo>
                  <a:lnTo>
                    <a:pt x="334518" y="1440179"/>
                  </a:lnTo>
                  <a:lnTo>
                    <a:pt x="82804" y="1586357"/>
                  </a:lnTo>
                  <a:cubicBezTo>
                    <a:pt x="81407" y="1587246"/>
                    <a:pt x="79629" y="1587500"/>
                    <a:pt x="77978" y="1586992"/>
                  </a:cubicBezTo>
                  <a:lnTo>
                    <a:pt x="74930" y="1585468"/>
                  </a:lnTo>
                  <a:lnTo>
                    <a:pt x="74041" y="1583944"/>
                  </a:lnTo>
                  <a:lnTo>
                    <a:pt x="73279" y="1577213"/>
                  </a:lnTo>
                  <a:lnTo>
                    <a:pt x="74041" y="1575689"/>
                  </a:lnTo>
                  <a:cubicBezTo>
                    <a:pt x="82296" y="1558925"/>
                    <a:pt x="184150" y="1497330"/>
                    <a:pt x="254381" y="1455674"/>
                  </a:cubicBezTo>
                  <a:cubicBezTo>
                    <a:pt x="275717" y="1442974"/>
                    <a:pt x="294640" y="1431925"/>
                    <a:pt x="308102" y="1424051"/>
                  </a:cubicBezTo>
                  <a:lnTo>
                    <a:pt x="324739" y="1414272"/>
                  </a:lnTo>
                  <a:lnTo>
                    <a:pt x="328041" y="1412240"/>
                  </a:lnTo>
                  <a:lnTo>
                    <a:pt x="328295" y="1412113"/>
                  </a:lnTo>
                  <a:lnTo>
                    <a:pt x="322453" y="1413637"/>
                  </a:lnTo>
                  <a:lnTo>
                    <a:pt x="326517" y="1420368"/>
                  </a:lnTo>
                  <a:lnTo>
                    <a:pt x="327025" y="1420876"/>
                  </a:lnTo>
                  <a:lnTo>
                    <a:pt x="327152" y="1420876"/>
                  </a:lnTo>
                  <a:lnTo>
                    <a:pt x="320802" y="1421511"/>
                  </a:lnTo>
                  <a:lnTo>
                    <a:pt x="310388" y="1427607"/>
                  </a:lnTo>
                  <a:cubicBezTo>
                    <a:pt x="290830" y="1438910"/>
                    <a:pt x="261747" y="1462024"/>
                    <a:pt x="230251" y="1487043"/>
                  </a:cubicBezTo>
                  <a:cubicBezTo>
                    <a:pt x="195072" y="1514983"/>
                    <a:pt x="157099" y="1545082"/>
                    <a:pt x="127889" y="1561973"/>
                  </a:cubicBezTo>
                  <a:cubicBezTo>
                    <a:pt x="107696" y="1573657"/>
                    <a:pt x="83185" y="1584071"/>
                    <a:pt x="73152" y="1566799"/>
                  </a:cubicBezTo>
                  <a:lnTo>
                    <a:pt x="78613" y="1563624"/>
                  </a:lnTo>
                  <a:lnTo>
                    <a:pt x="73152" y="1566926"/>
                  </a:lnTo>
                  <a:lnTo>
                    <a:pt x="72263" y="1564640"/>
                  </a:lnTo>
                  <a:lnTo>
                    <a:pt x="72263" y="1563751"/>
                  </a:lnTo>
                  <a:cubicBezTo>
                    <a:pt x="72263" y="1558671"/>
                    <a:pt x="333248" y="1391158"/>
                    <a:pt x="329438" y="1393571"/>
                  </a:cubicBezTo>
                  <a:lnTo>
                    <a:pt x="336296" y="1392555"/>
                  </a:lnTo>
                  <a:lnTo>
                    <a:pt x="339344" y="1402334"/>
                  </a:lnTo>
                  <a:lnTo>
                    <a:pt x="336423" y="1404239"/>
                  </a:lnTo>
                  <a:cubicBezTo>
                    <a:pt x="336423" y="1404239"/>
                    <a:pt x="227203" y="1477264"/>
                    <a:pt x="151384" y="1521079"/>
                  </a:cubicBezTo>
                  <a:cubicBezTo>
                    <a:pt x="119507" y="1539494"/>
                    <a:pt x="90297" y="1554861"/>
                    <a:pt x="79502" y="1553718"/>
                  </a:cubicBezTo>
                  <a:lnTo>
                    <a:pt x="74168" y="1552575"/>
                  </a:lnTo>
                  <a:lnTo>
                    <a:pt x="71247" y="1546098"/>
                  </a:lnTo>
                  <a:lnTo>
                    <a:pt x="73406" y="1541399"/>
                  </a:lnTo>
                  <a:lnTo>
                    <a:pt x="74930" y="1540637"/>
                  </a:lnTo>
                  <a:cubicBezTo>
                    <a:pt x="74930" y="1540637"/>
                    <a:pt x="125603" y="1514729"/>
                    <a:pt x="181991" y="1482090"/>
                  </a:cubicBezTo>
                  <a:cubicBezTo>
                    <a:pt x="263271" y="1435100"/>
                    <a:pt x="336804" y="1384300"/>
                    <a:pt x="328930" y="1370711"/>
                  </a:cubicBezTo>
                  <a:lnTo>
                    <a:pt x="331851" y="1372743"/>
                  </a:lnTo>
                  <a:lnTo>
                    <a:pt x="331597" y="1372743"/>
                  </a:lnTo>
                  <a:lnTo>
                    <a:pt x="331597" y="1372743"/>
                  </a:lnTo>
                  <a:lnTo>
                    <a:pt x="331597" y="1372743"/>
                  </a:lnTo>
                  <a:cubicBezTo>
                    <a:pt x="304546" y="1372743"/>
                    <a:pt x="81915" y="1520571"/>
                    <a:pt x="80137" y="1521714"/>
                  </a:cubicBezTo>
                  <a:lnTo>
                    <a:pt x="76581" y="1516380"/>
                  </a:lnTo>
                  <a:lnTo>
                    <a:pt x="73660" y="1510792"/>
                  </a:lnTo>
                  <a:cubicBezTo>
                    <a:pt x="73660" y="1510792"/>
                    <a:pt x="128905" y="1482344"/>
                    <a:pt x="188341" y="1448054"/>
                  </a:cubicBezTo>
                  <a:cubicBezTo>
                    <a:pt x="265176" y="1403731"/>
                    <a:pt x="334137" y="1357122"/>
                    <a:pt x="330073" y="1344930"/>
                  </a:cubicBezTo>
                  <a:lnTo>
                    <a:pt x="335534" y="1341755"/>
                  </a:lnTo>
                  <a:lnTo>
                    <a:pt x="330073" y="1344930"/>
                  </a:lnTo>
                  <a:lnTo>
                    <a:pt x="332105" y="1346581"/>
                  </a:lnTo>
                  <a:lnTo>
                    <a:pt x="332105" y="1346581"/>
                  </a:lnTo>
                  <a:cubicBezTo>
                    <a:pt x="329565" y="1346327"/>
                    <a:pt x="320675" y="1349756"/>
                    <a:pt x="305054" y="1358773"/>
                  </a:cubicBezTo>
                  <a:cubicBezTo>
                    <a:pt x="280162" y="1373124"/>
                    <a:pt x="244475" y="1397635"/>
                    <a:pt x="208534" y="1422400"/>
                  </a:cubicBezTo>
                  <a:cubicBezTo>
                    <a:pt x="172847" y="1446911"/>
                    <a:pt x="136779" y="1471676"/>
                    <a:pt x="111633" y="1486281"/>
                  </a:cubicBezTo>
                  <a:cubicBezTo>
                    <a:pt x="97917" y="1494282"/>
                    <a:pt x="84836" y="1500759"/>
                    <a:pt x="77216" y="1499870"/>
                  </a:cubicBezTo>
                  <a:lnTo>
                    <a:pt x="71628" y="1498346"/>
                  </a:lnTo>
                  <a:lnTo>
                    <a:pt x="68961" y="1488694"/>
                  </a:lnTo>
                  <a:lnTo>
                    <a:pt x="333629" y="1300480"/>
                  </a:lnTo>
                  <a:lnTo>
                    <a:pt x="337312" y="1305687"/>
                  </a:lnTo>
                  <a:lnTo>
                    <a:pt x="331851" y="1308862"/>
                  </a:lnTo>
                  <a:lnTo>
                    <a:pt x="334391" y="1310640"/>
                  </a:lnTo>
                  <a:lnTo>
                    <a:pt x="334391" y="1310640"/>
                  </a:lnTo>
                  <a:lnTo>
                    <a:pt x="330581" y="1311529"/>
                  </a:lnTo>
                  <a:lnTo>
                    <a:pt x="324739" y="1314831"/>
                  </a:lnTo>
                  <a:cubicBezTo>
                    <a:pt x="309245" y="1323848"/>
                    <a:pt x="283210" y="1344295"/>
                    <a:pt x="253238" y="1368044"/>
                  </a:cubicBezTo>
                  <a:cubicBezTo>
                    <a:pt x="214757" y="1398397"/>
                    <a:pt x="170180" y="1433703"/>
                    <a:pt x="134874" y="1454023"/>
                  </a:cubicBezTo>
                  <a:cubicBezTo>
                    <a:pt x="109347" y="1468755"/>
                    <a:pt x="79883" y="1481074"/>
                    <a:pt x="68326" y="1461008"/>
                  </a:cubicBezTo>
                  <a:lnTo>
                    <a:pt x="73787" y="1457833"/>
                  </a:lnTo>
                  <a:lnTo>
                    <a:pt x="68326" y="1461008"/>
                  </a:lnTo>
                  <a:lnTo>
                    <a:pt x="67183" y="1458087"/>
                  </a:lnTo>
                  <a:lnTo>
                    <a:pt x="67183" y="1456690"/>
                  </a:lnTo>
                  <a:lnTo>
                    <a:pt x="67437" y="1454404"/>
                  </a:lnTo>
                  <a:lnTo>
                    <a:pt x="67691" y="1453515"/>
                  </a:lnTo>
                  <a:cubicBezTo>
                    <a:pt x="77597" y="1422908"/>
                    <a:pt x="337693" y="1269873"/>
                    <a:pt x="335407" y="1271270"/>
                  </a:cubicBezTo>
                  <a:lnTo>
                    <a:pt x="338582" y="1276731"/>
                  </a:lnTo>
                  <a:lnTo>
                    <a:pt x="341757" y="1282192"/>
                  </a:lnTo>
                  <a:lnTo>
                    <a:pt x="75565" y="1435862"/>
                  </a:lnTo>
                  <a:cubicBezTo>
                    <a:pt x="72644" y="1437513"/>
                    <a:pt x="68961" y="1436624"/>
                    <a:pt x="67056" y="1433830"/>
                  </a:cubicBezTo>
                  <a:lnTo>
                    <a:pt x="65913" y="1427226"/>
                  </a:lnTo>
                  <a:lnTo>
                    <a:pt x="336931" y="1227582"/>
                  </a:lnTo>
                  <a:lnTo>
                    <a:pt x="340741" y="1232662"/>
                  </a:lnTo>
                  <a:lnTo>
                    <a:pt x="344424" y="1237869"/>
                  </a:lnTo>
                  <a:cubicBezTo>
                    <a:pt x="344424" y="1237869"/>
                    <a:pt x="230632" y="1318768"/>
                    <a:pt x="150241" y="1365123"/>
                  </a:cubicBezTo>
                  <a:cubicBezTo>
                    <a:pt x="116332" y="1384681"/>
                    <a:pt x="83693" y="1401318"/>
                    <a:pt x="70866" y="1396492"/>
                  </a:cubicBezTo>
                  <a:lnTo>
                    <a:pt x="66548" y="1394206"/>
                  </a:lnTo>
                  <a:lnTo>
                    <a:pt x="64389" y="1385189"/>
                  </a:lnTo>
                  <a:lnTo>
                    <a:pt x="67183" y="1383411"/>
                  </a:lnTo>
                  <a:lnTo>
                    <a:pt x="338201" y="1206373"/>
                  </a:lnTo>
                  <a:lnTo>
                    <a:pt x="341630" y="1211707"/>
                  </a:lnTo>
                  <a:lnTo>
                    <a:pt x="344805" y="1217168"/>
                  </a:lnTo>
                  <a:lnTo>
                    <a:pt x="72771" y="1374267"/>
                  </a:lnTo>
                  <a:lnTo>
                    <a:pt x="69596" y="1368806"/>
                  </a:lnTo>
                  <a:lnTo>
                    <a:pt x="67056" y="1362964"/>
                  </a:lnTo>
                  <a:cubicBezTo>
                    <a:pt x="67183" y="1362964"/>
                    <a:pt x="171831" y="1318387"/>
                    <a:pt x="251587" y="1272286"/>
                  </a:cubicBezTo>
                  <a:cubicBezTo>
                    <a:pt x="311277" y="1237869"/>
                    <a:pt x="344043" y="1209294"/>
                    <a:pt x="336931" y="1196975"/>
                  </a:cubicBezTo>
                  <a:lnTo>
                    <a:pt x="342392" y="1193800"/>
                  </a:lnTo>
                  <a:lnTo>
                    <a:pt x="345567" y="1199261"/>
                  </a:lnTo>
                  <a:lnTo>
                    <a:pt x="72009" y="1357376"/>
                  </a:lnTo>
                  <a:cubicBezTo>
                    <a:pt x="70485" y="1358265"/>
                    <a:pt x="68834" y="1358519"/>
                    <a:pt x="67183" y="1358011"/>
                  </a:cubicBezTo>
                  <a:lnTo>
                    <a:pt x="64135" y="1356487"/>
                  </a:lnTo>
                  <a:lnTo>
                    <a:pt x="63246" y="1354963"/>
                  </a:lnTo>
                  <a:lnTo>
                    <a:pt x="60579" y="1348486"/>
                  </a:lnTo>
                  <a:lnTo>
                    <a:pt x="60579" y="1345057"/>
                  </a:lnTo>
                  <a:cubicBezTo>
                    <a:pt x="60579" y="1287399"/>
                    <a:pt x="344678" y="1170686"/>
                    <a:pt x="340741" y="1172337"/>
                  </a:cubicBezTo>
                  <a:lnTo>
                    <a:pt x="347091" y="1172337"/>
                  </a:lnTo>
                  <a:lnTo>
                    <a:pt x="349504" y="1181481"/>
                  </a:lnTo>
                  <a:lnTo>
                    <a:pt x="346964" y="1183386"/>
                  </a:lnTo>
                  <a:cubicBezTo>
                    <a:pt x="346964" y="1183386"/>
                    <a:pt x="231775" y="1266698"/>
                    <a:pt x="149987" y="1313942"/>
                  </a:cubicBezTo>
                  <a:cubicBezTo>
                    <a:pt x="115189" y="1334008"/>
                    <a:pt x="80899" y="1351280"/>
                    <a:pt x="67691" y="1344803"/>
                  </a:cubicBezTo>
                  <a:lnTo>
                    <a:pt x="63881" y="1342390"/>
                  </a:lnTo>
                  <a:lnTo>
                    <a:pt x="62738" y="1340231"/>
                  </a:lnTo>
                  <a:lnTo>
                    <a:pt x="60579" y="1334770"/>
                  </a:lnTo>
                  <a:lnTo>
                    <a:pt x="60579" y="1331849"/>
                  </a:lnTo>
                  <a:cubicBezTo>
                    <a:pt x="60579" y="1279398"/>
                    <a:pt x="345694" y="1138428"/>
                    <a:pt x="342011" y="1140333"/>
                  </a:cubicBezTo>
                  <a:lnTo>
                    <a:pt x="344805" y="1146048"/>
                  </a:lnTo>
                  <a:lnTo>
                    <a:pt x="339344" y="1149223"/>
                  </a:lnTo>
                  <a:cubicBezTo>
                    <a:pt x="337566" y="1146302"/>
                    <a:pt x="327406" y="1145921"/>
                    <a:pt x="299593" y="1162050"/>
                  </a:cubicBezTo>
                  <a:cubicBezTo>
                    <a:pt x="268732" y="1179830"/>
                    <a:pt x="227584" y="1210945"/>
                    <a:pt x="188214" y="1240663"/>
                  </a:cubicBezTo>
                  <a:cubicBezTo>
                    <a:pt x="153416" y="1266952"/>
                    <a:pt x="119888" y="1292352"/>
                    <a:pt x="97155" y="1305433"/>
                  </a:cubicBezTo>
                  <a:cubicBezTo>
                    <a:pt x="86741" y="1311529"/>
                    <a:pt x="75946" y="1316609"/>
                    <a:pt x="68453" y="1314958"/>
                  </a:cubicBezTo>
                  <a:lnTo>
                    <a:pt x="62992" y="1312672"/>
                  </a:lnTo>
                  <a:lnTo>
                    <a:pt x="60198" y="1306576"/>
                  </a:lnTo>
                  <a:lnTo>
                    <a:pt x="62230" y="1301877"/>
                  </a:lnTo>
                  <a:lnTo>
                    <a:pt x="63754" y="1301115"/>
                  </a:lnTo>
                  <a:cubicBezTo>
                    <a:pt x="63754" y="1301115"/>
                    <a:pt x="81153" y="1291463"/>
                    <a:pt x="107315" y="1276350"/>
                  </a:cubicBezTo>
                  <a:cubicBezTo>
                    <a:pt x="192659" y="1227074"/>
                    <a:pt x="346964" y="1132332"/>
                    <a:pt x="341122" y="1111758"/>
                  </a:cubicBezTo>
                  <a:lnTo>
                    <a:pt x="346583" y="1108583"/>
                  </a:lnTo>
                  <a:lnTo>
                    <a:pt x="341122" y="1111758"/>
                  </a:lnTo>
                  <a:cubicBezTo>
                    <a:pt x="337566" y="1105662"/>
                    <a:pt x="325882" y="1105281"/>
                    <a:pt x="298958" y="1120775"/>
                  </a:cubicBezTo>
                  <a:cubicBezTo>
                    <a:pt x="267970" y="1138682"/>
                    <a:pt x="227330" y="1171575"/>
                    <a:pt x="188341" y="1203198"/>
                  </a:cubicBezTo>
                  <a:cubicBezTo>
                    <a:pt x="153797" y="1231265"/>
                    <a:pt x="120396" y="1258316"/>
                    <a:pt x="97155" y="1271651"/>
                  </a:cubicBezTo>
                  <a:cubicBezTo>
                    <a:pt x="85725" y="1278255"/>
                    <a:pt x="72136" y="1284478"/>
                    <a:pt x="63500" y="1278382"/>
                  </a:cubicBezTo>
                  <a:lnTo>
                    <a:pt x="60706" y="1275842"/>
                  </a:lnTo>
                  <a:lnTo>
                    <a:pt x="65278" y="1271016"/>
                  </a:lnTo>
                  <a:lnTo>
                    <a:pt x="59817" y="1274191"/>
                  </a:lnTo>
                  <a:lnTo>
                    <a:pt x="58928" y="1271778"/>
                  </a:lnTo>
                  <a:lnTo>
                    <a:pt x="58928" y="1270762"/>
                  </a:lnTo>
                  <a:cubicBezTo>
                    <a:pt x="58928" y="1254506"/>
                    <a:pt x="348615" y="1057529"/>
                    <a:pt x="345186" y="1059942"/>
                  </a:cubicBezTo>
                  <a:lnTo>
                    <a:pt x="348742" y="1065149"/>
                  </a:lnTo>
                  <a:lnTo>
                    <a:pt x="343281" y="1068324"/>
                  </a:lnTo>
                  <a:lnTo>
                    <a:pt x="348107" y="1071245"/>
                  </a:lnTo>
                  <a:lnTo>
                    <a:pt x="348615" y="1071245"/>
                  </a:lnTo>
                  <a:lnTo>
                    <a:pt x="348615" y="1071245"/>
                  </a:lnTo>
                  <a:cubicBezTo>
                    <a:pt x="328676" y="1074801"/>
                    <a:pt x="68072" y="1234567"/>
                    <a:pt x="66802" y="1235329"/>
                  </a:cubicBezTo>
                  <a:lnTo>
                    <a:pt x="60071" y="1236345"/>
                  </a:lnTo>
                  <a:lnTo>
                    <a:pt x="57023" y="1226820"/>
                  </a:lnTo>
                  <a:lnTo>
                    <a:pt x="346710" y="1016889"/>
                  </a:lnTo>
                  <a:lnTo>
                    <a:pt x="350393" y="1021969"/>
                  </a:lnTo>
                  <a:lnTo>
                    <a:pt x="344932" y="1025144"/>
                  </a:lnTo>
                  <a:lnTo>
                    <a:pt x="346202" y="1026414"/>
                  </a:lnTo>
                  <a:lnTo>
                    <a:pt x="346202" y="1026414"/>
                  </a:lnTo>
                  <a:lnTo>
                    <a:pt x="345948" y="1026414"/>
                  </a:lnTo>
                  <a:lnTo>
                    <a:pt x="345440" y="1026414"/>
                  </a:lnTo>
                  <a:cubicBezTo>
                    <a:pt x="308102" y="1026414"/>
                    <a:pt x="66421" y="1193165"/>
                    <a:pt x="64770" y="1194308"/>
                  </a:cubicBezTo>
                  <a:lnTo>
                    <a:pt x="61214" y="1189101"/>
                  </a:lnTo>
                  <a:lnTo>
                    <a:pt x="58166" y="1183513"/>
                  </a:lnTo>
                  <a:cubicBezTo>
                    <a:pt x="58166" y="1183513"/>
                    <a:pt x="95758" y="1163066"/>
                    <a:pt x="143891" y="1135253"/>
                  </a:cubicBezTo>
                  <a:cubicBezTo>
                    <a:pt x="232029" y="1084453"/>
                    <a:pt x="344551" y="1014730"/>
                    <a:pt x="345948" y="997458"/>
                  </a:cubicBezTo>
                  <a:lnTo>
                    <a:pt x="351663" y="995172"/>
                  </a:lnTo>
                  <a:lnTo>
                    <a:pt x="346202" y="998347"/>
                  </a:lnTo>
                  <a:lnTo>
                    <a:pt x="347853" y="999871"/>
                  </a:lnTo>
                  <a:lnTo>
                    <a:pt x="347853" y="999871"/>
                  </a:lnTo>
                  <a:lnTo>
                    <a:pt x="347726" y="999871"/>
                  </a:lnTo>
                  <a:lnTo>
                    <a:pt x="347345" y="999871"/>
                  </a:lnTo>
                  <a:cubicBezTo>
                    <a:pt x="312166" y="999871"/>
                    <a:pt x="65278" y="1167765"/>
                    <a:pt x="63627" y="1168908"/>
                  </a:cubicBezTo>
                  <a:lnTo>
                    <a:pt x="56769" y="1170178"/>
                  </a:lnTo>
                  <a:lnTo>
                    <a:pt x="53467" y="1160526"/>
                  </a:lnTo>
                  <a:lnTo>
                    <a:pt x="56261" y="1158494"/>
                  </a:lnTo>
                  <a:cubicBezTo>
                    <a:pt x="56769" y="1158113"/>
                    <a:pt x="338074" y="959358"/>
                    <a:pt x="348742" y="948563"/>
                  </a:cubicBezTo>
                  <a:lnTo>
                    <a:pt x="344932" y="950341"/>
                  </a:lnTo>
                  <a:lnTo>
                    <a:pt x="353568" y="952500"/>
                  </a:lnTo>
                  <a:lnTo>
                    <a:pt x="356743" y="957961"/>
                  </a:lnTo>
                  <a:lnTo>
                    <a:pt x="61341" y="1128649"/>
                  </a:lnTo>
                  <a:cubicBezTo>
                    <a:pt x="58293" y="1130427"/>
                    <a:pt x="54610" y="1129411"/>
                    <a:pt x="52705" y="1126490"/>
                  </a:cubicBezTo>
                  <a:lnTo>
                    <a:pt x="51816" y="1119759"/>
                  </a:lnTo>
                  <a:lnTo>
                    <a:pt x="54737" y="1117854"/>
                  </a:lnTo>
                  <a:cubicBezTo>
                    <a:pt x="61214" y="1113663"/>
                    <a:pt x="350647" y="922020"/>
                    <a:pt x="349885" y="920750"/>
                  </a:cubicBezTo>
                  <a:lnTo>
                    <a:pt x="355346" y="917575"/>
                  </a:lnTo>
                  <a:lnTo>
                    <a:pt x="349885" y="920750"/>
                  </a:lnTo>
                  <a:lnTo>
                    <a:pt x="354203" y="923417"/>
                  </a:lnTo>
                  <a:lnTo>
                    <a:pt x="353949" y="923417"/>
                  </a:lnTo>
                  <a:cubicBezTo>
                    <a:pt x="330454" y="924687"/>
                    <a:pt x="61595" y="1094359"/>
                    <a:pt x="59944" y="1095375"/>
                  </a:cubicBezTo>
                  <a:lnTo>
                    <a:pt x="56769" y="1096518"/>
                  </a:lnTo>
                  <a:lnTo>
                    <a:pt x="51943" y="1094613"/>
                  </a:lnTo>
                  <a:lnTo>
                    <a:pt x="51054" y="1093089"/>
                  </a:lnTo>
                  <a:lnTo>
                    <a:pt x="49911" y="1090168"/>
                  </a:lnTo>
                  <a:lnTo>
                    <a:pt x="49911" y="1088771"/>
                  </a:lnTo>
                  <a:lnTo>
                    <a:pt x="50165" y="1086358"/>
                  </a:lnTo>
                  <a:lnTo>
                    <a:pt x="50546" y="1085342"/>
                  </a:lnTo>
                  <a:cubicBezTo>
                    <a:pt x="61214" y="1053719"/>
                    <a:pt x="355854" y="876173"/>
                    <a:pt x="353695" y="877570"/>
                  </a:cubicBezTo>
                  <a:lnTo>
                    <a:pt x="356997" y="883031"/>
                  </a:lnTo>
                  <a:lnTo>
                    <a:pt x="351536" y="886206"/>
                  </a:lnTo>
                  <a:lnTo>
                    <a:pt x="352298" y="887095"/>
                  </a:lnTo>
                  <a:lnTo>
                    <a:pt x="352298" y="887095"/>
                  </a:lnTo>
                  <a:lnTo>
                    <a:pt x="351917" y="886968"/>
                  </a:lnTo>
                  <a:lnTo>
                    <a:pt x="351028" y="886968"/>
                  </a:lnTo>
                  <a:cubicBezTo>
                    <a:pt x="309499" y="886968"/>
                    <a:pt x="60452" y="1061339"/>
                    <a:pt x="58801" y="1062609"/>
                  </a:cubicBezTo>
                  <a:lnTo>
                    <a:pt x="55118" y="1057402"/>
                  </a:lnTo>
                  <a:lnTo>
                    <a:pt x="51562" y="1052195"/>
                  </a:lnTo>
                  <a:lnTo>
                    <a:pt x="354965" y="843788"/>
                  </a:lnTo>
                  <a:lnTo>
                    <a:pt x="358521" y="848995"/>
                  </a:lnTo>
                  <a:lnTo>
                    <a:pt x="353060" y="852170"/>
                  </a:lnTo>
                  <a:lnTo>
                    <a:pt x="355981" y="854202"/>
                  </a:lnTo>
                  <a:lnTo>
                    <a:pt x="355727" y="854202"/>
                  </a:lnTo>
                  <a:lnTo>
                    <a:pt x="355600" y="854202"/>
                  </a:lnTo>
                  <a:cubicBezTo>
                    <a:pt x="325882" y="854202"/>
                    <a:pt x="58801" y="1029208"/>
                    <a:pt x="57023" y="1030351"/>
                  </a:cubicBezTo>
                  <a:lnTo>
                    <a:pt x="53594" y="1025017"/>
                  </a:lnTo>
                  <a:lnTo>
                    <a:pt x="50927" y="1019302"/>
                  </a:lnTo>
                  <a:cubicBezTo>
                    <a:pt x="50927" y="1019302"/>
                    <a:pt x="154686" y="971296"/>
                    <a:pt x="241427" y="921258"/>
                  </a:cubicBezTo>
                  <a:cubicBezTo>
                    <a:pt x="314833" y="878840"/>
                    <a:pt x="361442" y="842518"/>
                    <a:pt x="354076" y="829818"/>
                  </a:cubicBezTo>
                  <a:lnTo>
                    <a:pt x="359537" y="826643"/>
                  </a:lnTo>
                  <a:lnTo>
                    <a:pt x="354076" y="829818"/>
                  </a:lnTo>
                  <a:cubicBezTo>
                    <a:pt x="353060" y="828167"/>
                    <a:pt x="342519" y="828294"/>
                    <a:pt x="312039" y="845820"/>
                  </a:cubicBezTo>
                  <a:cubicBezTo>
                    <a:pt x="278384" y="865251"/>
                    <a:pt x="232791" y="898144"/>
                    <a:pt x="188976" y="929894"/>
                  </a:cubicBezTo>
                  <a:cubicBezTo>
                    <a:pt x="149606" y="958342"/>
                    <a:pt x="111633" y="985774"/>
                    <a:pt x="86106" y="1000506"/>
                  </a:cubicBezTo>
                  <a:cubicBezTo>
                    <a:pt x="73914" y="1007618"/>
                    <a:pt x="61976" y="1013333"/>
                    <a:pt x="54356" y="1012063"/>
                  </a:cubicBezTo>
                  <a:lnTo>
                    <a:pt x="48768" y="1010158"/>
                  </a:lnTo>
                  <a:lnTo>
                    <a:pt x="52578" y="1004062"/>
                  </a:lnTo>
                  <a:lnTo>
                    <a:pt x="47117" y="1007237"/>
                  </a:lnTo>
                  <a:lnTo>
                    <a:pt x="47117" y="999617"/>
                  </a:lnTo>
                  <a:lnTo>
                    <a:pt x="47879" y="998601"/>
                  </a:lnTo>
                  <a:lnTo>
                    <a:pt x="47879" y="998601"/>
                  </a:lnTo>
                  <a:cubicBezTo>
                    <a:pt x="51816" y="992886"/>
                    <a:pt x="66802" y="983488"/>
                    <a:pt x="85471" y="972693"/>
                  </a:cubicBezTo>
                  <a:cubicBezTo>
                    <a:pt x="103759" y="962152"/>
                    <a:pt x="127635" y="949071"/>
                    <a:pt x="153416" y="934974"/>
                  </a:cubicBezTo>
                  <a:lnTo>
                    <a:pt x="249428" y="881634"/>
                  </a:lnTo>
                  <a:cubicBezTo>
                    <a:pt x="315341" y="843534"/>
                    <a:pt x="357759" y="813181"/>
                    <a:pt x="355346" y="804164"/>
                  </a:cubicBezTo>
                  <a:lnTo>
                    <a:pt x="357378" y="805815"/>
                  </a:lnTo>
                  <a:lnTo>
                    <a:pt x="357378" y="805815"/>
                  </a:lnTo>
                  <a:cubicBezTo>
                    <a:pt x="353441" y="805180"/>
                    <a:pt x="338201" y="811784"/>
                    <a:pt x="313309" y="826135"/>
                  </a:cubicBezTo>
                  <a:cubicBezTo>
                    <a:pt x="278130" y="846455"/>
                    <a:pt x="229743" y="878459"/>
                    <a:pt x="184023" y="908558"/>
                  </a:cubicBezTo>
                  <a:cubicBezTo>
                    <a:pt x="143891" y="935101"/>
                    <a:pt x="105918" y="960120"/>
                    <a:pt x="81534" y="974217"/>
                  </a:cubicBezTo>
                  <a:cubicBezTo>
                    <a:pt x="69977" y="980948"/>
                    <a:pt x="59817" y="986155"/>
                    <a:pt x="54102" y="986663"/>
                  </a:cubicBezTo>
                  <a:lnTo>
                    <a:pt x="48387" y="986790"/>
                  </a:lnTo>
                  <a:lnTo>
                    <a:pt x="51562" y="979678"/>
                  </a:lnTo>
                  <a:lnTo>
                    <a:pt x="46101" y="982853"/>
                  </a:lnTo>
                  <a:lnTo>
                    <a:pt x="49022" y="972947"/>
                  </a:lnTo>
                  <a:lnTo>
                    <a:pt x="47498" y="974598"/>
                  </a:lnTo>
                  <a:cubicBezTo>
                    <a:pt x="54991" y="966724"/>
                    <a:pt x="139954" y="910971"/>
                    <a:pt x="218059" y="859663"/>
                  </a:cubicBezTo>
                  <a:cubicBezTo>
                    <a:pt x="288036" y="813689"/>
                    <a:pt x="352425" y="771271"/>
                    <a:pt x="357632" y="766318"/>
                  </a:cubicBezTo>
                  <a:lnTo>
                    <a:pt x="353822" y="768096"/>
                  </a:lnTo>
                  <a:lnTo>
                    <a:pt x="362458" y="770255"/>
                  </a:lnTo>
                  <a:lnTo>
                    <a:pt x="365633" y="775716"/>
                  </a:lnTo>
                  <a:lnTo>
                    <a:pt x="53213" y="955548"/>
                  </a:lnTo>
                  <a:cubicBezTo>
                    <a:pt x="50292" y="957199"/>
                    <a:pt x="46482" y="956310"/>
                    <a:pt x="44704" y="953389"/>
                  </a:cubicBezTo>
                  <a:lnTo>
                    <a:pt x="43688" y="946658"/>
                  </a:lnTo>
                  <a:lnTo>
                    <a:pt x="46482" y="944753"/>
                  </a:lnTo>
                  <a:lnTo>
                    <a:pt x="360299" y="727075"/>
                  </a:lnTo>
                  <a:lnTo>
                    <a:pt x="363855" y="732282"/>
                  </a:lnTo>
                  <a:lnTo>
                    <a:pt x="367157" y="737743"/>
                  </a:lnTo>
                  <a:cubicBezTo>
                    <a:pt x="367157" y="737743"/>
                    <a:pt x="232410" y="819785"/>
                    <a:pt x="138938" y="873887"/>
                  </a:cubicBezTo>
                  <a:cubicBezTo>
                    <a:pt x="95631" y="899033"/>
                    <a:pt x="59309" y="919226"/>
                    <a:pt x="50800" y="920877"/>
                  </a:cubicBezTo>
                  <a:lnTo>
                    <a:pt x="45593" y="922528"/>
                  </a:lnTo>
                  <a:lnTo>
                    <a:pt x="42799" y="917702"/>
                  </a:lnTo>
                  <a:cubicBezTo>
                    <a:pt x="28067" y="892175"/>
                    <a:pt x="121539" y="834898"/>
                    <a:pt x="198628" y="790321"/>
                  </a:cubicBezTo>
                  <a:cubicBezTo>
                    <a:pt x="237744" y="767715"/>
                    <a:pt x="277241" y="745998"/>
                    <a:pt x="307594" y="729361"/>
                  </a:cubicBezTo>
                  <a:cubicBezTo>
                    <a:pt x="326644" y="718947"/>
                    <a:pt x="341884" y="710565"/>
                    <a:pt x="351409" y="705104"/>
                  </a:cubicBezTo>
                  <a:lnTo>
                    <a:pt x="359918" y="700024"/>
                  </a:lnTo>
                  <a:lnTo>
                    <a:pt x="360553" y="699389"/>
                  </a:lnTo>
                  <a:lnTo>
                    <a:pt x="356489" y="701167"/>
                  </a:lnTo>
                  <a:lnTo>
                    <a:pt x="365252" y="703580"/>
                  </a:lnTo>
                  <a:lnTo>
                    <a:pt x="369316" y="708406"/>
                  </a:lnTo>
                  <a:cubicBezTo>
                    <a:pt x="369443" y="708406"/>
                    <a:pt x="242443" y="816356"/>
                    <a:pt x="147574" y="871093"/>
                  </a:cubicBezTo>
                  <a:cubicBezTo>
                    <a:pt x="103886" y="896366"/>
                    <a:pt x="56642" y="916686"/>
                    <a:pt x="41529" y="890397"/>
                  </a:cubicBezTo>
                  <a:lnTo>
                    <a:pt x="40767" y="883539"/>
                  </a:lnTo>
                  <a:lnTo>
                    <a:pt x="43688" y="881761"/>
                  </a:lnTo>
                  <a:cubicBezTo>
                    <a:pt x="45339" y="880745"/>
                    <a:pt x="347853" y="699770"/>
                    <a:pt x="360426" y="678434"/>
                  </a:cubicBezTo>
                  <a:lnTo>
                    <a:pt x="359029" y="680085"/>
                  </a:lnTo>
                  <a:lnTo>
                    <a:pt x="366268" y="679831"/>
                  </a:lnTo>
                  <a:lnTo>
                    <a:pt x="369570" y="685292"/>
                  </a:lnTo>
                  <a:cubicBezTo>
                    <a:pt x="369570" y="685292"/>
                    <a:pt x="227584" y="771906"/>
                    <a:pt x="132588" y="826770"/>
                  </a:cubicBezTo>
                  <a:cubicBezTo>
                    <a:pt x="91186" y="850646"/>
                    <a:pt x="56769" y="869696"/>
                    <a:pt x="48387" y="871220"/>
                  </a:cubicBezTo>
                  <a:lnTo>
                    <a:pt x="43180" y="872744"/>
                  </a:lnTo>
                  <a:lnTo>
                    <a:pt x="45974" y="864870"/>
                  </a:lnTo>
                  <a:lnTo>
                    <a:pt x="40513" y="868045"/>
                  </a:lnTo>
                  <a:lnTo>
                    <a:pt x="38862" y="863219"/>
                  </a:lnTo>
                  <a:lnTo>
                    <a:pt x="39243" y="860806"/>
                  </a:lnTo>
                  <a:cubicBezTo>
                    <a:pt x="41021" y="848106"/>
                    <a:pt x="66675" y="831469"/>
                    <a:pt x="95758" y="814578"/>
                  </a:cubicBezTo>
                  <a:cubicBezTo>
                    <a:pt x="124079" y="798195"/>
                    <a:pt x="160528" y="779399"/>
                    <a:pt x="197231" y="760349"/>
                  </a:cubicBezTo>
                  <a:cubicBezTo>
                    <a:pt x="234950" y="740791"/>
                    <a:pt x="273050" y="721106"/>
                    <a:pt x="303276" y="703707"/>
                  </a:cubicBezTo>
                  <a:cubicBezTo>
                    <a:pt x="342519" y="681101"/>
                    <a:pt x="362077" y="665353"/>
                    <a:pt x="361823" y="659765"/>
                  </a:cubicBezTo>
                  <a:lnTo>
                    <a:pt x="362839" y="660908"/>
                  </a:lnTo>
                  <a:lnTo>
                    <a:pt x="362839" y="660908"/>
                  </a:lnTo>
                  <a:lnTo>
                    <a:pt x="362458" y="660781"/>
                  </a:lnTo>
                  <a:lnTo>
                    <a:pt x="361569" y="660781"/>
                  </a:lnTo>
                  <a:cubicBezTo>
                    <a:pt x="318643" y="660400"/>
                    <a:pt x="50292" y="846582"/>
                    <a:pt x="48641" y="847725"/>
                  </a:cubicBezTo>
                  <a:lnTo>
                    <a:pt x="45339" y="849122"/>
                  </a:lnTo>
                  <a:lnTo>
                    <a:pt x="40386" y="847217"/>
                  </a:lnTo>
                  <a:lnTo>
                    <a:pt x="39497" y="845693"/>
                  </a:lnTo>
                  <a:cubicBezTo>
                    <a:pt x="19939" y="811784"/>
                    <a:pt x="98806" y="759079"/>
                    <a:pt x="171704" y="717042"/>
                  </a:cubicBezTo>
                  <a:cubicBezTo>
                    <a:pt x="231013" y="682879"/>
                    <a:pt x="295910" y="650875"/>
                    <a:pt x="333629" y="632333"/>
                  </a:cubicBezTo>
                  <a:cubicBezTo>
                    <a:pt x="349377" y="624586"/>
                    <a:pt x="360045" y="619252"/>
                    <a:pt x="363982" y="617093"/>
                  </a:cubicBezTo>
                  <a:lnTo>
                    <a:pt x="359791" y="618109"/>
                  </a:lnTo>
                  <a:lnTo>
                    <a:pt x="368935" y="621284"/>
                  </a:lnTo>
                  <a:lnTo>
                    <a:pt x="372999" y="626110"/>
                  </a:lnTo>
                  <a:cubicBezTo>
                    <a:pt x="373126" y="626110"/>
                    <a:pt x="243205" y="736473"/>
                    <a:pt x="146050" y="792607"/>
                  </a:cubicBezTo>
                  <a:cubicBezTo>
                    <a:pt x="101346" y="818388"/>
                    <a:pt x="53086" y="839089"/>
                    <a:pt x="37719" y="812546"/>
                  </a:cubicBezTo>
                  <a:lnTo>
                    <a:pt x="36957" y="805815"/>
                  </a:lnTo>
                  <a:lnTo>
                    <a:pt x="366522" y="599186"/>
                  </a:lnTo>
                  <a:lnTo>
                    <a:pt x="369951" y="604520"/>
                  </a:lnTo>
                  <a:lnTo>
                    <a:pt x="364490" y="607695"/>
                  </a:lnTo>
                  <a:lnTo>
                    <a:pt x="361188" y="604266"/>
                  </a:lnTo>
                  <a:lnTo>
                    <a:pt x="355473" y="604266"/>
                  </a:lnTo>
                  <a:cubicBezTo>
                    <a:pt x="291592" y="604266"/>
                    <a:pt x="48387" y="797052"/>
                    <a:pt x="46736" y="798322"/>
                  </a:cubicBezTo>
                  <a:lnTo>
                    <a:pt x="42799" y="793369"/>
                  </a:lnTo>
                  <a:lnTo>
                    <a:pt x="39243" y="788035"/>
                  </a:lnTo>
                  <a:cubicBezTo>
                    <a:pt x="45720" y="783717"/>
                    <a:pt x="365760" y="569595"/>
                    <a:pt x="366141" y="570103"/>
                  </a:cubicBezTo>
                  <a:lnTo>
                    <a:pt x="363347" y="569722"/>
                  </a:lnTo>
                  <a:cubicBezTo>
                    <a:pt x="312420" y="569722"/>
                    <a:pt x="46482" y="761619"/>
                    <a:pt x="44831" y="762889"/>
                  </a:cubicBezTo>
                  <a:lnTo>
                    <a:pt x="41148" y="757809"/>
                  </a:lnTo>
                  <a:lnTo>
                    <a:pt x="37592" y="752602"/>
                  </a:lnTo>
                  <a:lnTo>
                    <a:pt x="369697" y="524129"/>
                  </a:lnTo>
                  <a:lnTo>
                    <a:pt x="373253" y="529336"/>
                  </a:lnTo>
                  <a:lnTo>
                    <a:pt x="376428" y="534797"/>
                  </a:lnTo>
                  <a:lnTo>
                    <a:pt x="42545" y="727583"/>
                  </a:lnTo>
                  <a:cubicBezTo>
                    <a:pt x="39497" y="729361"/>
                    <a:pt x="35687" y="728345"/>
                    <a:pt x="33909" y="725297"/>
                  </a:cubicBezTo>
                  <a:lnTo>
                    <a:pt x="33147" y="718439"/>
                  </a:lnTo>
                  <a:lnTo>
                    <a:pt x="36195" y="716661"/>
                  </a:lnTo>
                  <a:cubicBezTo>
                    <a:pt x="38735" y="715137"/>
                    <a:pt x="361188" y="524256"/>
                    <a:pt x="369062" y="495173"/>
                  </a:cubicBezTo>
                  <a:lnTo>
                    <a:pt x="375031" y="494157"/>
                  </a:lnTo>
                  <a:lnTo>
                    <a:pt x="369570" y="497332"/>
                  </a:lnTo>
                  <a:lnTo>
                    <a:pt x="371348" y="498856"/>
                  </a:lnTo>
                  <a:lnTo>
                    <a:pt x="371221" y="498856"/>
                  </a:lnTo>
                  <a:lnTo>
                    <a:pt x="370840" y="498856"/>
                  </a:lnTo>
                  <a:cubicBezTo>
                    <a:pt x="332613" y="498856"/>
                    <a:pt x="43307" y="692912"/>
                    <a:pt x="41529" y="694182"/>
                  </a:cubicBezTo>
                  <a:lnTo>
                    <a:pt x="38227" y="695452"/>
                  </a:lnTo>
                  <a:lnTo>
                    <a:pt x="33274" y="693547"/>
                  </a:lnTo>
                  <a:lnTo>
                    <a:pt x="32385" y="692023"/>
                  </a:lnTo>
                  <a:lnTo>
                    <a:pt x="31623" y="690499"/>
                  </a:lnTo>
                  <a:lnTo>
                    <a:pt x="31369" y="689610"/>
                  </a:lnTo>
                  <a:lnTo>
                    <a:pt x="30734" y="686816"/>
                  </a:lnTo>
                  <a:lnTo>
                    <a:pt x="30734" y="685419"/>
                  </a:lnTo>
                  <a:cubicBezTo>
                    <a:pt x="30734" y="637921"/>
                    <a:pt x="377063" y="470916"/>
                    <a:pt x="372999" y="472821"/>
                  </a:cubicBezTo>
                  <a:lnTo>
                    <a:pt x="375793" y="478536"/>
                  </a:lnTo>
                  <a:lnTo>
                    <a:pt x="370332" y="481711"/>
                  </a:lnTo>
                  <a:cubicBezTo>
                    <a:pt x="364490" y="471551"/>
                    <a:pt x="333756" y="479806"/>
                    <a:pt x="281051" y="510159"/>
                  </a:cubicBezTo>
                  <a:cubicBezTo>
                    <a:pt x="204724" y="554228"/>
                    <a:pt x="105156" y="630428"/>
                    <a:pt x="62230" y="663321"/>
                  </a:cubicBezTo>
                  <a:cubicBezTo>
                    <a:pt x="51054" y="671957"/>
                    <a:pt x="43180" y="677926"/>
                    <a:pt x="41021" y="679196"/>
                  </a:cubicBezTo>
                  <a:lnTo>
                    <a:pt x="35941" y="684276"/>
                  </a:lnTo>
                  <a:lnTo>
                    <a:pt x="37338" y="673862"/>
                  </a:lnTo>
                  <a:lnTo>
                    <a:pt x="31877" y="677037"/>
                  </a:lnTo>
                  <a:lnTo>
                    <a:pt x="29210" y="670433"/>
                  </a:lnTo>
                  <a:lnTo>
                    <a:pt x="29210" y="666877"/>
                  </a:lnTo>
                  <a:cubicBezTo>
                    <a:pt x="29210" y="600837"/>
                    <a:pt x="378714" y="426593"/>
                    <a:pt x="375158" y="428371"/>
                  </a:cubicBezTo>
                  <a:lnTo>
                    <a:pt x="382016" y="427990"/>
                  </a:lnTo>
                  <a:lnTo>
                    <a:pt x="384175" y="437769"/>
                  </a:lnTo>
                  <a:lnTo>
                    <a:pt x="38354" y="637540"/>
                  </a:lnTo>
                  <a:cubicBezTo>
                    <a:pt x="35306" y="639318"/>
                    <a:pt x="31496" y="638302"/>
                    <a:pt x="29718" y="635254"/>
                  </a:cubicBezTo>
                  <a:lnTo>
                    <a:pt x="33274" y="624840"/>
                  </a:lnTo>
                  <a:lnTo>
                    <a:pt x="31242" y="626745"/>
                  </a:lnTo>
                  <a:cubicBezTo>
                    <a:pt x="36703" y="621665"/>
                    <a:pt x="80137" y="595249"/>
                    <a:pt x="132842" y="562991"/>
                  </a:cubicBezTo>
                  <a:cubicBezTo>
                    <a:pt x="232410" y="502285"/>
                    <a:pt x="365125" y="421005"/>
                    <a:pt x="372999" y="407416"/>
                  </a:cubicBezTo>
                  <a:lnTo>
                    <a:pt x="371602" y="409067"/>
                  </a:lnTo>
                  <a:lnTo>
                    <a:pt x="378714" y="408813"/>
                  </a:lnTo>
                  <a:lnTo>
                    <a:pt x="382905" y="413639"/>
                  </a:lnTo>
                  <a:cubicBezTo>
                    <a:pt x="383032" y="413639"/>
                    <a:pt x="245872" y="530987"/>
                    <a:pt x="143002" y="590296"/>
                  </a:cubicBezTo>
                  <a:cubicBezTo>
                    <a:pt x="95250" y="617855"/>
                    <a:pt x="44704" y="639318"/>
                    <a:pt x="28321" y="610997"/>
                  </a:cubicBezTo>
                  <a:lnTo>
                    <a:pt x="27686" y="603885"/>
                  </a:lnTo>
                  <a:lnTo>
                    <a:pt x="28575" y="602234"/>
                  </a:lnTo>
                  <a:cubicBezTo>
                    <a:pt x="32766" y="594995"/>
                    <a:pt x="51562" y="583184"/>
                    <a:pt x="74803" y="569722"/>
                  </a:cubicBezTo>
                  <a:cubicBezTo>
                    <a:pt x="98044" y="556260"/>
                    <a:pt x="128651" y="539750"/>
                    <a:pt x="161036" y="522224"/>
                  </a:cubicBezTo>
                  <a:lnTo>
                    <a:pt x="274193" y="459740"/>
                  </a:lnTo>
                  <a:cubicBezTo>
                    <a:pt x="336296" y="423926"/>
                    <a:pt x="375158" y="396113"/>
                    <a:pt x="374142" y="387223"/>
                  </a:cubicBezTo>
                  <a:lnTo>
                    <a:pt x="379730" y="384175"/>
                  </a:lnTo>
                  <a:lnTo>
                    <a:pt x="382905" y="389636"/>
                  </a:lnTo>
                  <a:lnTo>
                    <a:pt x="36195" y="590296"/>
                  </a:lnTo>
                  <a:cubicBezTo>
                    <a:pt x="33274" y="591947"/>
                    <a:pt x="29464" y="591058"/>
                    <a:pt x="27686" y="588137"/>
                  </a:cubicBezTo>
                  <a:lnTo>
                    <a:pt x="26670" y="581406"/>
                  </a:lnTo>
                  <a:lnTo>
                    <a:pt x="378206" y="341249"/>
                  </a:lnTo>
                  <a:lnTo>
                    <a:pt x="381762" y="346456"/>
                  </a:lnTo>
                  <a:lnTo>
                    <a:pt x="384937" y="351917"/>
                  </a:lnTo>
                  <a:lnTo>
                    <a:pt x="34417" y="554355"/>
                  </a:lnTo>
                  <a:cubicBezTo>
                    <a:pt x="31496" y="556006"/>
                    <a:pt x="27686" y="555117"/>
                    <a:pt x="25908" y="552196"/>
                  </a:cubicBezTo>
                  <a:lnTo>
                    <a:pt x="24892" y="545592"/>
                  </a:lnTo>
                  <a:lnTo>
                    <a:pt x="380111" y="298196"/>
                  </a:lnTo>
                  <a:lnTo>
                    <a:pt x="383794" y="303403"/>
                  </a:lnTo>
                  <a:lnTo>
                    <a:pt x="378333" y="306578"/>
                  </a:lnTo>
                  <a:lnTo>
                    <a:pt x="382397" y="308864"/>
                  </a:lnTo>
                  <a:lnTo>
                    <a:pt x="382016" y="308864"/>
                  </a:lnTo>
                  <a:lnTo>
                    <a:pt x="377952" y="310134"/>
                  </a:lnTo>
                  <a:lnTo>
                    <a:pt x="371983" y="313563"/>
                  </a:lnTo>
                  <a:cubicBezTo>
                    <a:pt x="354203" y="323850"/>
                    <a:pt x="321818" y="347853"/>
                    <a:pt x="283337" y="376428"/>
                  </a:cubicBezTo>
                  <a:cubicBezTo>
                    <a:pt x="229489" y="416433"/>
                    <a:pt x="164338" y="464820"/>
                    <a:pt x="113411" y="494284"/>
                  </a:cubicBezTo>
                  <a:cubicBezTo>
                    <a:pt x="76454" y="515747"/>
                    <a:pt x="36703" y="533400"/>
                    <a:pt x="23876" y="511175"/>
                  </a:cubicBezTo>
                  <a:lnTo>
                    <a:pt x="23114" y="504444"/>
                  </a:lnTo>
                  <a:lnTo>
                    <a:pt x="381508" y="273812"/>
                  </a:lnTo>
                  <a:lnTo>
                    <a:pt x="384937" y="279146"/>
                  </a:lnTo>
                  <a:lnTo>
                    <a:pt x="379476" y="282321"/>
                  </a:lnTo>
                  <a:lnTo>
                    <a:pt x="393573" y="281686"/>
                  </a:lnTo>
                  <a:lnTo>
                    <a:pt x="387477" y="284988"/>
                  </a:lnTo>
                  <a:cubicBezTo>
                    <a:pt x="384937" y="286512"/>
                    <a:pt x="373888" y="293624"/>
                    <a:pt x="356870" y="304546"/>
                  </a:cubicBezTo>
                  <a:cubicBezTo>
                    <a:pt x="305562" y="337439"/>
                    <a:pt x="202184" y="403987"/>
                    <a:pt x="125603" y="448310"/>
                  </a:cubicBezTo>
                  <a:cubicBezTo>
                    <a:pt x="81407" y="473837"/>
                    <a:pt x="42418" y="494411"/>
                    <a:pt x="29845" y="492506"/>
                  </a:cubicBezTo>
                  <a:lnTo>
                    <a:pt x="24638" y="491109"/>
                  </a:lnTo>
                  <a:lnTo>
                    <a:pt x="22098" y="481330"/>
                  </a:lnTo>
                  <a:lnTo>
                    <a:pt x="382397" y="254508"/>
                  </a:lnTo>
                  <a:cubicBezTo>
                    <a:pt x="385318" y="252730"/>
                    <a:pt x="389128" y="253492"/>
                    <a:pt x="391033" y="256413"/>
                  </a:cubicBezTo>
                  <a:lnTo>
                    <a:pt x="392176" y="263144"/>
                  </a:lnTo>
                  <a:lnTo>
                    <a:pt x="389382" y="265176"/>
                  </a:lnTo>
                  <a:cubicBezTo>
                    <a:pt x="389382" y="265176"/>
                    <a:pt x="237871" y="371475"/>
                    <a:pt x="131445" y="432943"/>
                  </a:cubicBezTo>
                  <a:cubicBezTo>
                    <a:pt x="85090" y="459740"/>
                    <a:pt x="41402" y="481838"/>
                    <a:pt x="26670" y="474599"/>
                  </a:cubicBezTo>
                  <a:lnTo>
                    <a:pt x="22987" y="472186"/>
                  </a:lnTo>
                  <a:lnTo>
                    <a:pt x="20701" y="466852"/>
                  </a:lnTo>
                  <a:lnTo>
                    <a:pt x="22733" y="462153"/>
                  </a:lnTo>
                  <a:lnTo>
                    <a:pt x="24257" y="461264"/>
                  </a:lnTo>
                  <a:cubicBezTo>
                    <a:pt x="24257" y="461264"/>
                    <a:pt x="57531" y="442722"/>
                    <a:pt x="103886" y="415925"/>
                  </a:cubicBezTo>
                  <a:cubicBezTo>
                    <a:pt x="210820" y="354330"/>
                    <a:pt x="376301" y="254889"/>
                    <a:pt x="381000" y="234442"/>
                  </a:cubicBezTo>
                  <a:lnTo>
                    <a:pt x="386969" y="233172"/>
                  </a:lnTo>
                  <a:lnTo>
                    <a:pt x="390144" y="238633"/>
                  </a:lnTo>
                  <a:lnTo>
                    <a:pt x="29464" y="446786"/>
                  </a:lnTo>
                  <a:cubicBezTo>
                    <a:pt x="27940" y="447675"/>
                    <a:pt x="26289" y="447929"/>
                    <a:pt x="24638" y="447421"/>
                  </a:cubicBezTo>
                  <a:lnTo>
                    <a:pt x="21590" y="445897"/>
                  </a:lnTo>
                  <a:lnTo>
                    <a:pt x="20701" y="444500"/>
                  </a:lnTo>
                  <a:lnTo>
                    <a:pt x="17399" y="436372"/>
                  </a:lnTo>
                  <a:lnTo>
                    <a:pt x="17399" y="432054"/>
                  </a:lnTo>
                  <a:cubicBezTo>
                    <a:pt x="17399" y="356108"/>
                    <a:pt x="389763" y="195326"/>
                    <a:pt x="385826" y="196977"/>
                  </a:cubicBezTo>
                  <a:lnTo>
                    <a:pt x="392303" y="196850"/>
                  </a:lnTo>
                  <a:lnTo>
                    <a:pt x="394589" y="206248"/>
                  </a:lnTo>
                  <a:lnTo>
                    <a:pt x="391922" y="208026"/>
                  </a:lnTo>
                  <a:cubicBezTo>
                    <a:pt x="391922" y="208026"/>
                    <a:pt x="236728" y="312801"/>
                    <a:pt x="128905" y="375031"/>
                  </a:cubicBezTo>
                  <a:cubicBezTo>
                    <a:pt x="82042" y="402209"/>
                    <a:pt x="39624" y="424180"/>
                    <a:pt x="25654" y="420497"/>
                  </a:cubicBezTo>
                  <a:lnTo>
                    <a:pt x="20955" y="418592"/>
                  </a:lnTo>
                  <a:lnTo>
                    <a:pt x="18288" y="412496"/>
                  </a:lnTo>
                  <a:lnTo>
                    <a:pt x="20701" y="407670"/>
                  </a:lnTo>
                  <a:lnTo>
                    <a:pt x="22352" y="406908"/>
                  </a:lnTo>
                  <a:cubicBezTo>
                    <a:pt x="22352" y="406908"/>
                    <a:pt x="160909" y="348742"/>
                    <a:pt x="267462" y="287147"/>
                  </a:cubicBezTo>
                  <a:cubicBezTo>
                    <a:pt x="347091" y="241173"/>
                    <a:pt x="395986" y="200152"/>
                    <a:pt x="384048" y="179451"/>
                  </a:cubicBezTo>
                  <a:cubicBezTo>
                    <a:pt x="382905" y="177419"/>
                    <a:pt x="371729" y="177673"/>
                    <a:pt x="339979" y="196088"/>
                  </a:cubicBezTo>
                  <a:cubicBezTo>
                    <a:pt x="303276" y="217297"/>
                    <a:pt x="252222" y="254254"/>
                    <a:pt x="201676" y="290957"/>
                  </a:cubicBezTo>
                  <a:cubicBezTo>
                    <a:pt x="153035" y="326263"/>
                    <a:pt x="104775" y="361188"/>
                    <a:pt x="70993" y="380746"/>
                  </a:cubicBezTo>
                  <a:cubicBezTo>
                    <a:pt x="52070" y="391668"/>
                    <a:pt x="33401" y="400558"/>
                    <a:pt x="23241" y="395478"/>
                  </a:cubicBezTo>
                  <a:lnTo>
                    <a:pt x="19431" y="392811"/>
                  </a:lnTo>
                  <a:lnTo>
                    <a:pt x="23749" y="387477"/>
                  </a:lnTo>
                  <a:lnTo>
                    <a:pt x="18288" y="390652"/>
                  </a:lnTo>
                  <a:lnTo>
                    <a:pt x="16891" y="387604"/>
                  </a:lnTo>
                  <a:lnTo>
                    <a:pt x="16637" y="385953"/>
                  </a:lnTo>
                  <a:cubicBezTo>
                    <a:pt x="14859" y="373507"/>
                    <a:pt x="32131" y="361569"/>
                    <a:pt x="49784" y="351409"/>
                  </a:cubicBezTo>
                  <a:cubicBezTo>
                    <a:pt x="77978" y="335153"/>
                    <a:pt x="122682" y="315468"/>
                    <a:pt x="170053" y="294640"/>
                  </a:cubicBezTo>
                  <a:cubicBezTo>
                    <a:pt x="225171" y="270383"/>
                    <a:pt x="284099" y="244348"/>
                    <a:pt x="327025" y="219583"/>
                  </a:cubicBezTo>
                  <a:cubicBezTo>
                    <a:pt x="374523" y="192151"/>
                    <a:pt x="392938" y="171450"/>
                    <a:pt x="385191" y="158115"/>
                  </a:cubicBezTo>
                  <a:lnTo>
                    <a:pt x="390652" y="154940"/>
                  </a:lnTo>
                  <a:lnTo>
                    <a:pt x="385191" y="158115"/>
                  </a:lnTo>
                  <a:lnTo>
                    <a:pt x="385953" y="159004"/>
                  </a:lnTo>
                  <a:lnTo>
                    <a:pt x="385953" y="159004"/>
                  </a:lnTo>
                  <a:lnTo>
                    <a:pt x="385445" y="158877"/>
                  </a:lnTo>
                  <a:lnTo>
                    <a:pt x="384429" y="158877"/>
                  </a:lnTo>
                  <a:cubicBezTo>
                    <a:pt x="337058" y="158877"/>
                    <a:pt x="27940" y="371475"/>
                    <a:pt x="26289" y="372618"/>
                  </a:cubicBezTo>
                  <a:lnTo>
                    <a:pt x="22733" y="367411"/>
                  </a:lnTo>
                  <a:lnTo>
                    <a:pt x="19304" y="362077"/>
                  </a:lnTo>
                  <a:lnTo>
                    <a:pt x="388493" y="123190"/>
                  </a:lnTo>
                  <a:lnTo>
                    <a:pt x="391922" y="128524"/>
                  </a:lnTo>
                  <a:lnTo>
                    <a:pt x="386461" y="131699"/>
                  </a:lnTo>
                  <a:cubicBezTo>
                    <a:pt x="381889" y="123698"/>
                    <a:pt x="362839" y="126238"/>
                    <a:pt x="323850" y="148717"/>
                  </a:cubicBezTo>
                  <a:cubicBezTo>
                    <a:pt x="279654" y="174244"/>
                    <a:pt x="221742" y="218186"/>
                    <a:pt x="168275" y="258826"/>
                  </a:cubicBezTo>
                  <a:cubicBezTo>
                    <a:pt x="123444" y="292862"/>
                    <a:pt x="81661" y="324612"/>
                    <a:pt x="54610" y="340233"/>
                  </a:cubicBezTo>
                  <a:cubicBezTo>
                    <a:pt x="42799" y="347091"/>
                    <a:pt x="30861" y="352679"/>
                    <a:pt x="22987" y="350520"/>
                  </a:cubicBezTo>
                  <a:lnTo>
                    <a:pt x="17780" y="348107"/>
                  </a:lnTo>
                  <a:lnTo>
                    <a:pt x="15113" y="342138"/>
                  </a:lnTo>
                  <a:lnTo>
                    <a:pt x="17272" y="337439"/>
                  </a:lnTo>
                  <a:lnTo>
                    <a:pt x="18796" y="336677"/>
                  </a:lnTo>
                  <a:cubicBezTo>
                    <a:pt x="18796" y="336677"/>
                    <a:pt x="130048" y="278511"/>
                    <a:pt x="230632" y="220345"/>
                  </a:cubicBezTo>
                  <a:cubicBezTo>
                    <a:pt x="314452" y="171958"/>
                    <a:pt x="384302" y="127000"/>
                    <a:pt x="386842" y="114554"/>
                  </a:cubicBezTo>
                  <a:lnTo>
                    <a:pt x="392684" y="113030"/>
                  </a:lnTo>
                  <a:lnTo>
                    <a:pt x="387223" y="116205"/>
                  </a:lnTo>
                  <a:lnTo>
                    <a:pt x="385572" y="114300"/>
                  </a:lnTo>
                  <a:lnTo>
                    <a:pt x="380873" y="114300"/>
                  </a:lnTo>
                  <a:cubicBezTo>
                    <a:pt x="317373" y="114300"/>
                    <a:pt x="26289" y="331470"/>
                    <a:pt x="24638" y="332740"/>
                  </a:cubicBezTo>
                  <a:lnTo>
                    <a:pt x="20828" y="327660"/>
                  </a:lnTo>
                  <a:lnTo>
                    <a:pt x="17907" y="322072"/>
                  </a:lnTo>
                  <a:cubicBezTo>
                    <a:pt x="18034" y="322072"/>
                    <a:pt x="124460" y="266700"/>
                    <a:pt x="223520" y="209550"/>
                  </a:cubicBezTo>
                  <a:cubicBezTo>
                    <a:pt x="312039" y="158369"/>
                    <a:pt x="386715" y="109601"/>
                    <a:pt x="387731" y="96139"/>
                  </a:cubicBezTo>
                  <a:lnTo>
                    <a:pt x="385445" y="94234"/>
                  </a:lnTo>
                  <a:lnTo>
                    <a:pt x="379984" y="94234"/>
                  </a:lnTo>
                  <a:cubicBezTo>
                    <a:pt x="312420" y="94234"/>
                    <a:pt x="25400" y="313309"/>
                    <a:pt x="23876" y="314452"/>
                  </a:cubicBezTo>
                  <a:lnTo>
                    <a:pt x="20066" y="309372"/>
                  </a:lnTo>
                  <a:lnTo>
                    <a:pt x="16637" y="304038"/>
                  </a:lnTo>
                  <a:lnTo>
                    <a:pt x="391287" y="63246"/>
                  </a:lnTo>
                  <a:lnTo>
                    <a:pt x="394716" y="68580"/>
                  </a:lnTo>
                  <a:lnTo>
                    <a:pt x="389255" y="71755"/>
                  </a:lnTo>
                  <a:lnTo>
                    <a:pt x="383667" y="66167"/>
                  </a:lnTo>
                  <a:lnTo>
                    <a:pt x="376047" y="66167"/>
                  </a:lnTo>
                  <a:cubicBezTo>
                    <a:pt x="298704" y="66167"/>
                    <a:pt x="24511" y="289179"/>
                    <a:pt x="23114" y="290322"/>
                  </a:cubicBezTo>
                  <a:lnTo>
                    <a:pt x="19050" y="285369"/>
                  </a:lnTo>
                  <a:lnTo>
                    <a:pt x="15494" y="280162"/>
                  </a:lnTo>
                  <a:lnTo>
                    <a:pt x="392938" y="25527"/>
                  </a:lnTo>
                  <a:lnTo>
                    <a:pt x="396494" y="30734"/>
                  </a:lnTo>
                  <a:lnTo>
                    <a:pt x="391033" y="33909"/>
                  </a:lnTo>
                  <a:lnTo>
                    <a:pt x="392049" y="34798"/>
                  </a:lnTo>
                  <a:lnTo>
                    <a:pt x="392176" y="34798"/>
                  </a:lnTo>
                  <a:cubicBezTo>
                    <a:pt x="388874" y="33782"/>
                    <a:pt x="375920" y="38481"/>
                    <a:pt x="352933" y="51816"/>
                  </a:cubicBezTo>
                  <a:cubicBezTo>
                    <a:pt x="317500" y="72263"/>
                    <a:pt x="266446" y="107569"/>
                    <a:pt x="214630" y="143510"/>
                  </a:cubicBezTo>
                  <a:cubicBezTo>
                    <a:pt x="162179" y="179832"/>
                    <a:pt x="108966" y="216662"/>
                    <a:pt x="71374" y="238379"/>
                  </a:cubicBezTo>
                  <a:cubicBezTo>
                    <a:pt x="49149" y="251206"/>
                    <a:pt x="28448" y="261366"/>
                    <a:pt x="18034" y="257683"/>
                  </a:cubicBezTo>
                  <a:lnTo>
                    <a:pt x="13462" y="255270"/>
                  </a:lnTo>
                  <a:lnTo>
                    <a:pt x="10922" y="249555"/>
                  </a:lnTo>
                  <a:lnTo>
                    <a:pt x="13081" y="244856"/>
                  </a:lnTo>
                  <a:lnTo>
                    <a:pt x="14605" y="244094"/>
                  </a:lnTo>
                  <a:cubicBezTo>
                    <a:pt x="14605" y="244094"/>
                    <a:pt x="85598" y="206756"/>
                    <a:pt x="164592" y="161290"/>
                  </a:cubicBezTo>
                  <a:cubicBezTo>
                    <a:pt x="274574" y="97663"/>
                    <a:pt x="380111" y="27813"/>
                    <a:pt x="371348" y="12573"/>
                  </a:cubicBezTo>
                  <a:lnTo>
                    <a:pt x="376809" y="9398"/>
                  </a:lnTo>
                  <a:lnTo>
                    <a:pt x="371348" y="12573"/>
                  </a:lnTo>
                  <a:lnTo>
                    <a:pt x="373888" y="14478"/>
                  </a:lnTo>
                  <a:lnTo>
                    <a:pt x="373761" y="14478"/>
                  </a:lnTo>
                  <a:lnTo>
                    <a:pt x="373634" y="14478"/>
                  </a:lnTo>
                  <a:lnTo>
                    <a:pt x="373507" y="14478"/>
                  </a:lnTo>
                  <a:cubicBezTo>
                    <a:pt x="338455" y="14478"/>
                    <a:pt x="21082" y="221996"/>
                    <a:pt x="19304" y="223139"/>
                  </a:cubicBezTo>
                  <a:lnTo>
                    <a:pt x="16002" y="224409"/>
                  </a:lnTo>
                  <a:lnTo>
                    <a:pt x="11176" y="222504"/>
                  </a:lnTo>
                  <a:lnTo>
                    <a:pt x="10287" y="220980"/>
                  </a:lnTo>
                  <a:lnTo>
                    <a:pt x="11430" y="212471"/>
                  </a:lnTo>
                  <a:lnTo>
                    <a:pt x="11430" y="212471"/>
                  </a:lnTo>
                  <a:cubicBezTo>
                    <a:pt x="18923" y="203073"/>
                    <a:pt x="82550" y="165608"/>
                    <a:pt x="149479" y="126111"/>
                  </a:cubicBezTo>
                  <a:cubicBezTo>
                    <a:pt x="236601" y="74676"/>
                    <a:pt x="329311" y="19431"/>
                    <a:pt x="335788" y="8255"/>
                  </a:cubicBezTo>
                  <a:lnTo>
                    <a:pt x="334518" y="9906"/>
                  </a:lnTo>
                  <a:lnTo>
                    <a:pt x="341630" y="9525"/>
                  </a:lnTo>
                  <a:lnTo>
                    <a:pt x="344805" y="14986"/>
                  </a:lnTo>
                  <a:lnTo>
                    <a:pt x="18034" y="203581"/>
                  </a:lnTo>
                  <a:cubicBezTo>
                    <a:pt x="14986" y="205359"/>
                    <a:pt x="11049" y="204343"/>
                    <a:pt x="9398" y="201295"/>
                  </a:cubicBezTo>
                  <a:lnTo>
                    <a:pt x="6350" y="193802"/>
                  </a:lnTo>
                  <a:lnTo>
                    <a:pt x="6350" y="189738"/>
                  </a:lnTo>
                  <a:cubicBezTo>
                    <a:pt x="6350" y="125222"/>
                    <a:pt x="304673" y="2032"/>
                    <a:pt x="300736" y="3683"/>
                  </a:cubicBezTo>
                  <a:lnTo>
                    <a:pt x="307213" y="3683"/>
                  </a:lnTo>
                  <a:lnTo>
                    <a:pt x="309372" y="13081"/>
                  </a:lnTo>
                  <a:lnTo>
                    <a:pt x="306705" y="14859"/>
                  </a:lnTo>
                  <a:cubicBezTo>
                    <a:pt x="306705" y="14859"/>
                    <a:pt x="182626" y="98044"/>
                    <a:pt x="96774" y="147574"/>
                  </a:cubicBezTo>
                  <a:cubicBezTo>
                    <a:pt x="60325" y="168656"/>
                    <a:pt x="27178" y="185928"/>
                    <a:pt x="15367" y="184150"/>
                  </a:cubicBezTo>
                  <a:lnTo>
                    <a:pt x="10160" y="182753"/>
                  </a:lnTo>
                  <a:lnTo>
                    <a:pt x="7366" y="176530"/>
                  </a:lnTo>
                  <a:lnTo>
                    <a:pt x="9271" y="171831"/>
                  </a:lnTo>
                  <a:lnTo>
                    <a:pt x="10795" y="170942"/>
                  </a:lnTo>
                  <a:lnTo>
                    <a:pt x="12573" y="169926"/>
                  </a:lnTo>
                  <a:cubicBezTo>
                    <a:pt x="40894" y="153670"/>
                    <a:pt x="241808" y="34163"/>
                    <a:pt x="229362" y="12700"/>
                  </a:cubicBezTo>
                  <a:lnTo>
                    <a:pt x="234823" y="9525"/>
                  </a:lnTo>
                  <a:lnTo>
                    <a:pt x="238125" y="14986"/>
                  </a:lnTo>
                  <a:cubicBezTo>
                    <a:pt x="238125" y="14986"/>
                    <a:pt x="138684" y="75692"/>
                    <a:pt x="72517" y="113792"/>
                  </a:cubicBezTo>
                  <a:cubicBezTo>
                    <a:pt x="44577" y="129921"/>
                    <a:pt x="20955" y="143002"/>
                    <a:pt x="14605" y="144399"/>
                  </a:cubicBezTo>
                  <a:lnTo>
                    <a:pt x="9398" y="146431"/>
                  </a:lnTo>
                  <a:lnTo>
                    <a:pt x="6477" y="141351"/>
                  </a:lnTo>
                  <a:lnTo>
                    <a:pt x="13716" y="129286"/>
                  </a:lnTo>
                  <a:lnTo>
                    <a:pt x="8509" y="132842"/>
                  </a:lnTo>
                  <a:lnTo>
                    <a:pt x="13716" y="129667"/>
                  </a:lnTo>
                  <a:lnTo>
                    <a:pt x="19431" y="126238"/>
                  </a:lnTo>
                  <a:cubicBezTo>
                    <a:pt x="60579" y="101854"/>
                    <a:pt x="180086" y="30099"/>
                    <a:pt x="181102" y="11938"/>
                  </a:cubicBezTo>
                  <a:lnTo>
                    <a:pt x="186817" y="9652"/>
                  </a:lnTo>
                  <a:lnTo>
                    <a:pt x="190627" y="14732"/>
                  </a:lnTo>
                  <a:cubicBezTo>
                    <a:pt x="190627" y="14732"/>
                    <a:pt x="117221" y="69469"/>
                    <a:pt x="64643" y="99822"/>
                  </a:cubicBezTo>
                  <a:cubicBezTo>
                    <a:pt x="43942" y="111887"/>
                    <a:pt x="22098" y="122809"/>
                    <a:pt x="11430" y="119380"/>
                  </a:cubicBezTo>
                  <a:lnTo>
                    <a:pt x="6731" y="117094"/>
                  </a:lnTo>
                  <a:lnTo>
                    <a:pt x="5334" y="114554"/>
                  </a:lnTo>
                  <a:lnTo>
                    <a:pt x="3810" y="109474"/>
                  </a:lnTo>
                  <a:lnTo>
                    <a:pt x="4191" y="107061"/>
                  </a:lnTo>
                  <a:cubicBezTo>
                    <a:pt x="6731" y="94996"/>
                    <a:pt x="34036" y="76200"/>
                    <a:pt x="56896" y="60071"/>
                  </a:cubicBezTo>
                  <a:cubicBezTo>
                    <a:pt x="87884" y="37846"/>
                    <a:pt x="112395" y="19431"/>
                    <a:pt x="112141" y="12573"/>
                  </a:cubicBezTo>
                  <a:lnTo>
                    <a:pt x="117729" y="9652"/>
                  </a:lnTo>
                  <a:lnTo>
                    <a:pt x="112268" y="12827"/>
                  </a:lnTo>
                  <a:lnTo>
                    <a:pt x="115570" y="14859"/>
                  </a:lnTo>
                  <a:lnTo>
                    <a:pt x="115316" y="14859"/>
                  </a:lnTo>
                  <a:lnTo>
                    <a:pt x="107315" y="17399"/>
                  </a:lnTo>
                  <a:lnTo>
                    <a:pt x="97155" y="23241"/>
                  </a:lnTo>
                  <a:cubicBezTo>
                    <a:pt x="81407" y="32385"/>
                    <a:pt x="60579" y="46609"/>
                    <a:pt x="43434" y="58293"/>
                  </a:cubicBezTo>
                  <a:cubicBezTo>
                    <a:pt x="31750" y="66294"/>
                    <a:pt x="21590" y="73279"/>
                    <a:pt x="16002" y="76454"/>
                  </a:cubicBezTo>
                  <a:lnTo>
                    <a:pt x="13462" y="77851"/>
                  </a:lnTo>
                  <a:lnTo>
                    <a:pt x="12319" y="78232"/>
                  </a:lnTo>
                  <a:lnTo>
                    <a:pt x="6858" y="81407"/>
                  </a:lnTo>
                  <a:lnTo>
                    <a:pt x="9017" y="72390"/>
                  </a:lnTo>
                  <a:lnTo>
                    <a:pt x="3556" y="75565"/>
                  </a:lnTo>
                  <a:lnTo>
                    <a:pt x="2667" y="73152"/>
                  </a:lnTo>
                  <a:lnTo>
                    <a:pt x="2667" y="72390"/>
                  </a:lnTo>
                  <a:cubicBezTo>
                    <a:pt x="2667" y="65151"/>
                    <a:pt x="77089" y="2540"/>
                    <a:pt x="74295" y="4953"/>
                  </a:cubicBezTo>
                  <a:lnTo>
                    <a:pt x="78359" y="9779"/>
                  </a:lnTo>
                  <a:lnTo>
                    <a:pt x="72898" y="12954"/>
                  </a:lnTo>
                  <a:lnTo>
                    <a:pt x="77597" y="15367"/>
                  </a:lnTo>
                  <a:lnTo>
                    <a:pt x="77089" y="15494"/>
                  </a:lnTo>
                  <a:lnTo>
                    <a:pt x="74168" y="16510"/>
                  </a:lnTo>
                  <a:lnTo>
                    <a:pt x="70104" y="18796"/>
                  </a:lnTo>
                  <a:lnTo>
                    <a:pt x="42291" y="37338"/>
                  </a:lnTo>
                  <a:cubicBezTo>
                    <a:pt x="33274" y="43688"/>
                    <a:pt x="24257" y="50038"/>
                    <a:pt x="18161" y="53721"/>
                  </a:cubicBezTo>
                  <a:lnTo>
                    <a:pt x="13462" y="56261"/>
                  </a:lnTo>
                  <a:lnTo>
                    <a:pt x="11303" y="56769"/>
                  </a:lnTo>
                  <a:lnTo>
                    <a:pt x="5207" y="58420"/>
                  </a:lnTo>
                  <a:lnTo>
                    <a:pt x="1397" y="50800"/>
                  </a:lnTo>
                  <a:lnTo>
                    <a:pt x="1651" y="49276"/>
                  </a:lnTo>
                  <a:cubicBezTo>
                    <a:pt x="2159" y="46736"/>
                    <a:pt x="7493" y="13970"/>
                    <a:pt x="6858" y="12954"/>
                  </a:cubicBezTo>
                  <a:lnTo>
                    <a:pt x="12446" y="9779"/>
                  </a:lnTo>
                  <a:lnTo>
                    <a:pt x="6985" y="12954"/>
                  </a:lnTo>
                  <a:lnTo>
                    <a:pt x="17145" y="13843"/>
                  </a:lnTo>
                  <a:lnTo>
                    <a:pt x="14351" y="15367"/>
                  </a:lnTo>
                  <a:lnTo>
                    <a:pt x="13589" y="15875"/>
                  </a:lnTo>
                  <a:lnTo>
                    <a:pt x="12573" y="16637"/>
                  </a:lnTo>
                  <a:lnTo>
                    <a:pt x="11176" y="17780"/>
                  </a:lnTo>
                  <a:lnTo>
                    <a:pt x="10414" y="18288"/>
                  </a:lnTo>
                  <a:lnTo>
                    <a:pt x="10033" y="18542"/>
                  </a:lnTo>
                  <a:lnTo>
                    <a:pt x="9779" y="18669"/>
                  </a:lnTo>
                  <a:lnTo>
                    <a:pt x="4445" y="23114"/>
                  </a:lnTo>
                  <a:lnTo>
                    <a:pt x="0" y="9525"/>
                  </a:lnTo>
                  <a:lnTo>
                    <a:pt x="10033" y="7239"/>
                  </a:lnTo>
                  <a:close/>
                </a:path>
              </a:pathLst>
            </a:custGeom>
            <a:solidFill>
              <a:srgbClr val="42CDD1"/>
            </a:solidFill>
          </p:spPr>
          <p:txBody>
            <a:bodyPr/>
            <a:lstStyle/>
            <a:p>
              <a:endParaRPr lang="pt-BR"/>
            </a:p>
          </p:txBody>
        </p:sp>
      </p:grpSp>
      <p:grpSp>
        <p:nvGrpSpPr>
          <p:cNvPr id="10" name="Group 10"/>
          <p:cNvGrpSpPr>
            <a:grpSpLocks noChangeAspect="1"/>
          </p:cNvGrpSpPr>
          <p:nvPr/>
        </p:nvGrpSpPr>
        <p:grpSpPr>
          <a:xfrm>
            <a:off x="5612568" y="9090108"/>
            <a:ext cx="1342673" cy="315611"/>
            <a:chOff x="0" y="0"/>
            <a:chExt cx="1790230" cy="420814"/>
          </a:xfrm>
        </p:grpSpPr>
        <p:sp>
          <p:nvSpPr>
            <p:cNvPr id="11" name="Freeform 11"/>
            <p:cNvSpPr/>
            <p:nvPr/>
          </p:nvSpPr>
          <p:spPr>
            <a:xfrm>
              <a:off x="1016" y="0"/>
              <a:ext cx="1789557" cy="420878"/>
            </a:xfrm>
            <a:custGeom>
              <a:avLst/>
              <a:gdLst/>
              <a:ahLst/>
              <a:cxnLst/>
              <a:rect l="l" t="t" r="r" b="b"/>
              <a:pathLst>
                <a:path w="1789557" h="420878">
                  <a:moveTo>
                    <a:pt x="11684" y="97028"/>
                  </a:moveTo>
                  <a:lnTo>
                    <a:pt x="381" y="96393"/>
                  </a:lnTo>
                  <a:lnTo>
                    <a:pt x="3556" y="94615"/>
                  </a:lnTo>
                  <a:lnTo>
                    <a:pt x="4064" y="94234"/>
                  </a:lnTo>
                  <a:lnTo>
                    <a:pt x="4953" y="93599"/>
                  </a:lnTo>
                  <a:lnTo>
                    <a:pt x="7112" y="91821"/>
                  </a:lnTo>
                  <a:lnTo>
                    <a:pt x="8509" y="91059"/>
                  </a:lnTo>
                  <a:lnTo>
                    <a:pt x="8509" y="91059"/>
                  </a:lnTo>
                  <a:lnTo>
                    <a:pt x="14605" y="86487"/>
                  </a:lnTo>
                  <a:lnTo>
                    <a:pt x="18542" y="93218"/>
                  </a:lnTo>
                  <a:lnTo>
                    <a:pt x="13081" y="96393"/>
                  </a:lnTo>
                  <a:lnTo>
                    <a:pt x="18542" y="93218"/>
                  </a:lnTo>
                  <a:cubicBezTo>
                    <a:pt x="22225" y="99695"/>
                    <a:pt x="13716" y="141097"/>
                    <a:pt x="14224" y="138557"/>
                  </a:cubicBezTo>
                  <a:lnTo>
                    <a:pt x="7874" y="137287"/>
                  </a:lnTo>
                  <a:lnTo>
                    <a:pt x="13335" y="134112"/>
                  </a:lnTo>
                  <a:lnTo>
                    <a:pt x="6858" y="131699"/>
                  </a:lnTo>
                  <a:lnTo>
                    <a:pt x="8128" y="131318"/>
                  </a:lnTo>
                  <a:lnTo>
                    <a:pt x="9779" y="130683"/>
                  </a:lnTo>
                  <a:lnTo>
                    <a:pt x="12192" y="129286"/>
                  </a:lnTo>
                  <a:lnTo>
                    <a:pt x="37592" y="112268"/>
                  </a:lnTo>
                  <a:cubicBezTo>
                    <a:pt x="48387" y="104648"/>
                    <a:pt x="60198" y="96266"/>
                    <a:pt x="68961" y="91186"/>
                  </a:cubicBezTo>
                  <a:lnTo>
                    <a:pt x="77724" y="86487"/>
                  </a:lnTo>
                  <a:lnTo>
                    <a:pt x="81407" y="85979"/>
                  </a:lnTo>
                  <a:lnTo>
                    <a:pt x="87630" y="85725"/>
                  </a:lnTo>
                  <a:lnTo>
                    <a:pt x="90932" y="96012"/>
                  </a:lnTo>
                  <a:lnTo>
                    <a:pt x="88519" y="97917"/>
                  </a:lnTo>
                  <a:cubicBezTo>
                    <a:pt x="87884" y="98425"/>
                    <a:pt x="19304" y="155321"/>
                    <a:pt x="14224" y="162433"/>
                  </a:cubicBezTo>
                  <a:lnTo>
                    <a:pt x="15113" y="159385"/>
                  </a:lnTo>
                  <a:lnTo>
                    <a:pt x="14986" y="157480"/>
                  </a:lnTo>
                  <a:lnTo>
                    <a:pt x="14351" y="156337"/>
                  </a:lnTo>
                  <a:lnTo>
                    <a:pt x="4699" y="154559"/>
                  </a:lnTo>
                  <a:lnTo>
                    <a:pt x="7747" y="153416"/>
                  </a:lnTo>
                  <a:lnTo>
                    <a:pt x="8636" y="153035"/>
                  </a:lnTo>
                  <a:lnTo>
                    <a:pt x="10033" y="152273"/>
                  </a:lnTo>
                  <a:cubicBezTo>
                    <a:pt x="15494" y="149098"/>
                    <a:pt x="26035" y="141986"/>
                    <a:pt x="38989" y="133096"/>
                  </a:cubicBezTo>
                  <a:cubicBezTo>
                    <a:pt x="57531" y="120396"/>
                    <a:pt x="80518" y="104648"/>
                    <a:pt x="98171" y="94615"/>
                  </a:cubicBezTo>
                  <a:cubicBezTo>
                    <a:pt x="108331" y="88773"/>
                    <a:pt x="118618" y="83566"/>
                    <a:pt x="125095" y="83693"/>
                  </a:cubicBezTo>
                  <a:lnTo>
                    <a:pt x="130937" y="84582"/>
                  </a:lnTo>
                  <a:lnTo>
                    <a:pt x="132969" y="88138"/>
                  </a:lnTo>
                  <a:lnTo>
                    <a:pt x="134366" y="91440"/>
                  </a:lnTo>
                  <a:lnTo>
                    <a:pt x="134493" y="93218"/>
                  </a:lnTo>
                  <a:cubicBezTo>
                    <a:pt x="136017" y="110236"/>
                    <a:pt x="96774" y="135890"/>
                    <a:pt x="68072" y="155448"/>
                  </a:cubicBezTo>
                  <a:cubicBezTo>
                    <a:pt x="38862" y="175387"/>
                    <a:pt x="16891" y="191262"/>
                    <a:pt x="15621" y="197358"/>
                  </a:cubicBezTo>
                  <a:lnTo>
                    <a:pt x="15367" y="195961"/>
                  </a:lnTo>
                  <a:lnTo>
                    <a:pt x="14732" y="195326"/>
                  </a:lnTo>
                  <a:lnTo>
                    <a:pt x="14605" y="195326"/>
                  </a:lnTo>
                  <a:cubicBezTo>
                    <a:pt x="18796" y="196850"/>
                    <a:pt x="35941" y="190246"/>
                    <a:pt x="62484" y="174879"/>
                  </a:cubicBezTo>
                  <a:cubicBezTo>
                    <a:pt x="118999" y="141859"/>
                    <a:pt x="198501" y="82550"/>
                    <a:pt x="198628" y="82550"/>
                  </a:cubicBezTo>
                  <a:lnTo>
                    <a:pt x="201930" y="81026"/>
                  </a:lnTo>
                  <a:lnTo>
                    <a:pt x="207010" y="82804"/>
                  </a:lnTo>
                  <a:lnTo>
                    <a:pt x="207899" y="84328"/>
                  </a:lnTo>
                  <a:lnTo>
                    <a:pt x="209423" y="88265"/>
                  </a:lnTo>
                  <a:lnTo>
                    <a:pt x="209423" y="90297"/>
                  </a:lnTo>
                  <a:cubicBezTo>
                    <a:pt x="208915" y="119253"/>
                    <a:pt x="63500" y="202438"/>
                    <a:pt x="24892" y="224790"/>
                  </a:cubicBezTo>
                  <a:lnTo>
                    <a:pt x="14351" y="230886"/>
                  </a:lnTo>
                  <a:lnTo>
                    <a:pt x="13589" y="231394"/>
                  </a:lnTo>
                  <a:lnTo>
                    <a:pt x="19304" y="229870"/>
                  </a:lnTo>
                  <a:lnTo>
                    <a:pt x="15367" y="223139"/>
                  </a:lnTo>
                  <a:lnTo>
                    <a:pt x="7366" y="220726"/>
                  </a:lnTo>
                  <a:lnTo>
                    <a:pt x="9652" y="220218"/>
                  </a:lnTo>
                  <a:cubicBezTo>
                    <a:pt x="14097" y="219202"/>
                    <a:pt x="38227" y="206121"/>
                    <a:pt x="71247" y="187071"/>
                  </a:cubicBezTo>
                  <a:cubicBezTo>
                    <a:pt x="143510" y="145288"/>
                    <a:pt x="250825" y="79883"/>
                    <a:pt x="250825" y="79883"/>
                  </a:cubicBezTo>
                  <a:lnTo>
                    <a:pt x="254000" y="78740"/>
                  </a:lnTo>
                  <a:lnTo>
                    <a:pt x="258699" y="80645"/>
                  </a:lnTo>
                  <a:lnTo>
                    <a:pt x="259588" y="82169"/>
                  </a:lnTo>
                  <a:cubicBezTo>
                    <a:pt x="279527" y="116459"/>
                    <a:pt x="93853" y="224663"/>
                    <a:pt x="35941" y="258064"/>
                  </a:cubicBezTo>
                  <a:cubicBezTo>
                    <a:pt x="21463" y="266446"/>
                    <a:pt x="12573" y="271399"/>
                    <a:pt x="12573" y="271399"/>
                  </a:cubicBezTo>
                  <a:lnTo>
                    <a:pt x="9525" y="265811"/>
                  </a:lnTo>
                  <a:lnTo>
                    <a:pt x="14986" y="262636"/>
                  </a:lnTo>
                  <a:lnTo>
                    <a:pt x="12954" y="260985"/>
                  </a:lnTo>
                  <a:lnTo>
                    <a:pt x="12954" y="260985"/>
                  </a:lnTo>
                  <a:cubicBezTo>
                    <a:pt x="19685" y="262255"/>
                    <a:pt x="50546" y="247396"/>
                    <a:pt x="94361" y="222123"/>
                  </a:cubicBezTo>
                  <a:cubicBezTo>
                    <a:pt x="188595" y="167894"/>
                    <a:pt x="324485" y="76708"/>
                    <a:pt x="324612" y="76581"/>
                  </a:cubicBezTo>
                  <a:lnTo>
                    <a:pt x="328168" y="81788"/>
                  </a:lnTo>
                  <a:lnTo>
                    <a:pt x="330581" y="87630"/>
                  </a:lnTo>
                  <a:cubicBezTo>
                    <a:pt x="326390" y="89281"/>
                    <a:pt x="12827" y="219837"/>
                    <a:pt x="12827" y="279146"/>
                  </a:cubicBezTo>
                  <a:lnTo>
                    <a:pt x="13335" y="283210"/>
                  </a:lnTo>
                  <a:lnTo>
                    <a:pt x="8890" y="288290"/>
                  </a:lnTo>
                  <a:lnTo>
                    <a:pt x="5715" y="282829"/>
                  </a:lnTo>
                  <a:lnTo>
                    <a:pt x="366649" y="74549"/>
                  </a:lnTo>
                  <a:cubicBezTo>
                    <a:pt x="368173" y="73660"/>
                    <a:pt x="369824" y="73533"/>
                    <a:pt x="371475" y="73914"/>
                  </a:cubicBezTo>
                  <a:lnTo>
                    <a:pt x="374523" y="75438"/>
                  </a:lnTo>
                  <a:lnTo>
                    <a:pt x="375412" y="76962"/>
                  </a:lnTo>
                  <a:lnTo>
                    <a:pt x="375793" y="84074"/>
                  </a:lnTo>
                  <a:lnTo>
                    <a:pt x="375031" y="85344"/>
                  </a:lnTo>
                  <a:cubicBezTo>
                    <a:pt x="366014" y="101600"/>
                    <a:pt x="256794" y="165227"/>
                    <a:pt x="163068" y="219964"/>
                  </a:cubicBezTo>
                  <a:cubicBezTo>
                    <a:pt x="86233" y="264922"/>
                    <a:pt x="19431" y="304165"/>
                    <a:pt x="13589" y="311785"/>
                  </a:cubicBezTo>
                  <a:lnTo>
                    <a:pt x="15748" y="310007"/>
                  </a:lnTo>
                  <a:lnTo>
                    <a:pt x="8001" y="309372"/>
                  </a:lnTo>
                  <a:lnTo>
                    <a:pt x="4572" y="304038"/>
                  </a:lnTo>
                  <a:cubicBezTo>
                    <a:pt x="2921" y="304927"/>
                    <a:pt x="360172" y="70485"/>
                    <a:pt x="404368" y="70485"/>
                  </a:cubicBezTo>
                  <a:lnTo>
                    <a:pt x="405892" y="70485"/>
                  </a:lnTo>
                  <a:lnTo>
                    <a:pt x="406654" y="70612"/>
                  </a:lnTo>
                  <a:lnTo>
                    <a:pt x="411734" y="72009"/>
                  </a:lnTo>
                  <a:lnTo>
                    <a:pt x="413512" y="75057"/>
                  </a:lnTo>
                  <a:cubicBezTo>
                    <a:pt x="430784" y="105029"/>
                    <a:pt x="301879" y="183769"/>
                    <a:pt x="202057" y="241427"/>
                  </a:cubicBezTo>
                  <a:cubicBezTo>
                    <a:pt x="117729" y="290195"/>
                    <a:pt x="40005" y="330708"/>
                    <a:pt x="40005" y="330708"/>
                  </a:cubicBezTo>
                  <a:lnTo>
                    <a:pt x="37084" y="325120"/>
                  </a:lnTo>
                  <a:lnTo>
                    <a:pt x="42545" y="321945"/>
                  </a:lnTo>
                  <a:lnTo>
                    <a:pt x="42164" y="321564"/>
                  </a:lnTo>
                  <a:lnTo>
                    <a:pt x="42164" y="321564"/>
                  </a:lnTo>
                  <a:cubicBezTo>
                    <a:pt x="45974" y="323342"/>
                    <a:pt x="62230" y="317627"/>
                    <a:pt x="91694" y="300609"/>
                  </a:cubicBezTo>
                  <a:cubicBezTo>
                    <a:pt x="133985" y="276225"/>
                    <a:pt x="194183" y="234569"/>
                    <a:pt x="254254" y="192913"/>
                  </a:cubicBezTo>
                  <a:cubicBezTo>
                    <a:pt x="313182" y="152019"/>
                    <a:pt x="372110" y="111379"/>
                    <a:pt x="413004" y="87630"/>
                  </a:cubicBezTo>
                  <a:cubicBezTo>
                    <a:pt x="436753" y="73914"/>
                    <a:pt x="458470" y="63246"/>
                    <a:pt x="469265" y="67310"/>
                  </a:cubicBezTo>
                  <a:lnTo>
                    <a:pt x="473710" y="69723"/>
                  </a:lnTo>
                  <a:lnTo>
                    <a:pt x="475869" y="78740"/>
                  </a:lnTo>
                  <a:lnTo>
                    <a:pt x="99441" y="333121"/>
                  </a:lnTo>
                  <a:cubicBezTo>
                    <a:pt x="96647" y="335026"/>
                    <a:pt x="92837" y="334391"/>
                    <a:pt x="90805" y="331597"/>
                  </a:cubicBezTo>
                  <a:lnTo>
                    <a:pt x="89281" y="324993"/>
                  </a:lnTo>
                  <a:lnTo>
                    <a:pt x="91948" y="322834"/>
                  </a:lnTo>
                  <a:cubicBezTo>
                    <a:pt x="90424" y="324104"/>
                    <a:pt x="418973" y="55499"/>
                    <a:pt x="516636" y="55499"/>
                  </a:cubicBezTo>
                  <a:cubicBezTo>
                    <a:pt x="528193" y="55499"/>
                    <a:pt x="538480" y="59182"/>
                    <a:pt x="544195" y="68961"/>
                  </a:cubicBezTo>
                  <a:lnTo>
                    <a:pt x="544957" y="75692"/>
                  </a:lnTo>
                  <a:lnTo>
                    <a:pt x="542036" y="77470"/>
                  </a:lnTo>
                  <a:lnTo>
                    <a:pt x="138684" y="335026"/>
                  </a:lnTo>
                  <a:cubicBezTo>
                    <a:pt x="135763" y="336804"/>
                    <a:pt x="132080" y="336169"/>
                    <a:pt x="130048" y="333375"/>
                  </a:cubicBezTo>
                  <a:lnTo>
                    <a:pt x="128651" y="326771"/>
                  </a:lnTo>
                  <a:lnTo>
                    <a:pt x="131318" y="324739"/>
                  </a:lnTo>
                  <a:cubicBezTo>
                    <a:pt x="129794" y="326009"/>
                    <a:pt x="480949" y="56769"/>
                    <a:pt x="568452" y="56769"/>
                  </a:cubicBezTo>
                  <a:lnTo>
                    <a:pt x="585724" y="59309"/>
                  </a:lnTo>
                  <a:lnTo>
                    <a:pt x="584708" y="70231"/>
                  </a:lnTo>
                  <a:lnTo>
                    <a:pt x="590169" y="67056"/>
                  </a:lnTo>
                  <a:lnTo>
                    <a:pt x="591693" y="70866"/>
                  </a:lnTo>
                  <a:lnTo>
                    <a:pt x="591693" y="72771"/>
                  </a:lnTo>
                  <a:cubicBezTo>
                    <a:pt x="591693" y="96266"/>
                    <a:pt x="503047" y="151638"/>
                    <a:pt x="414274" y="202946"/>
                  </a:cubicBezTo>
                  <a:cubicBezTo>
                    <a:pt x="298704" y="269748"/>
                    <a:pt x="168275" y="336804"/>
                    <a:pt x="168275" y="336804"/>
                  </a:cubicBezTo>
                  <a:lnTo>
                    <a:pt x="161798" y="337312"/>
                  </a:lnTo>
                  <a:lnTo>
                    <a:pt x="159004" y="328041"/>
                  </a:lnTo>
                  <a:lnTo>
                    <a:pt x="161671" y="326136"/>
                  </a:lnTo>
                  <a:cubicBezTo>
                    <a:pt x="160020" y="327279"/>
                    <a:pt x="522097" y="56134"/>
                    <a:pt x="605917" y="56134"/>
                  </a:cubicBezTo>
                  <a:lnTo>
                    <a:pt x="621538" y="58420"/>
                  </a:lnTo>
                  <a:lnTo>
                    <a:pt x="620141" y="68707"/>
                  </a:lnTo>
                  <a:lnTo>
                    <a:pt x="625602" y="65532"/>
                  </a:lnTo>
                  <a:lnTo>
                    <a:pt x="627126" y="70231"/>
                  </a:lnTo>
                  <a:lnTo>
                    <a:pt x="626872" y="72390"/>
                  </a:lnTo>
                  <a:cubicBezTo>
                    <a:pt x="623951" y="93599"/>
                    <a:pt x="541020" y="145161"/>
                    <a:pt x="454660" y="194945"/>
                  </a:cubicBezTo>
                  <a:cubicBezTo>
                    <a:pt x="333756" y="264795"/>
                    <a:pt x="192532" y="337947"/>
                    <a:pt x="192532" y="337947"/>
                  </a:cubicBezTo>
                  <a:lnTo>
                    <a:pt x="189611" y="332359"/>
                  </a:lnTo>
                  <a:lnTo>
                    <a:pt x="195072" y="329184"/>
                  </a:lnTo>
                  <a:lnTo>
                    <a:pt x="194818" y="328930"/>
                  </a:lnTo>
                  <a:lnTo>
                    <a:pt x="194691" y="328930"/>
                  </a:lnTo>
                  <a:cubicBezTo>
                    <a:pt x="196723" y="329819"/>
                    <a:pt x="205359" y="327914"/>
                    <a:pt x="223139" y="317627"/>
                  </a:cubicBezTo>
                  <a:cubicBezTo>
                    <a:pt x="255778" y="298831"/>
                    <a:pt x="306705" y="260096"/>
                    <a:pt x="362585" y="217678"/>
                  </a:cubicBezTo>
                  <a:cubicBezTo>
                    <a:pt x="428625" y="167513"/>
                    <a:pt x="501269" y="112268"/>
                    <a:pt x="557022" y="80137"/>
                  </a:cubicBezTo>
                  <a:cubicBezTo>
                    <a:pt x="598170" y="56388"/>
                    <a:pt x="639572" y="39370"/>
                    <a:pt x="653923" y="64262"/>
                  </a:cubicBezTo>
                  <a:lnTo>
                    <a:pt x="654685" y="70993"/>
                  </a:lnTo>
                  <a:lnTo>
                    <a:pt x="234315" y="339471"/>
                  </a:lnTo>
                  <a:cubicBezTo>
                    <a:pt x="231394" y="341376"/>
                    <a:pt x="227584" y="340487"/>
                    <a:pt x="225552" y="337693"/>
                  </a:cubicBezTo>
                  <a:lnTo>
                    <a:pt x="224409" y="330962"/>
                  </a:lnTo>
                  <a:lnTo>
                    <a:pt x="227203" y="329057"/>
                  </a:lnTo>
                  <a:cubicBezTo>
                    <a:pt x="225552" y="330200"/>
                    <a:pt x="623062" y="55753"/>
                    <a:pt x="689102" y="55753"/>
                  </a:cubicBezTo>
                  <a:lnTo>
                    <a:pt x="695325" y="56261"/>
                  </a:lnTo>
                  <a:lnTo>
                    <a:pt x="698119" y="57912"/>
                  </a:lnTo>
                  <a:lnTo>
                    <a:pt x="701294" y="60325"/>
                  </a:lnTo>
                  <a:lnTo>
                    <a:pt x="702310" y="62103"/>
                  </a:lnTo>
                  <a:cubicBezTo>
                    <a:pt x="719455" y="91694"/>
                    <a:pt x="679450" y="123317"/>
                    <a:pt x="631825" y="150749"/>
                  </a:cubicBezTo>
                  <a:cubicBezTo>
                    <a:pt x="580136" y="180594"/>
                    <a:pt x="508127" y="211709"/>
                    <a:pt x="441960" y="240411"/>
                  </a:cubicBezTo>
                  <a:cubicBezTo>
                    <a:pt x="384810" y="265176"/>
                    <a:pt x="332105" y="288036"/>
                    <a:pt x="299720" y="306705"/>
                  </a:cubicBezTo>
                  <a:cubicBezTo>
                    <a:pt x="271780" y="322834"/>
                    <a:pt x="268351" y="330835"/>
                    <a:pt x="269367" y="332613"/>
                  </a:cubicBezTo>
                  <a:lnTo>
                    <a:pt x="263906" y="335788"/>
                  </a:lnTo>
                  <a:lnTo>
                    <a:pt x="269367" y="332613"/>
                  </a:lnTo>
                  <a:cubicBezTo>
                    <a:pt x="270764" y="334899"/>
                    <a:pt x="283210" y="334264"/>
                    <a:pt x="317627" y="314325"/>
                  </a:cubicBezTo>
                  <a:cubicBezTo>
                    <a:pt x="360299" y="289687"/>
                    <a:pt x="421767" y="245110"/>
                    <a:pt x="484632" y="199517"/>
                  </a:cubicBezTo>
                  <a:cubicBezTo>
                    <a:pt x="549656" y="152273"/>
                    <a:pt x="616204" y="104013"/>
                    <a:pt x="664337" y="76200"/>
                  </a:cubicBezTo>
                  <a:cubicBezTo>
                    <a:pt x="696468" y="57658"/>
                    <a:pt x="730504" y="41656"/>
                    <a:pt x="741172" y="60071"/>
                  </a:cubicBezTo>
                  <a:lnTo>
                    <a:pt x="735584" y="63246"/>
                  </a:lnTo>
                  <a:lnTo>
                    <a:pt x="741045" y="60071"/>
                  </a:lnTo>
                  <a:cubicBezTo>
                    <a:pt x="763143" y="98425"/>
                    <a:pt x="687832" y="152527"/>
                    <a:pt x="607568" y="198882"/>
                  </a:cubicBezTo>
                  <a:cubicBezTo>
                    <a:pt x="480060" y="272542"/>
                    <a:pt x="308102" y="343281"/>
                    <a:pt x="307975" y="343281"/>
                  </a:cubicBezTo>
                  <a:lnTo>
                    <a:pt x="305562" y="337439"/>
                  </a:lnTo>
                  <a:lnTo>
                    <a:pt x="311023" y="334264"/>
                  </a:lnTo>
                  <a:lnTo>
                    <a:pt x="310261" y="333502"/>
                  </a:lnTo>
                  <a:lnTo>
                    <a:pt x="310261" y="333502"/>
                  </a:lnTo>
                  <a:cubicBezTo>
                    <a:pt x="319024" y="337185"/>
                    <a:pt x="367030" y="314579"/>
                    <a:pt x="434975" y="275463"/>
                  </a:cubicBezTo>
                  <a:cubicBezTo>
                    <a:pt x="576580" y="193675"/>
                    <a:pt x="780796" y="55753"/>
                    <a:pt x="780923" y="55753"/>
                  </a:cubicBezTo>
                  <a:lnTo>
                    <a:pt x="784479" y="60960"/>
                  </a:lnTo>
                  <a:lnTo>
                    <a:pt x="787019" y="66802"/>
                  </a:lnTo>
                  <a:cubicBezTo>
                    <a:pt x="783082" y="68453"/>
                    <a:pt x="356362" y="251079"/>
                    <a:pt x="356362" y="328676"/>
                  </a:cubicBezTo>
                  <a:lnTo>
                    <a:pt x="356997" y="334010"/>
                  </a:lnTo>
                  <a:lnTo>
                    <a:pt x="352933" y="339598"/>
                  </a:lnTo>
                  <a:lnTo>
                    <a:pt x="349758" y="334137"/>
                  </a:lnTo>
                  <a:lnTo>
                    <a:pt x="836549" y="52959"/>
                  </a:lnTo>
                  <a:cubicBezTo>
                    <a:pt x="839597" y="51181"/>
                    <a:pt x="843407" y="52197"/>
                    <a:pt x="845185" y="55245"/>
                  </a:cubicBezTo>
                  <a:lnTo>
                    <a:pt x="846709" y="59944"/>
                  </a:lnTo>
                  <a:lnTo>
                    <a:pt x="846455" y="62103"/>
                  </a:lnTo>
                  <a:cubicBezTo>
                    <a:pt x="842518" y="89154"/>
                    <a:pt x="694436" y="178308"/>
                    <a:pt x="574167" y="247777"/>
                  </a:cubicBezTo>
                  <a:cubicBezTo>
                    <a:pt x="480187" y="302006"/>
                    <a:pt x="397637" y="346964"/>
                    <a:pt x="397637" y="346964"/>
                  </a:cubicBezTo>
                  <a:lnTo>
                    <a:pt x="394589" y="341376"/>
                  </a:lnTo>
                  <a:lnTo>
                    <a:pt x="400050" y="338201"/>
                  </a:lnTo>
                  <a:cubicBezTo>
                    <a:pt x="404241" y="345567"/>
                    <a:pt x="451993" y="326771"/>
                    <a:pt x="530606" y="281432"/>
                  </a:cubicBezTo>
                  <a:cubicBezTo>
                    <a:pt x="676783" y="197231"/>
                    <a:pt x="885063" y="51054"/>
                    <a:pt x="885190" y="51054"/>
                  </a:cubicBezTo>
                  <a:lnTo>
                    <a:pt x="888873" y="56261"/>
                  </a:lnTo>
                  <a:lnTo>
                    <a:pt x="892175" y="61595"/>
                  </a:lnTo>
                  <a:lnTo>
                    <a:pt x="427990" y="348361"/>
                  </a:lnTo>
                  <a:lnTo>
                    <a:pt x="424688" y="342900"/>
                  </a:lnTo>
                  <a:lnTo>
                    <a:pt x="430149" y="339725"/>
                  </a:lnTo>
                  <a:lnTo>
                    <a:pt x="428625" y="338455"/>
                  </a:lnTo>
                  <a:lnTo>
                    <a:pt x="428625" y="338455"/>
                  </a:lnTo>
                  <a:cubicBezTo>
                    <a:pt x="437642" y="340868"/>
                    <a:pt x="485140" y="317754"/>
                    <a:pt x="551942" y="279146"/>
                  </a:cubicBezTo>
                  <a:cubicBezTo>
                    <a:pt x="659257" y="217297"/>
                    <a:pt x="804672" y="123571"/>
                    <a:pt x="876681" y="77216"/>
                  </a:cubicBezTo>
                  <a:cubicBezTo>
                    <a:pt x="900176" y="62103"/>
                    <a:pt x="916051" y="51816"/>
                    <a:pt x="919988" y="49530"/>
                  </a:cubicBezTo>
                  <a:lnTo>
                    <a:pt x="925576" y="44450"/>
                  </a:lnTo>
                  <a:lnTo>
                    <a:pt x="930402" y="58166"/>
                  </a:lnTo>
                  <a:lnTo>
                    <a:pt x="466090" y="350139"/>
                  </a:lnTo>
                  <a:lnTo>
                    <a:pt x="462661" y="344805"/>
                  </a:lnTo>
                  <a:lnTo>
                    <a:pt x="468122" y="341630"/>
                  </a:lnTo>
                  <a:cubicBezTo>
                    <a:pt x="476885" y="356743"/>
                    <a:pt x="513461" y="347472"/>
                    <a:pt x="575056" y="311785"/>
                  </a:cubicBezTo>
                  <a:cubicBezTo>
                    <a:pt x="646811" y="270383"/>
                    <a:pt x="739013" y="201803"/>
                    <a:pt x="815975" y="144526"/>
                  </a:cubicBezTo>
                  <a:cubicBezTo>
                    <a:pt x="870458" y="104013"/>
                    <a:pt x="917702" y="68961"/>
                    <a:pt x="943991" y="53721"/>
                  </a:cubicBezTo>
                  <a:lnTo>
                    <a:pt x="960374" y="44958"/>
                  </a:lnTo>
                  <a:lnTo>
                    <a:pt x="965962" y="44958"/>
                  </a:lnTo>
                  <a:lnTo>
                    <a:pt x="972058" y="45847"/>
                  </a:lnTo>
                  <a:lnTo>
                    <a:pt x="974852" y="56007"/>
                  </a:lnTo>
                  <a:lnTo>
                    <a:pt x="533527" y="353060"/>
                  </a:lnTo>
                  <a:lnTo>
                    <a:pt x="529971" y="347726"/>
                  </a:lnTo>
                  <a:lnTo>
                    <a:pt x="526796" y="342265"/>
                  </a:lnTo>
                  <a:lnTo>
                    <a:pt x="1044321" y="43561"/>
                  </a:lnTo>
                  <a:cubicBezTo>
                    <a:pt x="1047369" y="41783"/>
                    <a:pt x="1051052" y="42799"/>
                    <a:pt x="1052957" y="45720"/>
                  </a:cubicBezTo>
                  <a:lnTo>
                    <a:pt x="1053846" y="52451"/>
                  </a:lnTo>
                  <a:lnTo>
                    <a:pt x="592582" y="355854"/>
                  </a:lnTo>
                  <a:lnTo>
                    <a:pt x="589026" y="350520"/>
                  </a:lnTo>
                  <a:lnTo>
                    <a:pt x="585851" y="345059"/>
                  </a:lnTo>
                  <a:lnTo>
                    <a:pt x="1113663" y="40386"/>
                  </a:lnTo>
                  <a:cubicBezTo>
                    <a:pt x="1115187" y="39497"/>
                    <a:pt x="1116838" y="39370"/>
                    <a:pt x="1118489" y="39751"/>
                  </a:cubicBezTo>
                  <a:lnTo>
                    <a:pt x="1121537" y="41275"/>
                  </a:lnTo>
                  <a:lnTo>
                    <a:pt x="1122426" y="42799"/>
                  </a:lnTo>
                  <a:cubicBezTo>
                    <a:pt x="1136015" y="66294"/>
                    <a:pt x="1072261" y="107315"/>
                    <a:pt x="1004316" y="146558"/>
                  </a:cubicBezTo>
                  <a:cubicBezTo>
                    <a:pt x="947547" y="179324"/>
                    <a:pt x="878205" y="215519"/>
                    <a:pt x="814832" y="248666"/>
                  </a:cubicBezTo>
                  <a:cubicBezTo>
                    <a:pt x="761111" y="276733"/>
                    <a:pt x="711708" y="302514"/>
                    <a:pt x="677672" y="322199"/>
                  </a:cubicBezTo>
                  <a:cubicBezTo>
                    <a:pt x="649986" y="338201"/>
                    <a:pt x="635254" y="348742"/>
                    <a:pt x="633476" y="352552"/>
                  </a:cubicBezTo>
                  <a:lnTo>
                    <a:pt x="634111" y="351155"/>
                  </a:lnTo>
                  <a:lnTo>
                    <a:pt x="633095" y="349377"/>
                  </a:lnTo>
                  <a:cubicBezTo>
                    <a:pt x="648335" y="375793"/>
                    <a:pt x="705993" y="359029"/>
                    <a:pt x="788543" y="311404"/>
                  </a:cubicBezTo>
                  <a:cubicBezTo>
                    <a:pt x="946023" y="219964"/>
                    <a:pt x="1157478" y="38989"/>
                    <a:pt x="1157478" y="38989"/>
                  </a:cubicBezTo>
                  <a:lnTo>
                    <a:pt x="1160780" y="37211"/>
                  </a:lnTo>
                  <a:lnTo>
                    <a:pt x="1166114" y="38989"/>
                  </a:lnTo>
                  <a:lnTo>
                    <a:pt x="1167003" y="40640"/>
                  </a:lnTo>
                  <a:lnTo>
                    <a:pt x="1167638" y="47498"/>
                  </a:lnTo>
                  <a:lnTo>
                    <a:pt x="1166876" y="48895"/>
                  </a:lnTo>
                  <a:cubicBezTo>
                    <a:pt x="1155446" y="71374"/>
                    <a:pt x="955802" y="188595"/>
                    <a:pt x="815467" y="271272"/>
                  </a:cubicBezTo>
                  <a:cubicBezTo>
                    <a:pt x="737235" y="317373"/>
                    <a:pt x="677037" y="352806"/>
                    <a:pt x="671703" y="358013"/>
                  </a:cubicBezTo>
                  <a:lnTo>
                    <a:pt x="675259" y="356235"/>
                  </a:lnTo>
                  <a:lnTo>
                    <a:pt x="666750" y="354203"/>
                  </a:lnTo>
                  <a:lnTo>
                    <a:pt x="663575" y="348742"/>
                  </a:lnTo>
                  <a:lnTo>
                    <a:pt x="1204976" y="36195"/>
                  </a:lnTo>
                  <a:lnTo>
                    <a:pt x="1208151" y="41656"/>
                  </a:lnTo>
                  <a:lnTo>
                    <a:pt x="1210818" y="47371"/>
                  </a:lnTo>
                  <a:cubicBezTo>
                    <a:pt x="1207008" y="49149"/>
                    <a:pt x="740156" y="271145"/>
                    <a:pt x="740156" y="347853"/>
                  </a:cubicBezTo>
                  <a:lnTo>
                    <a:pt x="740664" y="352171"/>
                  </a:lnTo>
                  <a:lnTo>
                    <a:pt x="741680" y="353949"/>
                  </a:lnTo>
                  <a:lnTo>
                    <a:pt x="728218" y="354457"/>
                  </a:lnTo>
                  <a:lnTo>
                    <a:pt x="733425" y="351409"/>
                  </a:lnTo>
                  <a:cubicBezTo>
                    <a:pt x="735584" y="350139"/>
                    <a:pt x="747141" y="341249"/>
                    <a:pt x="766699" y="326390"/>
                  </a:cubicBezTo>
                  <a:cubicBezTo>
                    <a:pt x="836676" y="272796"/>
                    <a:pt x="1000252" y="147447"/>
                    <a:pt x="1126236" y="74930"/>
                  </a:cubicBezTo>
                  <a:cubicBezTo>
                    <a:pt x="1201801" y="31496"/>
                    <a:pt x="1274699" y="0"/>
                    <a:pt x="1294765" y="34798"/>
                  </a:cubicBezTo>
                  <a:lnTo>
                    <a:pt x="1295908" y="38227"/>
                  </a:lnTo>
                  <a:lnTo>
                    <a:pt x="1293622" y="43053"/>
                  </a:lnTo>
                  <a:lnTo>
                    <a:pt x="1291971" y="43815"/>
                  </a:lnTo>
                  <a:cubicBezTo>
                    <a:pt x="1287907" y="45720"/>
                    <a:pt x="765556" y="293370"/>
                    <a:pt x="765556" y="353314"/>
                  </a:cubicBezTo>
                  <a:lnTo>
                    <a:pt x="765683" y="354838"/>
                  </a:lnTo>
                  <a:lnTo>
                    <a:pt x="760476" y="358521"/>
                  </a:lnTo>
                  <a:lnTo>
                    <a:pt x="756920" y="353187"/>
                  </a:lnTo>
                  <a:cubicBezTo>
                    <a:pt x="755142" y="354330"/>
                    <a:pt x="1240663" y="27559"/>
                    <a:pt x="1310640" y="27559"/>
                  </a:cubicBezTo>
                  <a:lnTo>
                    <a:pt x="1315974" y="27940"/>
                  </a:lnTo>
                  <a:lnTo>
                    <a:pt x="1318387" y="29083"/>
                  </a:lnTo>
                  <a:lnTo>
                    <a:pt x="1322070" y="31496"/>
                  </a:lnTo>
                  <a:lnTo>
                    <a:pt x="1323213" y="33528"/>
                  </a:lnTo>
                  <a:lnTo>
                    <a:pt x="1324737" y="38100"/>
                  </a:lnTo>
                  <a:lnTo>
                    <a:pt x="1324483" y="40259"/>
                  </a:lnTo>
                  <a:cubicBezTo>
                    <a:pt x="1320038" y="74422"/>
                    <a:pt x="1078230" y="217424"/>
                    <a:pt x="933958" y="300736"/>
                  </a:cubicBezTo>
                  <a:cubicBezTo>
                    <a:pt x="867029" y="339344"/>
                    <a:pt x="818388" y="366522"/>
                    <a:pt x="818388" y="366522"/>
                  </a:cubicBezTo>
                  <a:lnTo>
                    <a:pt x="811530" y="367157"/>
                  </a:lnTo>
                  <a:lnTo>
                    <a:pt x="809117" y="357251"/>
                  </a:lnTo>
                  <a:lnTo>
                    <a:pt x="1378839" y="28321"/>
                  </a:lnTo>
                  <a:cubicBezTo>
                    <a:pt x="1381887" y="26543"/>
                    <a:pt x="1385697" y="27559"/>
                    <a:pt x="1387475" y="30480"/>
                  </a:cubicBezTo>
                  <a:lnTo>
                    <a:pt x="1388364" y="37211"/>
                  </a:lnTo>
                  <a:lnTo>
                    <a:pt x="877824" y="368935"/>
                  </a:lnTo>
                  <a:cubicBezTo>
                    <a:pt x="874903" y="370840"/>
                    <a:pt x="871093" y="370078"/>
                    <a:pt x="869188" y="367157"/>
                  </a:cubicBezTo>
                  <a:lnTo>
                    <a:pt x="867918" y="360426"/>
                  </a:lnTo>
                  <a:lnTo>
                    <a:pt x="870712" y="358394"/>
                  </a:lnTo>
                  <a:cubicBezTo>
                    <a:pt x="869061" y="359537"/>
                    <a:pt x="1340485" y="18034"/>
                    <a:pt x="1436878" y="18034"/>
                  </a:cubicBezTo>
                  <a:lnTo>
                    <a:pt x="1452753" y="20193"/>
                  </a:lnTo>
                  <a:lnTo>
                    <a:pt x="1456817" y="27305"/>
                  </a:lnTo>
                  <a:cubicBezTo>
                    <a:pt x="1466596" y="44323"/>
                    <a:pt x="929513" y="375920"/>
                    <a:pt x="936371" y="371602"/>
                  </a:cubicBezTo>
                  <a:lnTo>
                    <a:pt x="929767" y="372618"/>
                  </a:lnTo>
                  <a:lnTo>
                    <a:pt x="926465" y="363347"/>
                  </a:lnTo>
                  <a:lnTo>
                    <a:pt x="929132" y="361315"/>
                  </a:lnTo>
                  <a:cubicBezTo>
                    <a:pt x="927354" y="362585"/>
                    <a:pt x="1370965" y="9144"/>
                    <a:pt x="1493901" y="9144"/>
                  </a:cubicBezTo>
                  <a:cubicBezTo>
                    <a:pt x="1507363" y="9144"/>
                    <a:pt x="1519047" y="13208"/>
                    <a:pt x="1525397" y="24130"/>
                  </a:cubicBezTo>
                  <a:lnTo>
                    <a:pt x="1526159" y="30988"/>
                  </a:lnTo>
                  <a:lnTo>
                    <a:pt x="962279" y="372872"/>
                  </a:lnTo>
                  <a:lnTo>
                    <a:pt x="958977" y="367411"/>
                  </a:lnTo>
                  <a:lnTo>
                    <a:pt x="964438" y="364236"/>
                  </a:lnTo>
                  <a:cubicBezTo>
                    <a:pt x="981329" y="393446"/>
                    <a:pt x="1045845" y="374015"/>
                    <a:pt x="1136904" y="321437"/>
                  </a:cubicBezTo>
                  <a:cubicBezTo>
                    <a:pt x="1311529" y="220599"/>
                    <a:pt x="1546225" y="21082"/>
                    <a:pt x="1546352" y="21082"/>
                  </a:cubicBezTo>
                  <a:lnTo>
                    <a:pt x="1549654" y="19304"/>
                  </a:lnTo>
                  <a:lnTo>
                    <a:pt x="1554988" y="21082"/>
                  </a:lnTo>
                  <a:lnTo>
                    <a:pt x="1556004" y="22733"/>
                  </a:lnTo>
                  <a:lnTo>
                    <a:pt x="1550924" y="33655"/>
                  </a:lnTo>
                  <a:lnTo>
                    <a:pt x="1553718" y="31623"/>
                  </a:lnTo>
                  <a:lnTo>
                    <a:pt x="1552575" y="32385"/>
                  </a:lnTo>
                  <a:lnTo>
                    <a:pt x="1551940" y="32766"/>
                  </a:lnTo>
                  <a:cubicBezTo>
                    <a:pt x="1545971" y="36195"/>
                    <a:pt x="1526540" y="45085"/>
                    <a:pt x="1499362" y="57531"/>
                  </a:cubicBezTo>
                  <a:cubicBezTo>
                    <a:pt x="1425194" y="91440"/>
                    <a:pt x="1289304" y="153670"/>
                    <a:pt x="1180211" y="216535"/>
                  </a:cubicBezTo>
                  <a:cubicBezTo>
                    <a:pt x="1071372" y="279273"/>
                    <a:pt x="1001776" y="336169"/>
                    <a:pt x="1019429" y="366776"/>
                  </a:cubicBezTo>
                  <a:lnTo>
                    <a:pt x="1013968" y="369951"/>
                  </a:lnTo>
                  <a:lnTo>
                    <a:pt x="1010412" y="364744"/>
                  </a:lnTo>
                  <a:cubicBezTo>
                    <a:pt x="1008634" y="366014"/>
                    <a:pt x="1516380" y="12192"/>
                    <a:pt x="1603883" y="12192"/>
                  </a:cubicBezTo>
                  <a:lnTo>
                    <a:pt x="1616710" y="13843"/>
                  </a:lnTo>
                  <a:lnTo>
                    <a:pt x="1614678" y="23114"/>
                  </a:lnTo>
                  <a:lnTo>
                    <a:pt x="1620139" y="19939"/>
                  </a:lnTo>
                  <a:cubicBezTo>
                    <a:pt x="1632966" y="42164"/>
                    <a:pt x="1587119" y="73152"/>
                    <a:pt x="1535557" y="102870"/>
                  </a:cubicBezTo>
                  <a:cubicBezTo>
                    <a:pt x="1478788" y="135636"/>
                    <a:pt x="1400429" y="174117"/>
                    <a:pt x="1323467" y="211836"/>
                  </a:cubicBezTo>
                  <a:cubicBezTo>
                    <a:pt x="1248664" y="248539"/>
                    <a:pt x="1175131" y="284607"/>
                    <a:pt x="1123569" y="314325"/>
                  </a:cubicBezTo>
                  <a:cubicBezTo>
                    <a:pt x="1070483" y="345059"/>
                    <a:pt x="1052195" y="363220"/>
                    <a:pt x="1055243" y="368427"/>
                  </a:cubicBezTo>
                  <a:lnTo>
                    <a:pt x="1049782" y="371602"/>
                  </a:lnTo>
                  <a:lnTo>
                    <a:pt x="1055243" y="368427"/>
                  </a:lnTo>
                  <a:lnTo>
                    <a:pt x="1049655" y="365760"/>
                  </a:lnTo>
                  <a:lnTo>
                    <a:pt x="1050798" y="365633"/>
                  </a:lnTo>
                  <a:cubicBezTo>
                    <a:pt x="1060323" y="364871"/>
                    <a:pt x="1125220" y="329438"/>
                    <a:pt x="1211834" y="279400"/>
                  </a:cubicBezTo>
                  <a:cubicBezTo>
                    <a:pt x="1391539" y="175514"/>
                    <a:pt x="1653540" y="15621"/>
                    <a:pt x="1653540" y="15621"/>
                  </a:cubicBezTo>
                  <a:lnTo>
                    <a:pt x="1656715" y="14478"/>
                  </a:lnTo>
                  <a:lnTo>
                    <a:pt x="1661414" y="16383"/>
                  </a:lnTo>
                  <a:lnTo>
                    <a:pt x="1662303" y="17907"/>
                  </a:lnTo>
                  <a:lnTo>
                    <a:pt x="1663065" y="24384"/>
                  </a:lnTo>
                  <a:lnTo>
                    <a:pt x="1662303" y="25908"/>
                  </a:lnTo>
                  <a:cubicBezTo>
                    <a:pt x="1649730" y="53594"/>
                    <a:pt x="1373886" y="215265"/>
                    <a:pt x="1211834" y="308737"/>
                  </a:cubicBezTo>
                  <a:cubicBezTo>
                    <a:pt x="1140587" y="349885"/>
                    <a:pt x="1089787" y="378714"/>
                    <a:pt x="1089660" y="378714"/>
                  </a:cubicBezTo>
                  <a:lnTo>
                    <a:pt x="1086485" y="373253"/>
                  </a:lnTo>
                  <a:lnTo>
                    <a:pt x="1091946" y="370078"/>
                  </a:lnTo>
                  <a:cubicBezTo>
                    <a:pt x="1109599" y="400685"/>
                    <a:pt x="1176782" y="380365"/>
                    <a:pt x="1271143" y="325882"/>
                  </a:cubicBezTo>
                  <a:cubicBezTo>
                    <a:pt x="1452245" y="221234"/>
                    <a:pt x="1695577" y="14351"/>
                    <a:pt x="1695831" y="14224"/>
                  </a:cubicBezTo>
                  <a:lnTo>
                    <a:pt x="1699133" y="12446"/>
                  </a:lnTo>
                  <a:lnTo>
                    <a:pt x="1704467" y="14224"/>
                  </a:lnTo>
                  <a:lnTo>
                    <a:pt x="1705356" y="15875"/>
                  </a:lnTo>
                  <a:lnTo>
                    <a:pt x="1702181" y="25781"/>
                  </a:lnTo>
                  <a:lnTo>
                    <a:pt x="1703578" y="24511"/>
                  </a:lnTo>
                  <a:lnTo>
                    <a:pt x="1698371" y="28194"/>
                  </a:lnTo>
                  <a:lnTo>
                    <a:pt x="1694180" y="30607"/>
                  </a:lnTo>
                  <a:cubicBezTo>
                    <a:pt x="1679194" y="39243"/>
                    <a:pt x="1646809" y="55880"/>
                    <a:pt x="1605026" y="77343"/>
                  </a:cubicBezTo>
                  <a:cubicBezTo>
                    <a:pt x="1527048" y="117348"/>
                    <a:pt x="1415669" y="174625"/>
                    <a:pt x="1320800" y="229362"/>
                  </a:cubicBezTo>
                  <a:cubicBezTo>
                    <a:pt x="1203579" y="296926"/>
                    <a:pt x="1126236" y="353568"/>
                    <a:pt x="1136904" y="372110"/>
                  </a:cubicBezTo>
                  <a:lnTo>
                    <a:pt x="1131443" y="375285"/>
                  </a:lnTo>
                  <a:lnTo>
                    <a:pt x="1136904" y="372110"/>
                  </a:lnTo>
                  <a:lnTo>
                    <a:pt x="1131189" y="369443"/>
                  </a:lnTo>
                  <a:lnTo>
                    <a:pt x="1132459" y="369316"/>
                  </a:lnTo>
                  <a:cubicBezTo>
                    <a:pt x="1141984" y="368427"/>
                    <a:pt x="1207008" y="332867"/>
                    <a:pt x="1294384" y="282448"/>
                  </a:cubicBezTo>
                  <a:cubicBezTo>
                    <a:pt x="1479169" y="176403"/>
                    <a:pt x="1750314" y="11303"/>
                    <a:pt x="1750314" y="11303"/>
                  </a:cubicBezTo>
                  <a:lnTo>
                    <a:pt x="1757172" y="10414"/>
                  </a:lnTo>
                  <a:lnTo>
                    <a:pt x="1759966" y="20193"/>
                  </a:lnTo>
                  <a:lnTo>
                    <a:pt x="1194435" y="383540"/>
                  </a:lnTo>
                  <a:lnTo>
                    <a:pt x="1191006" y="378206"/>
                  </a:lnTo>
                  <a:lnTo>
                    <a:pt x="1187831" y="372745"/>
                  </a:lnTo>
                  <a:lnTo>
                    <a:pt x="1761363" y="41529"/>
                  </a:lnTo>
                  <a:cubicBezTo>
                    <a:pt x="1762887" y="40640"/>
                    <a:pt x="1764538" y="40513"/>
                    <a:pt x="1766189" y="40894"/>
                  </a:cubicBezTo>
                  <a:lnTo>
                    <a:pt x="1769237" y="42418"/>
                  </a:lnTo>
                  <a:lnTo>
                    <a:pt x="1770126" y="43942"/>
                  </a:lnTo>
                  <a:lnTo>
                    <a:pt x="1766951" y="53975"/>
                  </a:lnTo>
                  <a:lnTo>
                    <a:pt x="1768602" y="52324"/>
                  </a:lnTo>
                  <a:cubicBezTo>
                    <a:pt x="1759966" y="61087"/>
                    <a:pt x="1647190" y="130683"/>
                    <a:pt x="1529842" y="203200"/>
                  </a:cubicBezTo>
                  <a:cubicBezTo>
                    <a:pt x="1394587" y="286766"/>
                    <a:pt x="1253109" y="374396"/>
                    <a:pt x="1244600" y="383794"/>
                  </a:cubicBezTo>
                  <a:lnTo>
                    <a:pt x="1247648" y="382016"/>
                  </a:lnTo>
                  <a:lnTo>
                    <a:pt x="1244981" y="377317"/>
                  </a:lnTo>
                  <a:lnTo>
                    <a:pt x="1242060" y="375285"/>
                  </a:lnTo>
                  <a:lnTo>
                    <a:pt x="1242187" y="375285"/>
                  </a:lnTo>
                  <a:cubicBezTo>
                    <a:pt x="1245616" y="375539"/>
                    <a:pt x="1258824" y="369697"/>
                    <a:pt x="1281684" y="356616"/>
                  </a:cubicBezTo>
                  <a:cubicBezTo>
                    <a:pt x="1322578" y="332994"/>
                    <a:pt x="1386586" y="290703"/>
                    <a:pt x="1455039" y="245491"/>
                  </a:cubicBezTo>
                  <a:cubicBezTo>
                    <a:pt x="1532509" y="194310"/>
                    <a:pt x="1615313" y="139573"/>
                    <a:pt x="1675638" y="104775"/>
                  </a:cubicBezTo>
                  <a:cubicBezTo>
                    <a:pt x="1716405" y="81280"/>
                    <a:pt x="1751584" y="63627"/>
                    <a:pt x="1764919" y="69342"/>
                  </a:cubicBezTo>
                  <a:lnTo>
                    <a:pt x="1768983" y="71755"/>
                  </a:lnTo>
                  <a:lnTo>
                    <a:pt x="1770253" y="73914"/>
                  </a:lnTo>
                  <a:cubicBezTo>
                    <a:pt x="1785239" y="99822"/>
                    <a:pt x="1716532" y="144526"/>
                    <a:pt x="1643253" y="186817"/>
                  </a:cubicBezTo>
                  <a:cubicBezTo>
                    <a:pt x="1583055" y="221615"/>
                    <a:pt x="1510411" y="259207"/>
                    <a:pt x="1446276" y="292608"/>
                  </a:cubicBezTo>
                  <a:cubicBezTo>
                    <a:pt x="1395222" y="319151"/>
                    <a:pt x="1349756" y="342773"/>
                    <a:pt x="1319784" y="359918"/>
                  </a:cubicBezTo>
                  <a:cubicBezTo>
                    <a:pt x="1298575" y="372237"/>
                    <a:pt x="1287526" y="379984"/>
                    <a:pt x="1285875" y="382905"/>
                  </a:cubicBezTo>
                  <a:lnTo>
                    <a:pt x="1286891" y="381381"/>
                  </a:lnTo>
                  <a:lnTo>
                    <a:pt x="1280033" y="382270"/>
                  </a:lnTo>
                  <a:lnTo>
                    <a:pt x="1285494" y="379095"/>
                  </a:lnTo>
                  <a:lnTo>
                    <a:pt x="1285240" y="378841"/>
                  </a:lnTo>
                  <a:lnTo>
                    <a:pt x="1285240" y="378841"/>
                  </a:lnTo>
                  <a:cubicBezTo>
                    <a:pt x="1288162" y="380238"/>
                    <a:pt x="1300607" y="376682"/>
                    <a:pt x="1324991" y="362585"/>
                  </a:cubicBezTo>
                  <a:cubicBezTo>
                    <a:pt x="1364361" y="339852"/>
                    <a:pt x="1423416" y="297180"/>
                    <a:pt x="1485900" y="252095"/>
                  </a:cubicBezTo>
                  <a:cubicBezTo>
                    <a:pt x="1554734" y="202438"/>
                    <a:pt x="1627505" y="149733"/>
                    <a:pt x="1681480" y="118618"/>
                  </a:cubicBezTo>
                  <a:cubicBezTo>
                    <a:pt x="1719580" y="96647"/>
                    <a:pt x="1758569" y="78740"/>
                    <a:pt x="1770380" y="99314"/>
                  </a:cubicBezTo>
                  <a:lnTo>
                    <a:pt x="1764919" y="102489"/>
                  </a:lnTo>
                  <a:lnTo>
                    <a:pt x="1770380" y="99314"/>
                  </a:lnTo>
                  <a:cubicBezTo>
                    <a:pt x="1789557" y="132461"/>
                    <a:pt x="1709420" y="187071"/>
                    <a:pt x="1625981" y="235204"/>
                  </a:cubicBezTo>
                  <a:cubicBezTo>
                    <a:pt x="1493393" y="311785"/>
                    <a:pt x="1317498" y="389763"/>
                    <a:pt x="1317625" y="389763"/>
                  </a:cubicBezTo>
                  <a:lnTo>
                    <a:pt x="1311021" y="389890"/>
                  </a:lnTo>
                  <a:lnTo>
                    <a:pt x="1308735" y="380492"/>
                  </a:lnTo>
                  <a:lnTo>
                    <a:pt x="1311529" y="378714"/>
                  </a:lnTo>
                  <a:cubicBezTo>
                    <a:pt x="1309751" y="379857"/>
                    <a:pt x="1710563" y="116332"/>
                    <a:pt x="1760728" y="116332"/>
                  </a:cubicBezTo>
                  <a:lnTo>
                    <a:pt x="1762887" y="116459"/>
                  </a:lnTo>
                  <a:lnTo>
                    <a:pt x="1764030" y="116713"/>
                  </a:lnTo>
                  <a:lnTo>
                    <a:pt x="1768983" y="118364"/>
                  </a:lnTo>
                  <a:lnTo>
                    <a:pt x="1771396" y="127762"/>
                  </a:lnTo>
                  <a:lnTo>
                    <a:pt x="1371600" y="391795"/>
                  </a:lnTo>
                  <a:cubicBezTo>
                    <a:pt x="1368679" y="393700"/>
                    <a:pt x="1364869" y="392938"/>
                    <a:pt x="1362837" y="390017"/>
                  </a:cubicBezTo>
                  <a:lnTo>
                    <a:pt x="1361567" y="383286"/>
                  </a:lnTo>
                  <a:lnTo>
                    <a:pt x="1364361" y="381254"/>
                  </a:lnTo>
                  <a:cubicBezTo>
                    <a:pt x="1362710" y="382397"/>
                    <a:pt x="1696466" y="147701"/>
                    <a:pt x="1757172" y="147701"/>
                  </a:cubicBezTo>
                  <a:lnTo>
                    <a:pt x="1763522" y="148209"/>
                  </a:lnTo>
                  <a:lnTo>
                    <a:pt x="1766316" y="149860"/>
                  </a:lnTo>
                  <a:lnTo>
                    <a:pt x="1769365" y="152273"/>
                  </a:lnTo>
                  <a:lnTo>
                    <a:pt x="1771142" y="160909"/>
                  </a:lnTo>
                  <a:lnTo>
                    <a:pt x="1768094" y="162687"/>
                  </a:lnTo>
                  <a:cubicBezTo>
                    <a:pt x="1765681" y="164084"/>
                    <a:pt x="1436497" y="359410"/>
                    <a:pt x="1427861" y="388112"/>
                  </a:cubicBezTo>
                  <a:lnTo>
                    <a:pt x="1427734" y="386334"/>
                  </a:lnTo>
                  <a:lnTo>
                    <a:pt x="1421765" y="388747"/>
                  </a:lnTo>
                  <a:lnTo>
                    <a:pt x="1418336" y="383413"/>
                  </a:lnTo>
                  <a:cubicBezTo>
                    <a:pt x="1416685" y="384429"/>
                    <a:pt x="1732153" y="184785"/>
                    <a:pt x="1762633" y="183769"/>
                  </a:cubicBezTo>
                  <a:lnTo>
                    <a:pt x="1768094" y="184023"/>
                  </a:lnTo>
                  <a:lnTo>
                    <a:pt x="1764665" y="190754"/>
                  </a:lnTo>
                  <a:lnTo>
                    <a:pt x="1770126" y="187579"/>
                  </a:lnTo>
                  <a:cubicBezTo>
                    <a:pt x="1778762" y="202565"/>
                    <a:pt x="1473200" y="400812"/>
                    <a:pt x="1479677" y="396621"/>
                  </a:cubicBezTo>
                  <a:lnTo>
                    <a:pt x="1476248" y="391287"/>
                  </a:lnTo>
                  <a:lnTo>
                    <a:pt x="1473073" y="385826"/>
                  </a:lnTo>
                  <a:lnTo>
                    <a:pt x="1761490" y="219329"/>
                  </a:lnTo>
                  <a:cubicBezTo>
                    <a:pt x="1764538" y="217551"/>
                    <a:pt x="1768348" y="218567"/>
                    <a:pt x="1770126" y="221615"/>
                  </a:cubicBezTo>
                  <a:lnTo>
                    <a:pt x="1766316" y="232283"/>
                  </a:lnTo>
                  <a:lnTo>
                    <a:pt x="1768856" y="229743"/>
                  </a:lnTo>
                  <a:cubicBezTo>
                    <a:pt x="1759204" y="239776"/>
                    <a:pt x="1546098" y="399923"/>
                    <a:pt x="1546606" y="399542"/>
                  </a:cubicBezTo>
                  <a:lnTo>
                    <a:pt x="1542796" y="394462"/>
                  </a:lnTo>
                  <a:lnTo>
                    <a:pt x="1539240" y="389255"/>
                  </a:lnTo>
                  <a:cubicBezTo>
                    <a:pt x="1537589" y="390398"/>
                    <a:pt x="1729994" y="258699"/>
                    <a:pt x="1761363" y="258699"/>
                  </a:cubicBezTo>
                  <a:lnTo>
                    <a:pt x="1763014" y="258826"/>
                  </a:lnTo>
                  <a:lnTo>
                    <a:pt x="1768348" y="260096"/>
                  </a:lnTo>
                  <a:lnTo>
                    <a:pt x="1770126" y="263271"/>
                  </a:lnTo>
                  <a:lnTo>
                    <a:pt x="1771523" y="268605"/>
                  </a:lnTo>
                  <a:lnTo>
                    <a:pt x="1771015" y="270637"/>
                  </a:lnTo>
                  <a:cubicBezTo>
                    <a:pt x="1764030" y="297815"/>
                    <a:pt x="1585595" y="403225"/>
                    <a:pt x="1588008" y="401828"/>
                  </a:cubicBezTo>
                  <a:lnTo>
                    <a:pt x="1581277" y="402717"/>
                  </a:lnTo>
                  <a:lnTo>
                    <a:pt x="1578356" y="393192"/>
                  </a:lnTo>
                  <a:lnTo>
                    <a:pt x="1581150" y="391287"/>
                  </a:lnTo>
                  <a:cubicBezTo>
                    <a:pt x="1579499" y="392430"/>
                    <a:pt x="1734185" y="284988"/>
                    <a:pt x="1761617" y="284988"/>
                  </a:cubicBezTo>
                  <a:lnTo>
                    <a:pt x="1762887" y="284988"/>
                  </a:lnTo>
                  <a:lnTo>
                    <a:pt x="1768348" y="286131"/>
                  </a:lnTo>
                  <a:lnTo>
                    <a:pt x="1771269" y="295148"/>
                  </a:lnTo>
                  <a:lnTo>
                    <a:pt x="1769110" y="297180"/>
                  </a:lnTo>
                  <a:lnTo>
                    <a:pt x="1656461" y="404114"/>
                  </a:lnTo>
                  <a:lnTo>
                    <a:pt x="1652016" y="399542"/>
                  </a:lnTo>
                  <a:lnTo>
                    <a:pt x="1648714" y="394081"/>
                  </a:lnTo>
                  <a:cubicBezTo>
                    <a:pt x="1647952" y="394589"/>
                    <a:pt x="1749933" y="331978"/>
                    <a:pt x="1761998" y="328422"/>
                  </a:cubicBezTo>
                  <a:lnTo>
                    <a:pt x="1763395" y="328041"/>
                  </a:lnTo>
                  <a:lnTo>
                    <a:pt x="1764538" y="328041"/>
                  </a:lnTo>
                  <a:lnTo>
                    <a:pt x="1768475" y="328041"/>
                  </a:lnTo>
                  <a:lnTo>
                    <a:pt x="1771523" y="336042"/>
                  </a:lnTo>
                  <a:lnTo>
                    <a:pt x="1770126" y="338074"/>
                  </a:lnTo>
                  <a:cubicBezTo>
                    <a:pt x="1768729" y="340106"/>
                    <a:pt x="1726438" y="401574"/>
                    <a:pt x="1726438" y="402463"/>
                  </a:cubicBezTo>
                  <a:lnTo>
                    <a:pt x="1726438" y="400685"/>
                  </a:lnTo>
                  <a:lnTo>
                    <a:pt x="1725676" y="399415"/>
                  </a:lnTo>
                  <a:lnTo>
                    <a:pt x="1719580" y="397129"/>
                  </a:lnTo>
                  <a:lnTo>
                    <a:pt x="1720469" y="396875"/>
                  </a:lnTo>
                  <a:lnTo>
                    <a:pt x="1720850" y="396748"/>
                  </a:lnTo>
                  <a:lnTo>
                    <a:pt x="1721612" y="396367"/>
                  </a:lnTo>
                  <a:lnTo>
                    <a:pt x="1729486" y="390779"/>
                  </a:lnTo>
                  <a:lnTo>
                    <a:pt x="1735201" y="386080"/>
                  </a:lnTo>
                  <a:cubicBezTo>
                    <a:pt x="1741297" y="381254"/>
                    <a:pt x="1748282" y="375539"/>
                    <a:pt x="1753743" y="372237"/>
                  </a:cubicBezTo>
                  <a:lnTo>
                    <a:pt x="1758442" y="369824"/>
                  </a:lnTo>
                  <a:lnTo>
                    <a:pt x="1760982" y="369443"/>
                  </a:lnTo>
                  <a:lnTo>
                    <a:pt x="1768094" y="369316"/>
                  </a:lnTo>
                  <a:lnTo>
                    <a:pt x="1770507" y="373507"/>
                  </a:lnTo>
                  <a:cubicBezTo>
                    <a:pt x="1773809" y="379349"/>
                    <a:pt x="1764411" y="408940"/>
                    <a:pt x="1765300" y="406146"/>
                  </a:cubicBezTo>
                  <a:lnTo>
                    <a:pt x="1759204" y="404368"/>
                  </a:lnTo>
                  <a:lnTo>
                    <a:pt x="1764665" y="401193"/>
                  </a:lnTo>
                  <a:lnTo>
                    <a:pt x="1752727" y="400939"/>
                  </a:lnTo>
                  <a:lnTo>
                    <a:pt x="1756537" y="398780"/>
                  </a:lnTo>
                  <a:lnTo>
                    <a:pt x="1757045" y="398399"/>
                  </a:lnTo>
                  <a:lnTo>
                    <a:pt x="1757807" y="397764"/>
                  </a:lnTo>
                  <a:lnTo>
                    <a:pt x="1759712" y="396240"/>
                  </a:lnTo>
                  <a:lnTo>
                    <a:pt x="1760855" y="395605"/>
                  </a:lnTo>
                  <a:lnTo>
                    <a:pt x="1760855" y="395605"/>
                  </a:lnTo>
                  <a:lnTo>
                    <a:pt x="1760855" y="395605"/>
                  </a:lnTo>
                  <a:lnTo>
                    <a:pt x="1766570" y="390779"/>
                  </a:lnTo>
                  <a:lnTo>
                    <a:pt x="1771396" y="404622"/>
                  </a:lnTo>
                  <a:lnTo>
                    <a:pt x="1761490" y="407162"/>
                  </a:lnTo>
                  <a:lnTo>
                    <a:pt x="1759712" y="404114"/>
                  </a:lnTo>
                  <a:lnTo>
                    <a:pt x="1771015" y="404495"/>
                  </a:lnTo>
                  <a:lnTo>
                    <a:pt x="1767332" y="406654"/>
                  </a:lnTo>
                  <a:lnTo>
                    <a:pt x="1766570" y="407162"/>
                  </a:lnTo>
                  <a:lnTo>
                    <a:pt x="1764157" y="408940"/>
                  </a:lnTo>
                  <a:lnTo>
                    <a:pt x="1763395" y="409448"/>
                  </a:lnTo>
                  <a:lnTo>
                    <a:pt x="1763141" y="409575"/>
                  </a:lnTo>
                  <a:lnTo>
                    <a:pt x="1763014" y="409702"/>
                  </a:lnTo>
                  <a:lnTo>
                    <a:pt x="1757807" y="414401"/>
                  </a:lnTo>
                  <a:lnTo>
                    <a:pt x="1752727" y="404114"/>
                  </a:lnTo>
                  <a:lnTo>
                    <a:pt x="1753235" y="402463"/>
                  </a:lnTo>
                  <a:lnTo>
                    <a:pt x="1759458" y="379222"/>
                  </a:lnTo>
                  <a:lnTo>
                    <a:pt x="1765173" y="376428"/>
                  </a:lnTo>
                  <a:lnTo>
                    <a:pt x="1759712" y="379603"/>
                  </a:lnTo>
                  <a:lnTo>
                    <a:pt x="1763268" y="381635"/>
                  </a:lnTo>
                  <a:lnTo>
                    <a:pt x="1763268" y="381635"/>
                  </a:lnTo>
                  <a:lnTo>
                    <a:pt x="1762125" y="382016"/>
                  </a:lnTo>
                  <a:lnTo>
                    <a:pt x="1760347" y="383032"/>
                  </a:lnTo>
                  <a:lnTo>
                    <a:pt x="1749806" y="390525"/>
                  </a:lnTo>
                  <a:lnTo>
                    <a:pt x="1743456" y="395732"/>
                  </a:lnTo>
                  <a:cubicBezTo>
                    <a:pt x="1738122" y="400050"/>
                    <a:pt x="1732407" y="404749"/>
                    <a:pt x="1728216" y="407162"/>
                  </a:cubicBezTo>
                  <a:lnTo>
                    <a:pt x="1725930" y="408432"/>
                  </a:lnTo>
                  <a:lnTo>
                    <a:pt x="1724660" y="408813"/>
                  </a:lnTo>
                  <a:lnTo>
                    <a:pt x="1717929" y="410591"/>
                  </a:lnTo>
                  <a:lnTo>
                    <a:pt x="1720469" y="402336"/>
                  </a:lnTo>
                  <a:lnTo>
                    <a:pt x="1715008" y="405511"/>
                  </a:lnTo>
                  <a:lnTo>
                    <a:pt x="1714119" y="402844"/>
                  </a:lnTo>
                  <a:lnTo>
                    <a:pt x="1714119" y="402209"/>
                  </a:lnTo>
                  <a:cubicBezTo>
                    <a:pt x="1714119" y="395986"/>
                    <a:pt x="1761490" y="328549"/>
                    <a:pt x="1760093" y="330581"/>
                  </a:cubicBezTo>
                  <a:lnTo>
                    <a:pt x="1765300" y="334264"/>
                  </a:lnTo>
                  <a:lnTo>
                    <a:pt x="1759839" y="337439"/>
                  </a:lnTo>
                  <a:lnTo>
                    <a:pt x="1764919" y="340487"/>
                  </a:lnTo>
                  <a:lnTo>
                    <a:pt x="1765046" y="340487"/>
                  </a:lnTo>
                  <a:lnTo>
                    <a:pt x="1766316" y="340360"/>
                  </a:lnTo>
                  <a:lnTo>
                    <a:pt x="1766189" y="340360"/>
                  </a:lnTo>
                  <a:cubicBezTo>
                    <a:pt x="1756283" y="343281"/>
                    <a:pt x="1656842" y="404241"/>
                    <a:pt x="1656080" y="404622"/>
                  </a:cubicBezTo>
                  <a:lnTo>
                    <a:pt x="1649730" y="405638"/>
                  </a:lnTo>
                  <a:lnTo>
                    <a:pt x="1646047" y="396875"/>
                  </a:lnTo>
                  <a:lnTo>
                    <a:pt x="1760982" y="287655"/>
                  </a:lnTo>
                  <a:lnTo>
                    <a:pt x="1765300" y="292227"/>
                  </a:lnTo>
                  <a:lnTo>
                    <a:pt x="1759839" y="295402"/>
                  </a:lnTo>
                  <a:lnTo>
                    <a:pt x="1762506" y="297307"/>
                  </a:lnTo>
                  <a:lnTo>
                    <a:pt x="1762379" y="297307"/>
                  </a:lnTo>
                  <a:lnTo>
                    <a:pt x="1762252" y="297307"/>
                  </a:lnTo>
                  <a:cubicBezTo>
                    <a:pt x="1740027" y="297307"/>
                    <a:pt x="1590675" y="400177"/>
                    <a:pt x="1589024" y="401320"/>
                  </a:cubicBezTo>
                  <a:lnTo>
                    <a:pt x="1585468" y="396113"/>
                  </a:lnTo>
                  <a:lnTo>
                    <a:pt x="1582166" y="390652"/>
                  </a:lnTo>
                  <a:cubicBezTo>
                    <a:pt x="1584706" y="389128"/>
                    <a:pt x="1754124" y="287655"/>
                    <a:pt x="1759331" y="267208"/>
                  </a:cubicBezTo>
                  <a:lnTo>
                    <a:pt x="1765300" y="266065"/>
                  </a:lnTo>
                  <a:lnTo>
                    <a:pt x="1759840" y="269240"/>
                  </a:lnTo>
                  <a:lnTo>
                    <a:pt x="1762379" y="271145"/>
                  </a:lnTo>
                  <a:lnTo>
                    <a:pt x="1762253" y="271145"/>
                  </a:lnTo>
                  <a:lnTo>
                    <a:pt x="1762253" y="271145"/>
                  </a:lnTo>
                  <a:lnTo>
                    <a:pt x="1762126" y="271145"/>
                  </a:lnTo>
                  <a:cubicBezTo>
                    <a:pt x="1735964" y="271145"/>
                    <a:pt x="1548893" y="398272"/>
                    <a:pt x="1547115" y="399415"/>
                  </a:cubicBezTo>
                  <a:lnTo>
                    <a:pt x="1540384" y="400685"/>
                  </a:lnTo>
                  <a:lnTo>
                    <a:pt x="1536955" y="391160"/>
                  </a:lnTo>
                  <a:lnTo>
                    <a:pt x="1539749" y="389128"/>
                  </a:lnTo>
                  <a:cubicBezTo>
                    <a:pt x="1540257" y="388747"/>
                    <a:pt x="1751712" y="229743"/>
                    <a:pt x="1760475" y="220599"/>
                  </a:cubicBezTo>
                  <a:lnTo>
                    <a:pt x="1756792" y="222504"/>
                  </a:lnTo>
                  <a:lnTo>
                    <a:pt x="1765301" y="224663"/>
                  </a:lnTo>
                  <a:lnTo>
                    <a:pt x="1768476" y="230124"/>
                  </a:lnTo>
                  <a:lnTo>
                    <a:pt x="1480059" y="396621"/>
                  </a:lnTo>
                  <a:cubicBezTo>
                    <a:pt x="1477138" y="398272"/>
                    <a:pt x="1473328" y="397383"/>
                    <a:pt x="1471423" y="394462"/>
                  </a:cubicBezTo>
                  <a:lnTo>
                    <a:pt x="1470534" y="387731"/>
                  </a:lnTo>
                  <a:lnTo>
                    <a:pt x="1473455" y="385826"/>
                  </a:lnTo>
                  <a:cubicBezTo>
                    <a:pt x="1479932" y="381508"/>
                    <a:pt x="1760475" y="194818"/>
                    <a:pt x="1759840" y="193802"/>
                  </a:cubicBezTo>
                  <a:lnTo>
                    <a:pt x="1764031" y="196342"/>
                  </a:lnTo>
                  <a:lnTo>
                    <a:pt x="1763650" y="196342"/>
                  </a:lnTo>
                  <a:cubicBezTo>
                    <a:pt x="1737742" y="197104"/>
                    <a:pt x="1427481" y="392938"/>
                    <a:pt x="1425703" y="394081"/>
                  </a:cubicBezTo>
                  <a:lnTo>
                    <a:pt x="1422528" y="395351"/>
                  </a:lnTo>
                  <a:lnTo>
                    <a:pt x="1417702" y="393446"/>
                  </a:lnTo>
                  <a:lnTo>
                    <a:pt x="1416813" y="391922"/>
                  </a:lnTo>
                  <a:lnTo>
                    <a:pt x="1415670" y="388874"/>
                  </a:lnTo>
                  <a:lnTo>
                    <a:pt x="1415670" y="387477"/>
                  </a:lnTo>
                  <a:lnTo>
                    <a:pt x="1415924" y="385318"/>
                  </a:lnTo>
                  <a:lnTo>
                    <a:pt x="1416178" y="384429"/>
                  </a:lnTo>
                  <a:cubicBezTo>
                    <a:pt x="1426719" y="349377"/>
                    <a:pt x="1764539" y="150241"/>
                    <a:pt x="1762126" y="151765"/>
                  </a:cubicBezTo>
                  <a:lnTo>
                    <a:pt x="1765301" y="157226"/>
                  </a:lnTo>
                  <a:lnTo>
                    <a:pt x="1759840" y="160401"/>
                  </a:lnTo>
                  <a:lnTo>
                    <a:pt x="1760094" y="160655"/>
                  </a:lnTo>
                  <a:lnTo>
                    <a:pt x="1760094" y="160655"/>
                  </a:lnTo>
                  <a:lnTo>
                    <a:pt x="1759332" y="160274"/>
                  </a:lnTo>
                  <a:lnTo>
                    <a:pt x="1757427" y="160274"/>
                  </a:lnTo>
                  <a:cubicBezTo>
                    <a:pt x="1701928" y="160274"/>
                    <a:pt x="1373506" y="390398"/>
                    <a:pt x="1371855" y="391541"/>
                  </a:cubicBezTo>
                  <a:lnTo>
                    <a:pt x="1368172" y="386334"/>
                  </a:lnTo>
                  <a:lnTo>
                    <a:pt x="1364743" y="381000"/>
                  </a:lnTo>
                  <a:lnTo>
                    <a:pt x="1761109" y="118745"/>
                  </a:lnTo>
                  <a:lnTo>
                    <a:pt x="1764538" y="124079"/>
                  </a:lnTo>
                  <a:lnTo>
                    <a:pt x="1759077" y="127254"/>
                  </a:lnTo>
                  <a:lnTo>
                    <a:pt x="1760982" y="128778"/>
                  </a:lnTo>
                  <a:lnTo>
                    <a:pt x="1760982" y="128778"/>
                  </a:lnTo>
                  <a:lnTo>
                    <a:pt x="1760855" y="128778"/>
                  </a:lnTo>
                  <a:lnTo>
                    <a:pt x="1760474" y="128778"/>
                  </a:lnTo>
                  <a:cubicBezTo>
                    <a:pt x="1715389" y="128778"/>
                    <a:pt x="1320038" y="387985"/>
                    <a:pt x="1318260" y="389128"/>
                  </a:cubicBezTo>
                  <a:lnTo>
                    <a:pt x="1314831" y="383794"/>
                  </a:lnTo>
                  <a:lnTo>
                    <a:pt x="1312291" y="377952"/>
                  </a:lnTo>
                  <a:cubicBezTo>
                    <a:pt x="1312291" y="377952"/>
                    <a:pt x="1487551" y="300228"/>
                    <a:pt x="1619504" y="224028"/>
                  </a:cubicBezTo>
                  <a:cubicBezTo>
                    <a:pt x="1712468" y="170307"/>
                    <a:pt x="1770126" y="124460"/>
                    <a:pt x="1759204" y="105410"/>
                  </a:cubicBezTo>
                  <a:cubicBezTo>
                    <a:pt x="1755267" y="98679"/>
                    <a:pt x="1733550" y="102870"/>
                    <a:pt x="1687703" y="129413"/>
                  </a:cubicBezTo>
                  <a:cubicBezTo>
                    <a:pt x="1634490" y="160147"/>
                    <a:pt x="1562227" y="212344"/>
                    <a:pt x="1493266" y="262255"/>
                  </a:cubicBezTo>
                  <a:cubicBezTo>
                    <a:pt x="1431036" y="307213"/>
                    <a:pt x="1371346" y="350393"/>
                    <a:pt x="1331341" y="373507"/>
                  </a:cubicBezTo>
                  <a:cubicBezTo>
                    <a:pt x="1310259" y="385699"/>
                    <a:pt x="1290066" y="395351"/>
                    <a:pt x="1279652" y="390017"/>
                  </a:cubicBezTo>
                  <a:lnTo>
                    <a:pt x="1275842" y="387350"/>
                  </a:lnTo>
                  <a:lnTo>
                    <a:pt x="1274572" y="385318"/>
                  </a:lnTo>
                  <a:lnTo>
                    <a:pt x="1273937" y="378206"/>
                  </a:lnTo>
                  <a:lnTo>
                    <a:pt x="1274826" y="376555"/>
                  </a:lnTo>
                  <a:lnTo>
                    <a:pt x="1274826" y="376555"/>
                  </a:lnTo>
                  <a:cubicBezTo>
                    <a:pt x="1278636" y="369951"/>
                    <a:pt x="1293876" y="360172"/>
                    <a:pt x="1313434" y="348869"/>
                  </a:cubicBezTo>
                  <a:cubicBezTo>
                    <a:pt x="1343660" y="331470"/>
                    <a:pt x="1389507" y="307594"/>
                    <a:pt x="1440434" y="281178"/>
                  </a:cubicBezTo>
                  <a:cubicBezTo>
                    <a:pt x="1504696" y="247904"/>
                    <a:pt x="1577086" y="210312"/>
                    <a:pt x="1636903" y="175768"/>
                  </a:cubicBezTo>
                  <a:cubicBezTo>
                    <a:pt x="1720596" y="127508"/>
                    <a:pt x="1766062" y="91821"/>
                    <a:pt x="1759331" y="80264"/>
                  </a:cubicBezTo>
                  <a:lnTo>
                    <a:pt x="1764792" y="77089"/>
                  </a:lnTo>
                  <a:lnTo>
                    <a:pt x="1759331" y="80264"/>
                  </a:lnTo>
                  <a:lnTo>
                    <a:pt x="1759966" y="80899"/>
                  </a:lnTo>
                  <a:lnTo>
                    <a:pt x="1759966" y="80899"/>
                  </a:lnTo>
                  <a:cubicBezTo>
                    <a:pt x="1754124" y="78359"/>
                    <a:pt x="1726946" y="89789"/>
                    <a:pt x="1682115" y="115697"/>
                  </a:cubicBezTo>
                  <a:cubicBezTo>
                    <a:pt x="1622298" y="150241"/>
                    <a:pt x="1539748" y="204724"/>
                    <a:pt x="1462278" y="255905"/>
                  </a:cubicBezTo>
                  <a:cubicBezTo>
                    <a:pt x="1394079" y="300990"/>
                    <a:pt x="1329563" y="343535"/>
                    <a:pt x="1288288" y="367411"/>
                  </a:cubicBezTo>
                  <a:cubicBezTo>
                    <a:pt x="1267460" y="379476"/>
                    <a:pt x="1250061" y="388366"/>
                    <a:pt x="1241679" y="387858"/>
                  </a:cubicBezTo>
                  <a:lnTo>
                    <a:pt x="1236091" y="386842"/>
                  </a:lnTo>
                  <a:lnTo>
                    <a:pt x="1239647" y="380365"/>
                  </a:lnTo>
                  <a:lnTo>
                    <a:pt x="1234186" y="383540"/>
                  </a:lnTo>
                  <a:lnTo>
                    <a:pt x="1236472" y="374015"/>
                  </a:lnTo>
                  <a:lnTo>
                    <a:pt x="1235456" y="375158"/>
                  </a:lnTo>
                  <a:cubicBezTo>
                    <a:pt x="1245743" y="363982"/>
                    <a:pt x="1390015" y="274701"/>
                    <a:pt x="1523492" y="192278"/>
                  </a:cubicBezTo>
                  <a:cubicBezTo>
                    <a:pt x="1642364" y="118745"/>
                    <a:pt x="1752600" y="50546"/>
                    <a:pt x="1759966" y="43180"/>
                  </a:cubicBezTo>
                  <a:lnTo>
                    <a:pt x="1756410" y="44958"/>
                  </a:lnTo>
                  <a:lnTo>
                    <a:pt x="1764919" y="46990"/>
                  </a:lnTo>
                  <a:lnTo>
                    <a:pt x="1768094" y="52451"/>
                  </a:lnTo>
                  <a:lnTo>
                    <a:pt x="1194181" y="383667"/>
                  </a:lnTo>
                  <a:cubicBezTo>
                    <a:pt x="1191260" y="385445"/>
                    <a:pt x="1187450" y="384429"/>
                    <a:pt x="1185545" y="381508"/>
                  </a:cubicBezTo>
                  <a:lnTo>
                    <a:pt x="1184656" y="374777"/>
                  </a:lnTo>
                  <a:lnTo>
                    <a:pt x="1750187" y="11430"/>
                  </a:lnTo>
                  <a:lnTo>
                    <a:pt x="1753616" y="16764"/>
                  </a:lnTo>
                  <a:lnTo>
                    <a:pt x="1756918" y="22225"/>
                  </a:lnTo>
                  <a:cubicBezTo>
                    <a:pt x="1756918" y="22225"/>
                    <a:pt x="1485646" y="187325"/>
                    <a:pt x="1301496" y="293751"/>
                  </a:cubicBezTo>
                  <a:cubicBezTo>
                    <a:pt x="1216533" y="342773"/>
                    <a:pt x="1147572" y="381000"/>
                    <a:pt x="1134491" y="382270"/>
                  </a:cubicBezTo>
                  <a:lnTo>
                    <a:pt x="1129157" y="382905"/>
                  </a:lnTo>
                  <a:lnTo>
                    <a:pt x="1126744" y="378714"/>
                  </a:lnTo>
                  <a:cubicBezTo>
                    <a:pt x="1107694" y="345821"/>
                    <a:pt x="1208786" y="280035"/>
                    <a:pt x="1315212" y="218694"/>
                  </a:cubicBezTo>
                  <a:cubicBezTo>
                    <a:pt x="1410462" y="163703"/>
                    <a:pt x="1522095" y="106426"/>
                    <a:pt x="1599946" y="66421"/>
                  </a:cubicBezTo>
                  <a:cubicBezTo>
                    <a:pt x="1641983" y="44831"/>
                    <a:pt x="1673987" y="28448"/>
                    <a:pt x="1688592" y="19939"/>
                  </a:cubicBezTo>
                  <a:lnTo>
                    <a:pt x="1695196" y="15875"/>
                  </a:lnTo>
                  <a:lnTo>
                    <a:pt x="1695704" y="15367"/>
                  </a:lnTo>
                  <a:lnTo>
                    <a:pt x="1692021" y="17145"/>
                  </a:lnTo>
                  <a:lnTo>
                    <a:pt x="1700530" y="19177"/>
                  </a:lnTo>
                  <a:lnTo>
                    <a:pt x="1704594" y="24003"/>
                  </a:lnTo>
                  <a:cubicBezTo>
                    <a:pt x="1704594" y="24003"/>
                    <a:pt x="1460373" y="231775"/>
                    <a:pt x="1278001" y="337058"/>
                  </a:cubicBezTo>
                  <a:cubicBezTo>
                    <a:pt x="1190625" y="387477"/>
                    <a:pt x="1106932" y="420878"/>
                    <a:pt x="1081405" y="376555"/>
                  </a:cubicBezTo>
                  <a:lnTo>
                    <a:pt x="1080389" y="373380"/>
                  </a:lnTo>
                  <a:lnTo>
                    <a:pt x="1082294" y="368681"/>
                  </a:lnTo>
                  <a:lnTo>
                    <a:pt x="1083818" y="367792"/>
                  </a:lnTo>
                  <a:cubicBezTo>
                    <a:pt x="1083818" y="367792"/>
                    <a:pt x="1134618" y="338963"/>
                    <a:pt x="1205865" y="297815"/>
                  </a:cubicBezTo>
                  <a:cubicBezTo>
                    <a:pt x="1371854" y="201930"/>
                    <a:pt x="1640713" y="43434"/>
                    <a:pt x="1651127" y="20701"/>
                  </a:cubicBezTo>
                  <a:lnTo>
                    <a:pt x="1650365" y="22098"/>
                  </a:lnTo>
                  <a:lnTo>
                    <a:pt x="1657096" y="21082"/>
                  </a:lnTo>
                  <a:lnTo>
                    <a:pt x="1660398" y="26543"/>
                  </a:lnTo>
                  <a:cubicBezTo>
                    <a:pt x="1660398" y="26543"/>
                    <a:pt x="1398270" y="186436"/>
                    <a:pt x="1218438" y="290449"/>
                  </a:cubicBezTo>
                  <a:cubicBezTo>
                    <a:pt x="1134237" y="339090"/>
                    <a:pt x="1065403" y="377317"/>
                    <a:pt x="1052068" y="378460"/>
                  </a:cubicBezTo>
                  <a:lnTo>
                    <a:pt x="1046734" y="378968"/>
                  </a:lnTo>
                  <a:lnTo>
                    <a:pt x="1044321" y="374777"/>
                  </a:lnTo>
                  <a:cubicBezTo>
                    <a:pt x="1033145" y="355346"/>
                    <a:pt x="1073404" y="328549"/>
                    <a:pt x="1117219" y="303276"/>
                  </a:cubicBezTo>
                  <a:cubicBezTo>
                    <a:pt x="1169162" y="273304"/>
                    <a:pt x="1243076" y="236982"/>
                    <a:pt x="1317879" y="200406"/>
                  </a:cubicBezTo>
                  <a:cubicBezTo>
                    <a:pt x="1394968" y="162560"/>
                    <a:pt x="1472819" y="124333"/>
                    <a:pt x="1529207" y="91821"/>
                  </a:cubicBezTo>
                  <a:cubicBezTo>
                    <a:pt x="1589913" y="56769"/>
                    <a:pt x="1613789" y="34163"/>
                    <a:pt x="1609090" y="26162"/>
                  </a:cubicBezTo>
                  <a:lnTo>
                    <a:pt x="1608328" y="24892"/>
                  </a:lnTo>
                  <a:lnTo>
                    <a:pt x="1603629" y="24892"/>
                  </a:lnTo>
                  <a:cubicBezTo>
                    <a:pt x="1521333" y="24892"/>
                    <a:pt x="1018921" y="374015"/>
                    <a:pt x="1017270" y="375158"/>
                  </a:cubicBezTo>
                  <a:lnTo>
                    <a:pt x="1013968" y="376555"/>
                  </a:lnTo>
                  <a:lnTo>
                    <a:pt x="1009015" y="374650"/>
                  </a:lnTo>
                  <a:lnTo>
                    <a:pt x="1008126" y="373126"/>
                  </a:lnTo>
                  <a:cubicBezTo>
                    <a:pt x="982345" y="328422"/>
                    <a:pt x="1073150" y="263398"/>
                    <a:pt x="1173607" y="205486"/>
                  </a:cubicBezTo>
                  <a:cubicBezTo>
                    <a:pt x="1283335" y="142240"/>
                    <a:pt x="1419733" y="79883"/>
                    <a:pt x="1493647" y="46101"/>
                  </a:cubicBezTo>
                  <a:cubicBezTo>
                    <a:pt x="1521460" y="33401"/>
                    <a:pt x="1539875" y="24892"/>
                    <a:pt x="1545209" y="21844"/>
                  </a:cubicBezTo>
                  <a:lnTo>
                    <a:pt x="1541018" y="22987"/>
                  </a:lnTo>
                  <a:lnTo>
                    <a:pt x="1550035" y="26035"/>
                  </a:lnTo>
                  <a:lnTo>
                    <a:pt x="1554099" y="30861"/>
                  </a:lnTo>
                  <a:cubicBezTo>
                    <a:pt x="1554226" y="30861"/>
                    <a:pt x="1318641" y="231013"/>
                    <a:pt x="1142873" y="332486"/>
                  </a:cubicBezTo>
                  <a:cubicBezTo>
                    <a:pt x="1058672" y="381127"/>
                    <a:pt x="977900" y="413512"/>
                    <a:pt x="953135" y="370586"/>
                  </a:cubicBezTo>
                  <a:lnTo>
                    <a:pt x="952373" y="363728"/>
                  </a:lnTo>
                  <a:lnTo>
                    <a:pt x="1516253" y="21844"/>
                  </a:lnTo>
                  <a:lnTo>
                    <a:pt x="1519555" y="27305"/>
                  </a:lnTo>
                  <a:lnTo>
                    <a:pt x="1514094" y="30480"/>
                  </a:lnTo>
                  <a:cubicBezTo>
                    <a:pt x="1510919" y="25019"/>
                    <a:pt x="1504823" y="21844"/>
                    <a:pt x="1493647" y="21844"/>
                  </a:cubicBezTo>
                  <a:cubicBezTo>
                    <a:pt x="1376553" y="21844"/>
                    <a:pt x="938149" y="369951"/>
                    <a:pt x="936625" y="371221"/>
                  </a:cubicBezTo>
                  <a:lnTo>
                    <a:pt x="932688" y="366268"/>
                  </a:lnTo>
                  <a:lnTo>
                    <a:pt x="929386" y="360934"/>
                  </a:lnTo>
                  <a:cubicBezTo>
                    <a:pt x="936244" y="356743"/>
                    <a:pt x="1447165" y="36576"/>
                    <a:pt x="1445514" y="33782"/>
                  </a:cubicBezTo>
                  <a:lnTo>
                    <a:pt x="1450975" y="30607"/>
                  </a:lnTo>
                  <a:lnTo>
                    <a:pt x="1445514" y="33782"/>
                  </a:lnTo>
                  <a:lnTo>
                    <a:pt x="1442720" y="30861"/>
                  </a:lnTo>
                  <a:lnTo>
                    <a:pt x="1436497" y="30861"/>
                  </a:lnTo>
                  <a:cubicBezTo>
                    <a:pt x="1345565" y="30861"/>
                    <a:pt x="879475" y="367665"/>
                    <a:pt x="877824" y="368808"/>
                  </a:cubicBezTo>
                  <a:lnTo>
                    <a:pt x="874141" y="363728"/>
                  </a:lnTo>
                  <a:lnTo>
                    <a:pt x="870712" y="358394"/>
                  </a:lnTo>
                  <a:lnTo>
                    <a:pt x="1378712" y="28448"/>
                  </a:lnTo>
                  <a:lnTo>
                    <a:pt x="1382141" y="33782"/>
                  </a:lnTo>
                  <a:lnTo>
                    <a:pt x="1385316" y="39243"/>
                  </a:lnTo>
                  <a:lnTo>
                    <a:pt x="818642" y="366395"/>
                  </a:lnTo>
                  <a:lnTo>
                    <a:pt x="815467" y="360934"/>
                  </a:lnTo>
                  <a:lnTo>
                    <a:pt x="812419" y="355346"/>
                  </a:lnTo>
                  <a:cubicBezTo>
                    <a:pt x="812419" y="355346"/>
                    <a:pt x="860933" y="328295"/>
                    <a:pt x="927862" y="289687"/>
                  </a:cubicBezTo>
                  <a:cubicBezTo>
                    <a:pt x="1078103" y="202946"/>
                    <a:pt x="1308862" y="64516"/>
                    <a:pt x="1312164" y="38608"/>
                  </a:cubicBezTo>
                  <a:lnTo>
                    <a:pt x="1318006" y="36703"/>
                  </a:lnTo>
                  <a:lnTo>
                    <a:pt x="1312545" y="39878"/>
                  </a:lnTo>
                  <a:lnTo>
                    <a:pt x="1313053" y="40513"/>
                  </a:lnTo>
                  <a:lnTo>
                    <a:pt x="1313053" y="40513"/>
                  </a:lnTo>
                  <a:lnTo>
                    <a:pt x="1312418" y="40259"/>
                  </a:lnTo>
                  <a:lnTo>
                    <a:pt x="1310894" y="40259"/>
                  </a:lnTo>
                  <a:cubicBezTo>
                    <a:pt x="1245997" y="40259"/>
                    <a:pt x="765937" y="362585"/>
                    <a:pt x="764286" y="363728"/>
                  </a:cubicBezTo>
                  <a:lnTo>
                    <a:pt x="760984" y="364998"/>
                  </a:lnTo>
                  <a:lnTo>
                    <a:pt x="756158" y="363093"/>
                  </a:lnTo>
                  <a:lnTo>
                    <a:pt x="755269" y="361569"/>
                  </a:lnTo>
                  <a:lnTo>
                    <a:pt x="753110" y="356108"/>
                  </a:lnTo>
                  <a:lnTo>
                    <a:pt x="753110" y="353187"/>
                  </a:lnTo>
                  <a:cubicBezTo>
                    <a:pt x="753110" y="282575"/>
                    <a:pt x="1290828" y="30226"/>
                    <a:pt x="1286764" y="32131"/>
                  </a:cubicBezTo>
                  <a:lnTo>
                    <a:pt x="1289431" y="37846"/>
                  </a:lnTo>
                  <a:lnTo>
                    <a:pt x="1283970" y="41021"/>
                  </a:lnTo>
                  <a:cubicBezTo>
                    <a:pt x="1271905" y="20066"/>
                    <a:pt x="1216279" y="37846"/>
                    <a:pt x="1132840" y="85852"/>
                  </a:cubicBezTo>
                  <a:cubicBezTo>
                    <a:pt x="1007745" y="157861"/>
                    <a:pt x="844931" y="282702"/>
                    <a:pt x="774700" y="336423"/>
                  </a:cubicBezTo>
                  <a:cubicBezTo>
                    <a:pt x="755904" y="350774"/>
                    <a:pt x="743077" y="360680"/>
                    <a:pt x="740029" y="362331"/>
                  </a:cubicBezTo>
                  <a:lnTo>
                    <a:pt x="734949" y="367411"/>
                  </a:lnTo>
                  <a:lnTo>
                    <a:pt x="736346" y="356997"/>
                  </a:lnTo>
                  <a:lnTo>
                    <a:pt x="730885" y="360172"/>
                  </a:lnTo>
                  <a:lnTo>
                    <a:pt x="727583" y="352044"/>
                  </a:lnTo>
                  <a:lnTo>
                    <a:pt x="727583" y="347980"/>
                  </a:lnTo>
                  <a:cubicBezTo>
                    <a:pt x="727456" y="260477"/>
                    <a:pt x="1209294" y="34163"/>
                    <a:pt x="1205484" y="35941"/>
                  </a:cubicBezTo>
                  <a:lnTo>
                    <a:pt x="1212215" y="35687"/>
                  </a:lnTo>
                  <a:lnTo>
                    <a:pt x="1214247" y="45466"/>
                  </a:lnTo>
                  <a:lnTo>
                    <a:pt x="670179" y="359537"/>
                  </a:lnTo>
                  <a:cubicBezTo>
                    <a:pt x="667131" y="361315"/>
                    <a:pt x="663321" y="360299"/>
                    <a:pt x="661543" y="357251"/>
                  </a:cubicBezTo>
                  <a:lnTo>
                    <a:pt x="664718" y="347218"/>
                  </a:lnTo>
                  <a:lnTo>
                    <a:pt x="663067" y="348742"/>
                  </a:lnTo>
                  <a:cubicBezTo>
                    <a:pt x="669798" y="342138"/>
                    <a:pt x="732409" y="305435"/>
                    <a:pt x="809244" y="260096"/>
                  </a:cubicBezTo>
                  <a:cubicBezTo>
                    <a:pt x="953262" y="175387"/>
                    <a:pt x="1146556" y="61214"/>
                    <a:pt x="1155700" y="43053"/>
                  </a:cubicBezTo>
                  <a:lnTo>
                    <a:pt x="1154684" y="44577"/>
                  </a:lnTo>
                  <a:lnTo>
                    <a:pt x="1161542" y="43815"/>
                  </a:lnTo>
                  <a:lnTo>
                    <a:pt x="1165733" y="48641"/>
                  </a:lnTo>
                  <a:cubicBezTo>
                    <a:pt x="1165860" y="48514"/>
                    <a:pt x="953516" y="230378"/>
                    <a:pt x="794512" y="322072"/>
                  </a:cubicBezTo>
                  <a:cubicBezTo>
                    <a:pt x="718693" y="365760"/>
                    <a:pt x="644906" y="395478"/>
                    <a:pt x="621792" y="355473"/>
                  </a:cubicBezTo>
                  <a:lnTo>
                    <a:pt x="627253" y="352298"/>
                  </a:lnTo>
                  <a:lnTo>
                    <a:pt x="621792" y="355473"/>
                  </a:lnTo>
                  <a:lnTo>
                    <a:pt x="620776" y="348996"/>
                  </a:lnTo>
                  <a:lnTo>
                    <a:pt x="621665" y="346964"/>
                  </a:lnTo>
                  <a:lnTo>
                    <a:pt x="621665" y="346964"/>
                  </a:lnTo>
                  <a:cubicBezTo>
                    <a:pt x="625602" y="338582"/>
                    <a:pt x="645541" y="325755"/>
                    <a:pt x="671068" y="311023"/>
                  </a:cubicBezTo>
                  <a:cubicBezTo>
                    <a:pt x="705485" y="291211"/>
                    <a:pt x="755142" y="265303"/>
                    <a:pt x="808736" y="237236"/>
                  </a:cubicBezTo>
                  <a:cubicBezTo>
                    <a:pt x="872236" y="204089"/>
                    <a:pt x="941324" y="168021"/>
                    <a:pt x="997712" y="135382"/>
                  </a:cubicBezTo>
                  <a:cubicBezTo>
                    <a:pt x="1076198" y="90043"/>
                    <a:pt x="1116457" y="58166"/>
                    <a:pt x="1111250" y="49022"/>
                  </a:cubicBezTo>
                  <a:lnTo>
                    <a:pt x="1116711" y="45847"/>
                  </a:lnTo>
                  <a:lnTo>
                    <a:pt x="1119886" y="51308"/>
                  </a:lnTo>
                  <a:lnTo>
                    <a:pt x="592328" y="355981"/>
                  </a:lnTo>
                  <a:cubicBezTo>
                    <a:pt x="589407" y="357632"/>
                    <a:pt x="585597" y="356743"/>
                    <a:pt x="583819" y="353822"/>
                  </a:cubicBezTo>
                  <a:lnTo>
                    <a:pt x="582803" y="347091"/>
                  </a:lnTo>
                  <a:lnTo>
                    <a:pt x="1044067" y="43688"/>
                  </a:lnTo>
                  <a:lnTo>
                    <a:pt x="1047496" y="49022"/>
                  </a:lnTo>
                  <a:lnTo>
                    <a:pt x="1050671" y="54483"/>
                  </a:lnTo>
                  <a:lnTo>
                    <a:pt x="533146" y="353314"/>
                  </a:lnTo>
                  <a:cubicBezTo>
                    <a:pt x="530225" y="354965"/>
                    <a:pt x="526415" y="354076"/>
                    <a:pt x="524637" y="351155"/>
                  </a:cubicBezTo>
                  <a:lnTo>
                    <a:pt x="523621" y="344424"/>
                  </a:lnTo>
                  <a:lnTo>
                    <a:pt x="526415" y="342519"/>
                  </a:lnTo>
                  <a:lnTo>
                    <a:pt x="965073" y="47371"/>
                  </a:lnTo>
                  <a:lnTo>
                    <a:pt x="968629" y="52578"/>
                  </a:lnTo>
                  <a:lnTo>
                    <a:pt x="963168" y="55753"/>
                  </a:lnTo>
                  <a:lnTo>
                    <a:pt x="966089" y="57658"/>
                  </a:lnTo>
                  <a:lnTo>
                    <a:pt x="965962" y="57658"/>
                  </a:lnTo>
                  <a:lnTo>
                    <a:pt x="959739" y="59309"/>
                  </a:lnTo>
                  <a:lnTo>
                    <a:pt x="950468" y="64643"/>
                  </a:lnTo>
                  <a:cubicBezTo>
                    <a:pt x="924941" y="79375"/>
                    <a:pt x="878586" y="113792"/>
                    <a:pt x="823722" y="154559"/>
                  </a:cubicBezTo>
                  <a:cubicBezTo>
                    <a:pt x="746887" y="211709"/>
                    <a:pt x="654050" y="280670"/>
                    <a:pt x="581533" y="322580"/>
                  </a:cubicBezTo>
                  <a:cubicBezTo>
                    <a:pt x="527050" y="354076"/>
                    <a:pt x="473837" y="376555"/>
                    <a:pt x="457200" y="347726"/>
                  </a:cubicBezTo>
                  <a:lnTo>
                    <a:pt x="456438" y="340995"/>
                  </a:lnTo>
                  <a:lnTo>
                    <a:pt x="920623" y="49276"/>
                  </a:lnTo>
                  <a:lnTo>
                    <a:pt x="924052" y="54610"/>
                  </a:lnTo>
                  <a:lnTo>
                    <a:pt x="918591" y="57785"/>
                  </a:lnTo>
                  <a:lnTo>
                    <a:pt x="932561" y="57404"/>
                  </a:lnTo>
                  <a:lnTo>
                    <a:pt x="926465" y="60579"/>
                  </a:lnTo>
                  <a:cubicBezTo>
                    <a:pt x="922909" y="62611"/>
                    <a:pt x="907415" y="72644"/>
                    <a:pt x="883666" y="87884"/>
                  </a:cubicBezTo>
                  <a:cubicBezTo>
                    <a:pt x="811784" y="134239"/>
                    <a:pt x="666115" y="227965"/>
                    <a:pt x="558546" y="290068"/>
                  </a:cubicBezTo>
                  <a:cubicBezTo>
                    <a:pt x="495554" y="326390"/>
                    <a:pt x="441198" y="354838"/>
                    <a:pt x="425577" y="350647"/>
                  </a:cubicBezTo>
                  <a:lnTo>
                    <a:pt x="420878" y="348742"/>
                  </a:lnTo>
                  <a:lnTo>
                    <a:pt x="418592" y="339344"/>
                  </a:lnTo>
                  <a:lnTo>
                    <a:pt x="885444" y="50927"/>
                  </a:lnTo>
                  <a:cubicBezTo>
                    <a:pt x="888365" y="49149"/>
                    <a:pt x="892175" y="49911"/>
                    <a:pt x="894080" y="52832"/>
                  </a:cubicBezTo>
                  <a:lnTo>
                    <a:pt x="895223" y="59563"/>
                  </a:lnTo>
                  <a:lnTo>
                    <a:pt x="892429" y="61595"/>
                  </a:lnTo>
                  <a:cubicBezTo>
                    <a:pt x="892429" y="61595"/>
                    <a:pt x="683641" y="208026"/>
                    <a:pt x="536956" y="292735"/>
                  </a:cubicBezTo>
                  <a:cubicBezTo>
                    <a:pt x="469265" y="331851"/>
                    <a:pt x="401701" y="366649"/>
                    <a:pt x="389128" y="344932"/>
                  </a:cubicBezTo>
                  <a:lnTo>
                    <a:pt x="388112" y="341630"/>
                  </a:lnTo>
                  <a:lnTo>
                    <a:pt x="390144" y="336931"/>
                  </a:lnTo>
                  <a:lnTo>
                    <a:pt x="391668" y="336169"/>
                  </a:lnTo>
                  <a:cubicBezTo>
                    <a:pt x="391668" y="336169"/>
                    <a:pt x="473964" y="291338"/>
                    <a:pt x="567944" y="237109"/>
                  </a:cubicBezTo>
                  <a:cubicBezTo>
                    <a:pt x="693674" y="164465"/>
                    <a:pt x="831215" y="79629"/>
                    <a:pt x="834009" y="60579"/>
                  </a:cubicBezTo>
                  <a:lnTo>
                    <a:pt x="839851" y="58674"/>
                  </a:lnTo>
                  <a:lnTo>
                    <a:pt x="843026" y="64135"/>
                  </a:lnTo>
                  <a:lnTo>
                    <a:pt x="355981" y="345186"/>
                  </a:lnTo>
                  <a:cubicBezTo>
                    <a:pt x="352933" y="346964"/>
                    <a:pt x="349123" y="345948"/>
                    <a:pt x="347345" y="342900"/>
                  </a:cubicBezTo>
                  <a:lnTo>
                    <a:pt x="343662" y="333756"/>
                  </a:lnTo>
                  <a:lnTo>
                    <a:pt x="343662" y="328803"/>
                  </a:lnTo>
                  <a:cubicBezTo>
                    <a:pt x="343662" y="240157"/>
                    <a:pt x="786003" y="53594"/>
                    <a:pt x="782066" y="55245"/>
                  </a:cubicBezTo>
                  <a:lnTo>
                    <a:pt x="788543" y="55245"/>
                  </a:lnTo>
                  <a:lnTo>
                    <a:pt x="790829" y="64643"/>
                  </a:lnTo>
                  <a:lnTo>
                    <a:pt x="788162" y="66421"/>
                  </a:lnTo>
                  <a:cubicBezTo>
                    <a:pt x="788162" y="66421"/>
                    <a:pt x="583565" y="204597"/>
                    <a:pt x="441579" y="286512"/>
                  </a:cubicBezTo>
                  <a:cubicBezTo>
                    <a:pt x="378333" y="322961"/>
                    <a:pt x="322072" y="352171"/>
                    <a:pt x="305689" y="345313"/>
                  </a:cubicBezTo>
                  <a:lnTo>
                    <a:pt x="301371" y="342900"/>
                  </a:lnTo>
                  <a:lnTo>
                    <a:pt x="298958" y="337185"/>
                  </a:lnTo>
                  <a:lnTo>
                    <a:pt x="301498" y="332359"/>
                  </a:lnTo>
                  <a:lnTo>
                    <a:pt x="303149" y="331724"/>
                  </a:lnTo>
                  <a:cubicBezTo>
                    <a:pt x="303276" y="331724"/>
                    <a:pt x="474599" y="261239"/>
                    <a:pt x="601218" y="187960"/>
                  </a:cubicBezTo>
                  <a:cubicBezTo>
                    <a:pt x="689864" y="136779"/>
                    <a:pt x="744093" y="90932"/>
                    <a:pt x="730123" y="66421"/>
                  </a:cubicBezTo>
                  <a:cubicBezTo>
                    <a:pt x="727456" y="61849"/>
                    <a:pt x="710565" y="64135"/>
                    <a:pt x="670687" y="87122"/>
                  </a:cubicBezTo>
                  <a:cubicBezTo>
                    <a:pt x="623316" y="114554"/>
                    <a:pt x="557403" y="162306"/>
                    <a:pt x="492252" y="209550"/>
                  </a:cubicBezTo>
                  <a:cubicBezTo>
                    <a:pt x="429514" y="255016"/>
                    <a:pt x="367538" y="300101"/>
                    <a:pt x="324104" y="325120"/>
                  </a:cubicBezTo>
                  <a:cubicBezTo>
                    <a:pt x="297561" y="340487"/>
                    <a:pt x="267843" y="354965"/>
                    <a:pt x="258445" y="338709"/>
                  </a:cubicBezTo>
                  <a:cubicBezTo>
                    <a:pt x="249555" y="323342"/>
                    <a:pt x="272415" y="307594"/>
                    <a:pt x="293370" y="295529"/>
                  </a:cubicBezTo>
                  <a:cubicBezTo>
                    <a:pt x="326517" y="276352"/>
                    <a:pt x="380111" y="253238"/>
                    <a:pt x="436880" y="228600"/>
                  </a:cubicBezTo>
                  <a:cubicBezTo>
                    <a:pt x="503301" y="199898"/>
                    <a:pt x="574421" y="169037"/>
                    <a:pt x="625348" y="139573"/>
                  </a:cubicBezTo>
                  <a:cubicBezTo>
                    <a:pt x="678815" y="108712"/>
                    <a:pt x="700659" y="84582"/>
                    <a:pt x="691261" y="68199"/>
                  </a:cubicBezTo>
                  <a:lnTo>
                    <a:pt x="696722" y="65024"/>
                  </a:lnTo>
                  <a:lnTo>
                    <a:pt x="691261" y="68199"/>
                  </a:lnTo>
                  <a:lnTo>
                    <a:pt x="691515" y="68580"/>
                  </a:lnTo>
                  <a:lnTo>
                    <a:pt x="691515" y="68580"/>
                  </a:lnTo>
                  <a:lnTo>
                    <a:pt x="690753" y="68199"/>
                  </a:lnTo>
                  <a:lnTo>
                    <a:pt x="688975" y="68199"/>
                  </a:lnTo>
                  <a:cubicBezTo>
                    <a:pt x="628269" y="68199"/>
                    <a:pt x="235966" y="338074"/>
                    <a:pt x="234315" y="339217"/>
                  </a:cubicBezTo>
                  <a:lnTo>
                    <a:pt x="230759" y="334010"/>
                  </a:lnTo>
                  <a:lnTo>
                    <a:pt x="227330" y="328676"/>
                  </a:lnTo>
                  <a:lnTo>
                    <a:pt x="645033" y="61849"/>
                  </a:lnTo>
                  <a:lnTo>
                    <a:pt x="648462" y="67183"/>
                  </a:lnTo>
                  <a:lnTo>
                    <a:pt x="643001" y="70358"/>
                  </a:lnTo>
                  <a:cubicBezTo>
                    <a:pt x="636397" y="58928"/>
                    <a:pt x="610870" y="63500"/>
                    <a:pt x="563499" y="90805"/>
                  </a:cubicBezTo>
                  <a:cubicBezTo>
                    <a:pt x="508635" y="122428"/>
                    <a:pt x="436626" y="177165"/>
                    <a:pt x="370459" y="227457"/>
                  </a:cubicBezTo>
                  <a:cubicBezTo>
                    <a:pt x="314960" y="269621"/>
                    <a:pt x="263144" y="308991"/>
                    <a:pt x="229616" y="328295"/>
                  </a:cubicBezTo>
                  <a:cubicBezTo>
                    <a:pt x="214249" y="337185"/>
                    <a:pt x="198882" y="344297"/>
                    <a:pt x="189738" y="340233"/>
                  </a:cubicBezTo>
                  <a:lnTo>
                    <a:pt x="185547" y="337566"/>
                  </a:lnTo>
                  <a:lnTo>
                    <a:pt x="183134" y="331978"/>
                  </a:lnTo>
                  <a:lnTo>
                    <a:pt x="185293" y="327279"/>
                  </a:lnTo>
                  <a:lnTo>
                    <a:pt x="186817" y="326517"/>
                  </a:lnTo>
                  <a:cubicBezTo>
                    <a:pt x="186817" y="326517"/>
                    <a:pt x="327914" y="253492"/>
                    <a:pt x="448437" y="183769"/>
                  </a:cubicBezTo>
                  <a:cubicBezTo>
                    <a:pt x="539877" y="130937"/>
                    <a:pt x="612648" y="83566"/>
                    <a:pt x="614426" y="70485"/>
                  </a:cubicBezTo>
                  <a:lnTo>
                    <a:pt x="611886" y="68580"/>
                  </a:lnTo>
                  <a:lnTo>
                    <a:pt x="605917" y="68580"/>
                  </a:lnTo>
                  <a:cubicBezTo>
                    <a:pt x="527685" y="68580"/>
                    <a:pt x="170942" y="334899"/>
                    <a:pt x="169291" y="336042"/>
                  </a:cubicBezTo>
                  <a:lnTo>
                    <a:pt x="165481" y="330962"/>
                  </a:lnTo>
                  <a:lnTo>
                    <a:pt x="162560" y="325374"/>
                  </a:lnTo>
                  <a:cubicBezTo>
                    <a:pt x="162560" y="325374"/>
                    <a:pt x="292735" y="258445"/>
                    <a:pt x="407924" y="191897"/>
                  </a:cubicBezTo>
                  <a:cubicBezTo>
                    <a:pt x="502920" y="137033"/>
                    <a:pt x="578993" y="86614"/>
                    <a:pt x="578993" y="72771"/>
                  </a:cubicBezTo>
                  <a:lnTo>
                    <a:pt x="575183" y="69342"/>
                  </a:lnTo>
                  <a:lnTo>
                    <a:pt x="568452" y="69342"/>
                  </a:lnTo>
                  <a:cubicBezTo>
                    <a:pt x="486664" y="69342"/>
                    <a:pt x="140589" y="333502"/>
                    <a:pt x="139065" y="334772"/>
                  </a:cubicBezTo>
                  <a:lnTo>
                    <a:pt x="135255" y="329692"/>
                  </a:lnTo>
                  <a:lnTo>
                    <a:pt x="131826" y="324358"/>
                  </a:lnTo>
                  <a:lnTo>
                    <a:pt x="535178" y="66929"/>
                  </a:lnTo>
                  <a:lnTo>
                    <a:pt x="538607" y="72263"/>
                  </a:lnTo>
                  <a:lnTo>
                    <a:pt x="533146" y="75438"/>
                  </a:lnTo>
                  <a:lnTo>
                    <a:pt x="525780" y="68326"/>
                  </a:lnTo>
                  <a:lnTo>
                    <a:pt x="516636" y="68326"/>
                  </a:lnTo>
                  <a:cubicBezTo>
                    <a:pt x="424815" y="68326"/>
                    <a:pt x="101473" y="331597"/>
                    <a:pt x="99949" y="332740"/>
                  </a:cubicBezTo>
                  <a:lnTo>
                    <a:pt x="95885" y="327787"/>
                  </a:lnTo>
                  <a:lnTo>
                    <a:pt x="92329" y="322580"/>
                  </a:lnTo>
                  <a:lnTo>
                    <a:pt x="465963" y="70231"/>
                  </a:lnTo>
                  <a:lnTo>
                    <a:pt x="469519" y="75438"/>
                  </a:lnTo>
                  <a:lnTo>
                    <a:pt x="464058" y="78613"/>
                  </a:lnTo>
                  <a:lnTo>
                    <a:pt x="464693" y="79248"/>
                  </a:lnTo>
                  <a:lnTo>
                    <a:pt x="464820" y="79248"/>
                  </a:lnTo>
                  <a:cubicBezTo>
                    <a:pt x="461137" y="77851"/>
                    <a:pt x="446278" y="83185"/>
                    <a:pt x="419354" y="98679"/>
                  </a:cubicBezTo>
                  <a:cubicBezTo>
                    <a:pt x="378968" y="121920"/>
                    <a:pt x="320675" y="162433"/>
                    <a:pt x="261493" y="203327"/>
                  </a:cubicBezTo>
                  <a:cubicBezTo>
                    <a:pt x="201549" y="244856"/>
                    <a:pt x="140843" y="286893"/>
                    <a:pt x="98044" y="311531"/>
                  </a:cubicBezTo>
                  <a:cubicBezTo>
                    <a:pt x="72136" y="326517"/>
                    <a:pt x="48133" y="338201"/>
                    <a:pt x="36830" y="332994"/>
                  </a:cubicBezTo>
                  <a:lnTo>
                    <a:pt x="32893" y="330454"/>
                  </a:lnTo>
                  <a:lnTo>
                    <a:pt x="30607" y="324993"/>
                  </a:lnTo>
                  <a:lnTo>
                    <a:pt x="32766" y="320294"/>
                  </a:lnTo>
                  <a:lnTo>
                    <a:pt x="34290" y="319532"/>
                  </a:lnTo>
                  <a:cubicBezTo>
                    <a:pt x="34290" y="319532"/>
                    <a:pt x="111760" y="279146"/>
                    <a:pt x="195834" y="230505"/>
                  </a:cubicBezTo>
                  <a:cubicBezTo>
                    <a:pt x="307594" y="165989"/>
                    <a:pt x="411607" y="96901"/>
                    <a:pt x="402717" y="81407"/>
                  </a:cubicBezTo>
                  <a:lnTo>
                    <a:pt x="408178" y="78232"/>
                  </a:lnTo>
                  <a:lnTo>
                    <a:pt x="402717" y="81407"/>
                  </a:lnTo>
                  <a:lnTo>
                    <a:pt x="405003" y="83185"/>
                  </a:lnTo>
                  <a:lnTo>
                    <a:pt x="404876" y="83185"/>
                  </a:lnTo>
                  <a:lnTo>
                    <a:pt x="404749" y="83185"/>
                  </a:lnTo>
                  <a:lnTo>
                    <a:pt x="404495" y="83185"/>
                  </a:lnTo>
                  <a:cubicBezTo>
                    <a:pt x="365125" y="83185"/>
                    <a:pt x="13335" y="313182"/>
                    <a:pt x="11684" y="314325"/>
                  </a:cubicBezTo>
                  <a:lnTo>
                    <a:pt x="8382" y="315595"/>
                  </a:lnTo>
                  <a:lnTo>
                    <a:pt x="3556" y="313690"/>
                  </a:lnTo>
                  <a:lnTo>
                    <a:pt x="2667" y="312166"/>
                  </a:lnTo>
                  <a:lnTo>
                    <a:pt x="3556" y="303784"/>
                  </a:lnTo>
                  <a:lnTo>
                    <a:pt x="3556" y="303784"/>
                  </a:lnTo>
                  <a:cubicBezTo>
                    <a:pt x="11430" y="293624"/>
                    <a:pt x="82169" y="252476"/>
                    <a:pt x="156718" y="208788"/>
                  </a:cubicBezTo>
                  <a:cubicBezTo>
                    <a:pt x="253746" y="152019"/>
                    <a:pt x="357124" y="91186"/>
                    <a:pt x="363982" y="78994"/>
                  </a:cubicBezTo>
                  <a:lnTo>
                    <a:pt x="362839" y="80645"/>
                  </a:lnTo>
                  <a:lnTo>
                    <a:pt x="369824" y="80010"/>
                  </a:lnTo>
                  <a:lnTo>
                    <a:pt x="372999" y="85471"/>
                  </a:lnTo>
                  <a:lnTo>
                    <a:pt x="12065" y="293878"/>
                  </a:lnTo>
                  <a:cubicBezTo>
                    <a:pt x="9017" y="295656"/>
                    <a:pt x="5207" y="294640"/>
                    <a:pt x="3429" y="291592"/>
                  </a:cubicBezTo>
                  <a:lnTo>
                    <a:pt x="127" y="283591"/>
                  </a:lnTo>
                  <a:lnTo>
                    <a:pt x="127" y="279273"/>
                  </a:lnTo>
                  <a:cubicBezTo>
                    <a:pt x="127" y="208661"/>
                    <a:pt x="329565" y="74422"/>
                    <a:pt x="325755" y="76073"/>
                  </a:cubicBezTo>
                  <a:lnTo>
                    <a:pt x="332232" y="76073"/>
                  </a:lnTo>
                  <a:lnTo>
                    <a:pt x="334391" y="85344"/>
                  </a:lnTo>
                  <a:lnTo>
                    <a:pt x="331724" y="87122"/>
                  </a:lnTo>
                  <a:cubicBezTo>
                    <a:pt x="331597" y="87122"/>
                    <a:pt x="195326" y="178562"/>
                    <a:pt x="100838" y="233172"/>
                  </a:cubicBezTo>
                  <a:cubicBezTo>
                    <a:pt x="60198" y="256667"/>
                    <a:pt x="23495" y="275844"/>
                    <a:pt x="10795" y="273558"/>
                  </a:cubicBezTo>
                  <a:lnTo>
                    <a:pt x="5715" y="271907"/>
                  </a:lnTo>
                  <a:lnTo>
                    <a:pt x="2921" y="265811"/>
                  </a:lnTo>
                  <a:lnTo>
                    <a:pt x="4953" y="261112"/>
                  </a:lnTo>
                  <a:lnTo>
                    <a:pt x="6477" y="260223"/>
                  </a:lnTo>
                  <a:cubicBezTo>
                    <a:pt x="6477" y="260223"/>
                    <a:pt x="15367" y="255270"/>
                    <a:pt x="29718" y="247015"/>
                  </a:cubicBezTo>
                  <a:cubicBezTo>
                    <a:pt x="99949" y="206502"/>
                    <a:pt x="260096" y="108331"/>
                    <a:pt x="248666" y="88519"/>
                  </a:cubicBezTo>
                  <a:lnTo>
                    <a:pt x="254127" y="85344"/>
                  </a:lnTo>
                  <a:lnTo>
                    <a:pt x="257429" y="90805"/>
                  </a:lnTo>
                  <a:cubicBezTo>
                    <a:pt x="257429" y="90805"/>
                    <a:pt x="149987" y="156337"/>
                    <a:pt x="77597" y="198120"/>
                  </a:cubicBezTo>
                  <a:cubicBezTo>
                    <a:pt x="45974" y="216408"/>
                    <a:pt x="19304" y="231140"/>
                    <a:pt x="12319" y="232664"/>
                  </a:cubicBezTo>
                  <a:lnTo>
                    <a:pt x="7112" y="234569"/>
                  </a:lnTo>
                  <a:lnTo>
                    <a:pt x="9779" y="226441"/>
                  </a:lnTo>
                  <a:lnTo>
                    <a:pt x="4318" y="229616"/>
                  </a:lnTo>
                  <a:lnTo>
                    <a:pt x="11684" y="217424"/>
                  </a:lnTo>
                  <a:lnTo>
                    <a:pt x="6477" y="220980"/>
                  </a:lnTo>
                  <a:lnTo>
                    <a:pt x="12192" y="217551"/>
                  </a:lnTo>
                  <a:lnTo>
                    <a:pt x="18542" y="213868"/>
                  </a:lnTo>
                  <a:cubicBezTo>
                    <a:pt x="63754" y="187579"/>
                    <a:pt x="196342" y="109601"/>
                    <a:pt x="196723" y="90170"/>
                  </a:cubicBezTo>
                  <a:lnTo>
                    <a:pt x="202438" y="87630"/>
                  </a:lnTo>
                  <a:lnTo>
                    <a:pt x="206248" y="92710"/>
                  </a:lnTo>
                  <a:cubicBezTo>
                    <a:pt x="206248" y="92710"/>
                    <a:pt x="126111" y="152400"/>
                    <a:pt x="68707" y="185674"/>
                  </a:cubicBezTo>
                  <a:cubicBezTo>
                    <a:pt x="45339" y="199136"/>
                    <a:pt x="21336" y="211201"/>
                    <a:pt x="10033" y="206883"/>
                  </a:cubicBezTo>
                  <a:lnTo>
                    <a:pt x="5461" y="204470"/>
                  </a:lnTo>
                  <a:lnTo>
                    <a:pt x="9525" y="198882"/>
                  </a:lnTo>
                  <a:lnTo>
                    <a:pt x="4064" y="202057"/>
                  </a:lnTo>
                  <a:lnTo>
                    <a:pt x="2413" y="196977"/>
                  </a:lnTo>
                  <a:lnTo>
                    <a:pt x="2794" y="194691"/>
                  </a:lnTo>
                  <a:cubicBezTo>
                    <a:pt x="5334" y="181864"/>
                    <a:pt x="35306" y="161925"/>
                    <a:pt x="60452" y="144653"/>
                  </a:cubicBezTo>
                  <a:cubicBezTo>
                    <a:pt x="95123" y="121031"/>
                    <a:pt x="122174" y="101346"/>
                    <a:pt x="121539" y="94107"/>
                  </a:cubicBezTo>
                  <a:lnTo>
                    <a:pt x="127127" y="91059"/>
                  </a:lnTo>
                  <a:lnTo>
                    <a:pt x="121666" y="94234"/>
                  </a:lnTo>
                  <a:lnTo>
                    <a:pt x="124714" y="96266"/>
                  </a:lnTo>
                  <a:lnTo>
                    <a:pt x="124587" y="96266"/>
                  </a:lnTo>
                  <a:lnTo>
                    <a:pt x="115697" y="99060"/>
                  </a:lnTo>
                  <a:lnTo>
                    <a:pt x="104394" y="105537"/>
                  </a:lnTo>
                  <a:cubicBezTo>
                    <a:pt x="87376" y="115316"/>
                    <a:pt x="64770" y="130810"/>
                    <a:pt x="46101" y="143510"/>
                  </a:cubicBezTo>
                  <a:cubicBezTo>
                    <a:pt x="33401" y="152146"/>
                    <a:pt x="22225" y="159766"/>
                    <a:pt x="16256" y="163195"/>
                  </a:cubicBezTo>
                  <a:lnTo>
                    <a:pt x="13335" y="164846"/>
                  </a:lnTo>
                  <a:lnTo>
                    <a:pt x="12065" y="165354"/>
                  </a:lnTo>
                  <a:lnTo>
                    <a:pt x="6604" y="168402"/>
                  </a:lnTo>
                  <a:lnTo>
                    <a:pt x="8763" y="159385"/>
                  </a:lnTo>
                  <a:lnTo>
                    <a:pt x="3302" y="162560"/>
                  </a:lnTo>
                  <a:lnTo>
                    <a:pt x="2413" y="160147"/>
                  </a:lnTo>
                  <a:lnTo>
                    <a:pt x="2413" y="159258"/>
                  </a:lnTo>
                  <a:lnTo>
                    <a:pt x="3937" y="154813"/>
                  </a:lnTo>
                  <a:cubicBezTo>
                    <a:pt x="10287" y="146050"/>
                    <a:pt x="81153" y="87503"/>
                    <a:pt x="80518" y="88011"/>
                  </a:cubicBezTo>
                  <a:lnTo>
                    <a:pt x="84582" y="92837"/>
                  </a:lnTo>
                  <a:lnTo>
                    <a:pt x="79121" y="96012"/>
                  </a:lnTo>
                  <a:lnTo>
                    <a:pt x="83566" y="98298"/>
                  </a:lnTo>
                  <a:lnTo>
                    <a:pt x="83058" y="98298"/>
                  </a:lnTo>
                  <a:lnTo>
                    <a:pt x="79883" y="99314"/>
                  </a:lnTo>
                  <a:lnTo>
                    <a:pt x="75438" y="101854"/>
                  </a:lnTo>
                  <a:lnTo>
                    <a:pt x="44958" y="122682"/>
                  </a:lnTo>
                  <a:cubicBezTo>
                    <a:pt x="35179" y="129667"/>
                    <a:pt x="25400" y="136652"/>
                    <a:pt x="18669" y="140462"/>
                  </a:cubicBezTo>
                  <a:lnTo>
                    <a:pt x="13589" y="143256"/>
                  </a:lnTo>
                  <a:lnTo>
                    <a:pt x="11303" y="143764"/>
                  </a:lnTo>
                  <a:lnTo>
                    <a:pt x="5207" y="145288"/>
                  </a:lnTo>
                  <a:lnTo>
                    <a:pt x="1397" y="137541"/>
                  </a:lnTo>
                  <a:lnTo>
                    <a:pt x="1651" y="136017"/>
                  </a:lnTo>
                  <a:cubicBezTo>
                    <a:pt x="2159" y="133350"/>
                    <a:pt x="8001" y="100330"/>
                    <a:pt x="7493" y="99441"/>
                  </a:cubicBezTo>
                  <a:lnTo>
                    <a:pt x="17780" y="100203"/>
                  </a:lnTo>
                  <a:lnTo>
                    <a:pt x="14859" y="101854"/>
                  </a:lnTo>
                  <a:lnTo>
                    <a:pt x="13970" y="102489"/>
                  </a:lnTo>
                  <a:lnTo>
                    <a:pt x="12827" y="103378"/>
                  </a:lnTo>
                  <a:lnTo>
                    <a:pt x="11303" y="104648"/>
                  </a:lnTo>
                  <a:lnTo>
                    <a:pt x="10541" y="105156"/>
                  </a:lnTo>
                  <a:lnTo>
                    <a:pt x="10287" y="105410"/>
                  </a:lnTo>
                  <a:lnTo>
                    <a:pt x="10160" y="105537"/>
                  </a:lnTo>
                  <a:lnTo>
                    <a:pt x="4826" y="110109"/>
                  </a:lnTo>
                  <a:lnTo>
                    <a:pt x="0" y="96520"/>
                  </a:lnTo>
                  <a:lnTo>
                    <a:pt x="10033" y="93980"/>
                  </a:lnTo>
                  <a:close/>
                </a:path>
              </a:pathLst>
            </a:custGeom>
            <a:solidFill>
              <a:srgbClr val="42CDD1"/>
            </a:solidFill>
          </p:spPr>
          <p:txBody>
            <a:bodyPr/>
            <a:lstStyle/>
            <a:p>
              <a:endParaRPr lang="pt-BR"/>
            </a:p>
          </p:txBody>
        </p:sp>
      </p:grpSp>
      <p:sp>
        <p:nvSpPr>
          <p:cNvPr id="12" name="Freeform 12"/>
          <p:cNvSpPr/>
          <p:nvPr/>
        </p:nvSpPr>
        <p:spPr>
          <a:xfrm>
            <a:off x="4002891" y="6221168"/>
            <a:ext cx="2787234" cy="2783996"/>
          </a:xfrm>
          <a:custGeom>
            <a:avLst/>
            <a:gdLst/>
            <a:ahLst/>
            <a:cxnLst/>
            <a:rect l="l" t="t" r="r" b="b"/>
            <a:pathLst>
              <a:path w="2787234" h="2783996">
                <a:moveTo>
                  <a:pt x="0" y="0"/>
                </a:moveTo>
                <a:lnTo>
                  <a:pt x="2787234" y="0"/>
                </a:lnTo>
                <a:lnTo>
                  <a:pt x="2787234" y="2783996"/>
                </a:lnTo>
                <a:lnTo>
                  <a:pt x="0" y="27839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a:p>
        </p:txBody>
      </p:sp>
      <p:grpSp>
        <p:nvGrpSpPr>
          <p:cNvPr id="13" name="Group 13"/>
          <p:cNvGrpSpPr>
            <a:grpSpLocks noChangeAspect="1"/>
          </p:cNvGrpSpPr>
          <p:nvPr/>
        </p:nvGrpSpPr>
        <p:grpSpPr>
          <a:xfrm>
            <a:off x="5410848" y="9486948"/>
            <a:ext cx="1409167" cy="847677"/>
            <a:chOff x="0" y="0"/>
            <a:chExt cx="1878889" cy="1130236"/>
          </a:xfrm>
        </p:grpSpPr>
        <p:sp>
          <p:nvSpPr>
            <p:cNvPr id="14" name="Freeform 14"/>
            <p:cNvSpPr/>
            <p:nvPr/>
          </p:nvSpPr>
          <p:spPr>
            <a:xfrm>
              <a:off x="440690" y="63500"/>
              <a:ext cx="1227328" cy="533654"/>
            </a:xfrm>
            <a:custGeom>
              <a:avLst/>
              <a:gdLst/>
              <a:ahLst/>
              <a:cxnLst/>
              <a:rect l="l" t="t" r="r" b="b"/>
              <a:pathLst>
                <a:path w="1227328" h="533654">
                  <a:moveTo>
                    <a:pt x="53848" y="10033"/>
                  </a:moveTo>
                  <a:lnTo>
                    <a:pt x="42418" y="9525"/>
                  </a:lnTo>
                  <a:lnTo>
                    <a:pt x="45593" y="7620"/>
                  </a:lnTo>
                  <a:lnTo>
                    <a:pt x="45466" y="7747"/>
                  </a:lnTo>
                  <a:lnTo>
                    <a:pt x="45466" y="7747"/>
                  </a:lnTo>
                  <a:lnTo>
                    <a:pt x="45847" y="7493"/>
                  </a:lnTo>
                  <a:lnTo>
                    <a:pt x="48387" y="5461"/>
                  </a:lnTo>
                  <a:lnTo>
                    <a:pt x="49530" y="4699"/>
                  </a:lnTo>
                  <a:lnTo>
                    <a:pt x="49530" y="4699"/>
                  </a:lnTo>
                  <a:lnTo>
                    <a:pt x="55499" y="0"/>
                  </a:lnTo>
                  <a:lnTo>
                    <a:pt x="59436" y="6731"/>
                  </a:lnTo>
                  <a:cubicBezTo>
                    <a:pt x="63754" y="14224"/>
                    <a:pt x="47244" y="59690"/>
                    <a:pt x="48260" y="56769"/>
                  </a:cubicBezTo>
                  <a:lnTo>
                    <a:pt x="42291" y="54737"/>
                  </a:lnTo>
                  <a:lnTo>
                    <a:pt x="47752" y="51562"/>
                  </a:lnTo>
                  <a:lnTo>
                    <a:pt x="40767" y="49276"/>
                  </a:lnTo>
                  <a:lnTo>
                    <a:pt x="42291" y="48895"/>
                  </a:lnTo>
                  <a:lnTo>
                    <a:pt x="43561" y="48387"/>
                  </a:lnTo>
                  <a:lnTo>
                    <a:pt x="45466" y="47244"/>
                  </a:lnTo>
                  <a:lnTo>
                    <a:pt x="66548" y="33020"/>
                  </a:lnTo>
                  <a:cubicBezTo>
                    <a:pt x="75565" y="26670"/>
                    <a:pt x="85471" y="19558"/>
                    <a:pt x="92837" y="15367"/>
                  </a:cubicBezTo>
                  <a:lnTo>
                    <a:pt x="100076" y="11430"/>
                  </a:lnTo>
                  <a:lnTo>
                    <a:pt x="103251" y="10922"/>
                  </a:lnTo>
                  <a:lnTo>
                    <a:pt x="109474" y="10287"/>
                  </a:lnTo>
                  <a:lnTo>
                    <a:pt x="112903" y="20701"/>
                  </a:lnTo>
                  <a:lnTo>
                    <a:pt x="110617" y="22733"/>
                  </a:lnTo>
                  <a:cubicBezTo>
                    <a:pt x="107823" y="25146"/>
                    <a:pt x="44450" y="80518"/>
                    <a:pt x="44450" y="79883"/>
                  </a:cubicBezTo>
                  <a:lnTo>
                    <a:pt x="44323" y="77978"/>
                  </a:lnTo>
                  <a:lnTo>
                    <a:pt x="38100" y="80010"/>
                  </a:lnTo>
                  <a:lnTo>
                    <a:pt x="43561" y="76835"/>
                  </a:lnTo>
                  <a:lnTo>
                    <a:pt x="33528" y="75311"/>
                  </a:lnTo>
                  <a:lnTo>
                    <a:pt x="36830" y="74041"/>
                  </a:lnTo>
                  <a:lnTo>
                    <a:pt x="37465" y="73787"/>
                  </a:lnTo>
                  <a:lnTo>
                    <a:pt x="38608" y="73152"/>
                  </a:lnTo>
                  <a:cubicBezTo>
                    <a:pt x="43180" y="70485"/>
                    <a:pt x="51943" y="64516"/>
                    <a:pt x="62865" y="57023"/>
                  </a:cubicBezTo>
                  <a:lnTo>
                    <a:pt x="112395" y="24765"/>
                  </a:lnTo>
                  <a:cubicBezTo>
                    <a:pt x="120777" y="19939"/>
                    <a:pt x="129540" y="15367"/>
                    <a:pt x="135255" y="15240"/>
                  </a:cubicBezTo>
                  <a:lnTo>
                    <a:pt x="141224" y="15621"/>
                  </a:lnTo>
                  <a:lnTo>
                    <a:pt x="137922" y="22479"/>
                  </a:lnTo>
                  <a:lnTo>
                    <a:pt x="143383" y="19304"/>
                  </a:lnTo>
                  <a:lnTo>
                    <a:pt x="144907" y="22860"/>
                  </a:lnTo>
                  <a:lnTo>
                    <a:pt x="144907" y="24765"/>
                  </a:lnTo>
                  <a:cubicBezTo>
                    <a:pt x="145542" y="40640"/>
                    <a:pt x="110109" y="64770"/>
                    <a:pt x="84201" y="83185"/>
                  </a:cubicBezTo>
                  <a:cubicBezTo>
                    <a:pt x="57658" y="102108"/>
                    <a:pt x="37719" y="116840"/>
                    <a:pt x="36449" y="122682"/>
                  </a:cubicBezTo>
                  <a:lnTo>
                    <a:pt x="36068" y="121158"/>
                  </a:lnTo>
                  <a:lnTo>
                    <a:pt x="34925" y="120142"/>
                  </a:lnTo>
                  <a:lnTo>
                    <a:pt x="34798" y="120142"/>
                  </a:lnTo>
                  <a:cubicBezTo>
                    <a:pt x="38481" y="121158"/>
                    <a:pt x="52451" y="115697"/>
                    <a:pt x="74168" y="103124"/>
                  </a:cubicBezTo>
                  <a:cubicBezTo>
                    <a:pt x="121920" y="75565"/>
                    <a:pt x="189230" y="25400"/>
                    <a:pt x="189230" y="25400"/>
                  </a:cubicBezTo>
                  <a:lnTo>
                    <a:pt x="192532" y="23876"/>
                  </a:lnTo>
                  <a:lnTo>
                    <a:pt x="197612" y="25654"/>
                  </a:lnTo>
                  <a:lnTo>
                    <a:pt x="198501" y="27178"/>
                  </a:lnTo>
                  <a:lnTo>
                    <a:pt x="200025" y="31496"/>
                  </a:lnTo>
                  <a:lnTo>
                    <a:pt x="199898" y="33528"/>
                  </a:lnTo>
                  <a:cubicBezTo>
                    <a:pt x="197866" y="59817"/>
                    <a:pt x="71755" y="134112"/>
                    <a:pt x="38227" y="154178"/>
                  </a:cubicBezTo>
                  <a:lnTo>
                    <a:pt x="29083" y="159639"/>
                  </a:lnTo>
                  <a:lnTo>
                    <a:pt x="28448" y="160147"/>
                  </a:lnTo>
                  <a:lnTo>
                    <a:pt x="34036" y="158623"/>
                  </a:lnTo>
                  <a:lnTo>
                    <a:pt x="24638" y="155067"/>
                  </a:lnTo>
                  <a:lnTo>
                    <a:pt x="30099" y="151892"/>
                  </a:lnTo>
                  <a:lnTo>
                    <a:pt x="21717" y="149606"/>
                  </a:lnTo>
                  <a:lnTo>
                    <a:pt x="24257" y="148971"/>
                  </a:lnTo>
                  <a:cubicBezTo>
                    <a:pt x="28448" y="147955"/>
                    <a:pt x="51435" y="135255"/>
                    <a:pt x="82169" y="117475"/>
                  </a:cubicBezTo>
                  <a:cubicBezTo>
                    <a:pt x="143002" y="82169"/>
                    <a:pt x="227838" y="30480"/>
                    <a:pt x="227838" y="30480"/>
                  </a:cubicBezTo>
                  <a:lnTo>
                    <a:pt x="231013" y="29337"/>
                  </a:lnTo>
                  <a:lnTo>
                    <a:pt x="235712" y="31242"/>
                  </a:lnTo>
                  <a:lnTo>
                    <a:pt x="236601" y="32766"/>
                  </a:lnTo>
                  <a:cubicBezTo>
                    <a:pt x="257810" y="69469"/>
                    <a:pt x="15494" y="207010"/>
                    <a:pt x="18923" y="205105"/>
                  </a:cubicBezTo>
                  <a:lnTo>
                    <a:pt x="15748" y="199644"/>
                  </a:lnTo>
                  <a:lnTo>
                    <a:pt x="21209" y="196469"/>
                  </a:lnTo>
                  <a:lnTo>
                    <a:pt x="18669" y="194564"/>
                  </a:lnTo>
                  <a:lnTo>
                    <a:pt x="18796" y="194564"/>
                  </a:lnTo>
                  <a:cubicBezTo>
                    <a:pt x="24638" y="195326"/>
                    <a:pt x="50673" y="182880"/>
                    <a:pt x="87376" y="161544"/>
                  </a:cubicBezTo>
                  <a:cubicBezTo>
                    <a:pt x="167132" y="115570"/>
                    <a:pt x="281813" y="38608"/>
                    <a:pt x="281940" y="38481"/>
                  </a:cubicBezTo>
                  <a:lnTo>
                    <a:pt x="285496" y="43688"/>
                  </a:lnTo>
                  <a:lnTo>
                    <a:pt x="287909" y="49530"/>
                  </a:lnTo>
                  <a:cubicBezTo>
                    <a:pt x="283972" y="51181"/>
                    <a:pt x="14478" y="165862"/>
                    <a:pt x="14478" y="216789"/>
                  </a:cubicBezTo>
                  <a:lnTo>
                    <a:pt x="14859" y="220091"/>
                  </a:lnTo>
                  <a:lnTo>
                    <a:pt x="10160" y="224790"/>
                  </a:lnTo>
                  <a:lnTo>
                    <a:pt x="6985" y="219329"/>
                  </a:lnTo>
                  <a:lnTo>
                    <a:pt x="313182" y="42672"/>
                  </a:lnTo>
                  <a:cubicBezTo>
                    <a:pt x="314706" y="41783"/>
                    <a:pt x="316357" y="41656"/>
                    <a:pt x="318008" y="42037"/>
                  </a:cubicBezTo>
                  <a:lnTo>
                    <a:pt x="321056" y="43561"/>
                  </a:lnTo>
                  <a:lnTo>
                    <a:pt x="321945" y="45085"/>
                  </a:lnTo>
                  <a:lnTo>
                    <a:pt x="322199" y="52324"/>
                  </a:lnTo>
                  <a:lnTo>
                    <a:pt x="321564" y="53467"/>
                  </a:lnTo>
                  <a:cubicBezTo>
                    <a:pt x="313055" y="67945"/>
                    <a:pt x="219202" y="123317"/>
                    <a:pt x="139192" y="170942"/>
                  </a:cubicBezTo>
                  <a:cubicBezTo>
                    <a:pt x="73279" y="210058"/>
                    <a:pt x="16256" y="244094"/>
                    <a:pt x="10795" y="250825"/>
                  </a:cubicBezTo>
                  <a:lnTo>
                    <a:pt x="13208" y="249047"/>
                  </a:lnTo>
                  <a:lnTo>
                    <a:pt x="5334" y="248285"/>
                  </a:lnTo>
                  <a:lnTo>
                    <a:pt x="1905" y="242951"/>
                  </a:lnTo>
                  <a:cubicBezTo>
                    <a:pt x="127" y="244094"/>
                    <a:pt x="303530" y="44958"/>
                    <a:pt x="341376" y="44958"/>
                  </a:cubicBezTo>
                  <a:lnTo>
                    <a:pt x="342900" y="45085"/>
                  </a:lnTo>
                  <a:lnTo>
                    <a:pt x="348107" y="46228"/>
                  </a:lnTo>
                  <a:lnTo>
                    <a:pt x="344424" y="52578"/>
                  </a:lnTo>
                  <a:lnTo>
                    <a:pt x="349885" y="49403"/>
                  </a:lnTo>
                  <a:lnTo>
                    <a:pt x="350774" y="51181"/>
                  </a:lnTo>
                  <a:lnTo>
                    <a:pt x="351028" y="52197"/>
                  </a:lnTo>
                  <a:cubicBezTo>
                    <a:pt x="359791" y="82169"/>
                    <a:pt x="224028" y="163830"/>
                    <a:pt x="135636" y="214884"/>
                  </a:cubicBezTo>
                  <a:cubicBezTo>
                    <a:pt x="82296" y="245618"/>
                    <a:pt x="40005" y="268478"/>
                    <a:pt x="39878" y="268478"/>
                  </a:cubicBezTo>
                  <a:lnTo>
                    <a:pt x="36830" y="262890"/>
                  </a:lnTo>
                  <a:lnTo>
                    <a:pt x="42291" y="259715"/>
                  </a:lnTo>
                  <a:lnTo>
                    <a:pt x="41402" y="258826"/>
                  </a:lnTo>
                  <a:lnTo>
                    <a:pt x="41275" y="258826"/>
                  </a:lnTo>
                  <a:cubicBezTo>
                    <a:pt x="44577" y="259842"/>
                    <a:pt x="57658" y="255143"/>
                    <a:pt x="80899" y="241808"/>
                  </a:cubicBezTo>
                  <a:cubicBezTo>
                    <a:pt x="115316" y="221869"/>
                    <a:pt x="164338" y="187960"/>
                    <a:pt x="213233" y="154178"/>
                  </a:cubicBezTo>
                  <a:cubicBezTo>
                    <a:pt x="261239" y="120904"/>
                    <a:pt x="309245" y="87757"/>
                    <a:pt x="342646" y="68453"/>
                  </a:cubicBezTo>
                  <a:cubicBezTo>
                    <a:pt x="361442" y="57531"/>
                    <a:pt x="378968" y="49022"/>
                    <a:pt x="388366" y="51308"/>
                  </a:cubicBezTo>
                  <a:lnTo>
                    <a:pt x="393446" y="53467"/>
                  </a:lnTo>
                  <a:lnTo>
                    <a:pt x="395859" y="62738"/>
                  </a:lnTo>
                  <a:lnTo>
                    <a:pt x="85471" y="278511"/>
                  </a:lnTo>
                  <a:cubicBezTo>
                    <a:pt x="82677" y="280416"/>
                    <a:pt x="78867" y="279908"/>
                    <a:pt x="76835" y="277114"/>
                  </a:cubicBezTo>
                  <a:lnTo>
                    <a:pt x="75311" y="270510"/>
                  </a:lnTo>
                  <a:lnTo>
                    <a:pt x="77978" y="268351"/>
                  </a:lnTo>
                  <a:cubicBezTo>
                    <a:pt x="76454" y="269621"/>
                    <a:pt x="343154" y="51562"/>
                    <a:pt x="422783" y="51562"/>
                  </a:cubicBezTo>
                  <a:cubicBezTo>
                    <a:pt x="432435" y="51562"/>
                    <a:pt x="441198" y="54610"/>
                    <a:pt x="446151" y="62992"/>
                  </a:cubicBezTo>
                  <a:lnTo>
                    <a:pt x="446913" y="69596"/>
                  </a:lnTo>
                  <a:lnTo>
                    <a:pt x="115316" y="285750"/>
                  </a:lnTo>
                  <a:cubicBezTo>
                    <a:pt x="112522" y="287655"/>
                    <a:pt x="108585" y="286893"/>
                    <a:pt x="106680" y="284099"/>
                  </a:cubicBezTo>
                  <a:lnTo>
                    <a:pt x="105283" y="277495"/>
                  </a:lnTo>
                  <a:lnTo>
                    <a:pt x="107950" y="275463"/>
                  </a:lnTo>
                  <a:cubicBezTo>
                    <a:pt x="106426" y="276733"/>
                    <a:pt x="390144" y="59055"/>
                    <a:pt x="461264" y="59055"/>
                  </a:cubicBezTo>
                  <a:lnTo>
                    <a:pt x="475869" y="61214"/>
                  </a:lnTo>
                  <a:lnTo>
                    <a:pt x="474345" y="71247"/>
                  </a:lnTo>
                  <a:lnTo>
                    <a:pt x="479806" y="68072"/>
                  </a:lnTo>
                  <a:lnTo>
                    <a:pt x="481330" y="72644"/>
                  </a:lnTo>
                  <a:lnTo>
                    <a:pt x="481076" y="74803"/>
                  </a:lnTo>
                  <a:cubicBezTo>
                    <a:pt x="478536" y="96393"/>
                    <a:pt x="394081" y="148463"/>
                    <a:pt x="315214" y="193929"/>
                  </a:cubicBezTo>
                  <a:cubicBezTo>
                    <a:pt x="227711" y="244475"/>
                    <a:pt x="137795" y="291592"/>
                    <a:pt x="137668" y="291592"/>
                  </a:cubicBezTo>
                  <a:lnTo>
                    <a:pt x="131064" y="292100"/>
                  </a:lnTo>
                  <a:lnTo>
                    <a:pt x="128270" y="282829"/>
                  </a:lnTo>
                  <a:lnTo>
                    <a:pt x="130937" y="280797"/>
                  </a:lnTo>
                  <a:cubicBezTo>
                    <a:pt x="129286" y="281940"/>
                    <a:pt x="420878" y="63500"/>
                    <a:pt x="488823" y="63500"/>
                  </a:cubicBezTo>
                  <a:lnTo>
                    <a:pt x="502158" y="65405"/>
                  </a:lnTo>
                  <a:lnTo>
                    <a:pt x="505841" y="71755"/>
                  </a:lnTo>
                  <a:lnTo>
                    <a:pt x="507365" y="76962"/>
                  </a:lnTo>
                  <a:lnTo>
                    <a:pt x="506857" y="79121"/>
                  </a:lnTo>
                  <a:cubicBezTo>
                    <a:pt x="502412" y="98298"/>
                    <a:pt x="424434" y="146304"/>
                    <a:pt x="348234" y="190246"/>
                  </a:cubicBezTo>
                  <a:cubicBezTo>
                    <a:pt x="255651" y="243713"/>
                    <a:pt x="156337" y="295910"/>
                    <a:pt x="156337" y="295910"/>
                  </a:cubicBezTo>
                  <a:lnTo>
                    <a:pt x="153416" y="290322"/>
                  </a:lnTo>
                  <a:lnTo>
                    <a:pt x="158877" y="287147"/>
                  </a:lnTo>
                  <a:lnTo>
                    <a:pt x="158115" y="286385"/>
                  </a:lnTo>
                  <a:lnTo>
                    <a:pt x="157988" y="286385"/>
                  </a:lnTo>
                  <a:lnTo>
                    <a:pt x="166497" y="284988"/>
                  </a:lnTo>
                  <a:lnTo>
                    <a:pt x="179832" y="277368"/>
                  </a:lnTo>
                  <a:cubicBezTo>
                    <a:pt x="205867" y="262255"/>
                    <a:pt x="246634" y="231394"/>
                    <a:pt x="291465" y="197358"/>
                  </a:cubicBezTo>
                  <a:cubicBezTo>
                    <a:pt x="344297" y="157226"/>
                    <a:pt x="402590" y="112903"/>
                    <a:pt x="447421" y="86995"/>
                  </a:cubicBezTo>
                  <a:cubicBezTo>
                    <a:pt x="479806" y="68326"/>
                    <a:pt x="514604" y="53340"/>
                    <a:pt x="526923" y="74676"/>
                  </a:cubicBezTo>
                  <a:lnTo>
                    <a:pt x="527685" y="81280"/>
                  </a:lnTo>
                  <a:lnTo>
                    <a:pt x="524891" y="83185"/>
                  </a:lnTo>
                  <a:lnTo>
                    <a:pt x="188341" y="303149"/>
                  </a:lnTo>
                  <a:cubicBezTo>
                    <a:pt x="185420" y="305054"/>
                    <a:pt x="181483" y="304292"/>
                    <a:pt x="179578" y="301371"/>
                  </a:cubicBezTo>
                  <a:lnTo>
                    <a:pt x="178435" y="294513"/>
                  </a:lnTo>
                  <a:lnTo>
                    <a:pt x="181356" y="292481"/>
                  </a:lnTo>
                  <a:cubicBezTo>
                    <a:pt x="179705" y="293624"/>
                    <a:pt x="497586" y="74041"/>
                    <a:pt x="550799" y="74041"/>
                  </a:cubicBezTo>
                  <a:lnTo>
                    <a:pt x="554990" y="74295"/>
                  </a:lnTo>
                  <a:lnTo>
                    <a:pt x="557022" y="75057"/>
                  </a:lnTo>
                  <a:lnTo>
                    <a:pt x="561213" y="77343"/>
                  </a:lnTo>
                  <a:lnTo>
                    <a:pt x="557022" y="82804"/>
                  </a:lnTo>
                  <a:lnTo>
                    <a:pt x="562483" y="79629"/>
                  </a:lnTo>
                  <a:cubicBezTo>
                    <a:pt x="577342" y="105410"/>
                    <a:pt x="541528" y="132588"/>
                    <a:pt x="502031" y="155448"/>
                  </a:cubicBezTo>
                  <a:cubicBezTo>
                    <a:pt x="460883" y="179197"/>
                    <a:pt x="404876" y="204089"/>
                    <a:pt x="353441" y="226822"/>
                  </a:cubicBezTo>
                  <a:cubicBezTo>
                    <a:pt x="308737" y="246634"/>
                    <a:pt x="267462" y="264922"/>
                    <a:pt x="241427" y="279908"/>
                  </a:cubicBezTo>
                  <a:cubicBezTo>
                    <a:pt x="221742" y="291338"/>
                    <a:pt x="215646" y="298323"/>
                    <a:pt x="215646" y="300609"/>
                  </a:cubicBezTo>
                  <a:cubicBezTo>
                    <a:pt x="218059" y="301752"/>
                    <a:pt x="229489" y="298704"/>
                    <a:pt x="252222" y="285623"/>
                  </a:cubicBezTo>
                  <a:cubicBezTo>
                    <a:pt x="286131" y="266065"/>
                    <a:pt x="334899" y="230632"/>
                    <a:pt x="385064" y="194310"/>
                  </a:cubicBezTo>
                  <a:cubicBezTo>
                    <a:pt x="436753" y="156845"/>
                    <a:pt x="489839" y="118364"/>
                    <a:pt x="528193" y="96139"/>
                  </a:cubicBezTo>
                  <a:cubicBezTo>
                    <a:pt x="552831" y="81915"/>
                    <a:pt x="581660" y="67818"/>
                    <a:pt x="590931" y="83820"/>
                  </a:cubicBezTo>
                  <a:lnTo>
                    <a:pt x="585470" y="86995"/>
                  </a:lnTo>
                  <a:lnTo>
                    <a:pt x="590931" y="83820"/>
                  </a:lnTo>
                  <a:cubicBezTo>
                    <a:pt x="610235" y="117348"/>
                    <a:pt x="541655" y="165227"/>
                    <a:pt x="473583" y="204597"/>
                  </a:cubicBezTo>
                  <a:cubicBezTo>
                    <a:pt x="372745" y="263017"/>
                    <a:pt x="244348" y="317500"/>
                    <a:pt x="244221" y="317500"/>
                  </a:cubicBezTo>
                  <a:lnTo>
                    <a:pt x="241681" y="311658"/>
                  </a:lnTo>
                  <a:lnTo>
                    <a:pt x="247142" y="308483"/>
                  </a:lnTo>
                  <a:lnTo>
                    <a:pt x="245872" y="307213"/>
                  </a:lnTo>
                  <a:lnTo>
                    <a:pt x="245872" y="307213"/>
                  </a:lnTo>
                  <a:cubicBezTo>
                    <a:pt x="253492" y="309372"/>
                    <a:pt x="290830" y="291719"/>
                    <a:pt x="343662" y="261239"/>
                  </a:cubicBezTo>
                  <a:cubicBezTo>
                    <a:pt x="455930" y="196469"/>
                    <a:pt x="617728" y="87249"/>
                    <a:pt x="617728" y="87249"/>
                  </a:cubicBezTo>
                  <a:lnTo>
                    <a:pt x="621284" y="92456"/>
                  </a:lnTo>
                  <a:lnTo>
                    <a:pt x="623824" y="98298"/>
                  </a:lnTo>
                  <a:cubicBezTo>
                    <a:pt x="620014" y="99949"/>
                    <a:pt x="281686" y="249809"/>
                    <a:pt x="281686" y="311404"/>
                  </a:cubicBezTo>
                  <a:lnTo>
                    <a:pt x="282194" y="315341"/>
                  </a:lnTo>
                  <a:lnTo>
                    <a:pt x="277749" y="320294"/>
                  </a:lnTo>
                  <a:lnTo>
                    <a:pt x="274574" y="314833"/>
                  </a:lnTo>
                  <a:lnTo>
                    <a:pt x="658622" y="92964"/>
                  </a:lnTo>
                  <a:cubicBezTo>
                    <a:pt x="661670" y="91186"/>
                    <a:pt x="665607" y="92202"/>
                    <a:pt x="667258" y="95250"/>
                  </a:cubicBezTo>
                  <a:lnTo>
                    <a:pt x="668655" y="100457"/>
                  </a:lnTo>
                  <a:lnTo>
                    <a:pt x="668147" y="102616"/>
                  </a:lnTo>
                  <a:cubicBezTo>
                    <a:pt x="661670" y="129921"/>
                    <a:pt x="486918" y="233299"/>
                    <a:pt x="387604" y="290576"/>
                  </a:cubicBezTo>
                  <a:cubicBezTo>
                    <a:pt x="343789" y="315976"/>
                    <a:pt x="312547" y="333375"/>
                    <a:pt x="312547" y="333375"/>
                  </a:cubicBezTo>
                  <a:lnTo>
                    <a:pt x="309499" y="327787"/>
                  </a:lnTo>
                  <a:lnTo>
                    <a:pt x="314960" y="324612"/>
                  </a:lnTo>
                  <a:lnTo>
                    <a:pt x="314706" y="324231"/>
                  </a:lnTo>
                  <a:lnTo>
                    <a:pt x="314706" y="324231"/>
                  </a:lnTo>
                  <a:cubicBezTo>
                    <a:pt x="321691" y="328295"/>
                    <a:pt x="359664" y="311785"/>
                    <a:pt x="415544" y="279527"/>
                  </a:cubicBezTo>
                  <a:cubicBezTo>
                    <a:pt x="530352" y="213233"/>
                    <a:pt x="694182" y="98425"/>
                    <a:pt x="694309" y="98298"/>
                  </a:cubicBezTo>
                  <a:lnTo>
                    <a:pt x="697992" y="103505"/>
                  </a:lnTo>
                  <a:lnTo>
                    <a:pt x="701421" y="108839"/>
                  </a:lnTo>
                  <a:lnTo>
                    <a:pt x="335788" y="338836"/>
                  </a:lnTo>
                  <a:lnTo>
                    <a:pt x="332359" y="333502"/>
                  </a:lnTo>
                  <a:lnTo>
                    <a:pt x="337820" y="330327"/>
                  </a:lnTo>
                  <a:lnTo>
                    <a:pt x="335661" y="328676"/>
                  </a:lnTo>
                  <a:lnTo>
                    <a:pt x="335661" y="328676"/>
                  </a:lnTo>
                  <a:cubicBezTo>
                    <a:pt x="343154" y="329946"/>
                    <a:pt x="379984" y="311912"/>
                    <a:pt x="431800" y="282067"/>
                  </a:cubicBezTo>
                  <a:cubicBezTo>
                    <a:pt x="515747" y="233680"/>
                    <a:pt x="629285" y="160528"/>
                    <a:pt x="685546" y="124206"/>
                  </a:cubicBezTo>
                  <a:cubicBezTo>
                    <a:pt x="703961" y="112395"/>
                    <a:pt x="716534" y="104267"/>
                    <a:pt x="719709" y="102489"/>
                  </a:cubicBezTo>
                  <a:lnTo>
                    <a:pt x="725043" y="97536"/>
                  </a:lnTo>
                  <a:lnTo>
                    <a:pt x="729869" y="111252"/>
                  </a:lnTo>
                  <a:lnTo>
                    <a:pt x="364871" y="345821"/>
                  </a:lnTo>
                  <a:lnTo>
                    <a:pt x="361442" y="340487"/>
                  </a:lnTo>
                  <a:lnTo>
                    <a:pt x="366903" y="337312"/>
                  </a:lnTo>
                  <a:cubicBezTo>
                    <a:pt x="372872" y="347599"/>
                    <a:pt x="399669" y="341757"/>
                    <a:pt x="448564" y="313563"/>
                  </a:cubicBezTo>
                  <a:cubicBezTo>
                    <a:pt x="504444" y="281305"/>
                    <a:pt x="576453" y="227838"/>
                    <a:pt x="636651" y="183007"/>
                  </a:cubicBezTo>
                  <a:cubicBezTo>
                    <a:pt x="679196" y="151384"/>
                    <a:pt x="716153" y="123952"/>
                    <a:pt x="736727" y="112014"/>
                  </a:cubicBezTo>
                  <a:lnTo>
                    <a:pt x="749173" y="105410"/>
                  </a:lnTo>
                  <a:lnTo>
                    <a:pt x="753745" y="105156"/>
                  </a:lnTo>
                  <a:lnTo>
                    <a:pt x="759968" y="105410"/>
                  </a:lnTo>
                  <a:lnTo>
                    <a:pt x="763016" y="115697"/>
                  </a:lnTo>
                  <a:lnTo>
                    <a:pt x="760349" y="117602"/>
                  </a:lnTo>
                  <a:lnTo>
                    <a:pt x="416433" y="358013"/>
                  </a:lnTo>
                  <a:lnTo>
                    <a:pt x="412750" y="352806"/>
                  </a:lnTo>
                  <a:lnTo>
                    <a:pt x="409575" y="347345"/>
                  </a:lnTo>
                  <a:lnTo>
                    <a:pt x="811530" y="115316"/>
                  </a:lnTo>
                  <a:cubicBezTo>
                    <a:pt x="814451" y="113665"/>
                    <a:pt x="818261" y="114554"/>
                    <a:pt x="820039" y="117475"/>
                  </a:cubicBezTo>
                  <a:lnTo>
                    <a:pt x="821055" y="124206"/>
                  </a:lnTo>
                  <a:lnTo>
                    <a:pt x="461391" y="368935"/>
                  </a:lnTo>
                  <a:lnTo>
                    <a:pt x="457835" y="363728"/>
                  </a:lnTo>
                  <a:lnTo>
                    <a:pt x="454660" y="358267"/>
                  </a:lnTo>
                  <a:lnTo>
                    <a:pt x="862457" y="122809"/>
                  </a:lnTo>
                  <a:cubicBezTo>
                    <a:pt x="863981" y="121920"/>
                    <a:pt x="865632" y="121793"/>
                    <a:pt x="867283" y="122174"/>
                  </a:cubicBezTo>
                  <a:lnTo>
                    <a:pt x="870331" y="123698"/>
                  </a:lnTo>
                  <a:lnTo>
                    <a:pt x="871220" y="125222"/>
                  </a:lnTo>
                  <a:lnTo>
                    <a:pt x="872109" y="127000"/>
                  </a:lnTo>
                  <a:lnTo>
                    <a:pt x="872363" y="127889"/>
                  </a:lnTo>
                  <a:cubicBezTo>
                    <a:pt x="878586" y="148717"/>
                    <a:pt x="822579" y="184023"/>
                    <a:pt x="764159" y="217678"/>
                  </a:cubicBezTo>
                  <a:cubicBezTo>
                    <a:pt x="723392" y="241173"/>
                    <a:pt x="676275" y="266446"/>
                    <a:pt x="632714" y="289687"/>
                  </a:cubicBezTo>
                  <a:cubicBezTo>
                    <a:pt x="595122" y="309753"/>
                    <a:pt x="560451" y="328422"/>
                    <a:pt x="534543" y="343281"/>
                  </a:cubicBezTo>
                  <a:cubicBezTo>
                    <a:pt x="508889" y="358013"/>
                    <a:pt x="494792" y="367792"/>
                    <a:pt x="492887" y="371348"/>
                  </a:cubicBezTo>
                  <a:lnTo>
                    <a:pt x="493776" y="369824"/>
                  </a:lnTo>
                  <a:lnTo>
                    <a:pt x="492506" y="367665"/>
                  </a:lnTo>
                  <a:cubicBezTo>
                    <a:pt x="503301" y="386461"/>
                    <a:pt x="545846" y="375031"/>
                    <a:pt x="610108" y="337820"/>
                  </a:cubicBezTo>
                  <a:cubicBezTo>
                    <a:pt x="731393" y="267843"/>
                    <a:pt x="894207" y="128397"/>
                    <a:pt x="894461" y="128270"/>
                  </a:cubicBezTo>
                  <a:lnTo>
                    <a:pt x="897763" y="126492"/>
                  </a:lnTo>
                  <a:lnTo>
                    <a:pt x="903097" y="128270"/>
                  </a:lnTo>
                  <a:lnTo>
                    <a:pt x="903986" y="129921"/>
                  </a:lnTo>
                  <a:lnTo>
                    <a:pt x="904240" y="137033"/>
                  </a:lnTo>
                  <a:lnTo>
                    <a:pt x="903605" y="138049"/>
                  </a:lnTo>
                  <a:cubicBezTo>
                    <a:pt x="893064" y="156591"/>
                    <a:pt x="739648" y="248920"/>
                    <a:pt x="632333" y="313690"/>
                  </a:cubicBezTo>
                  <a:cubicBezTo>
                    <a:pt x="572262" y="349885"/>
                    <a:pt x="526288" y="377698"/>
                    <a:pt x="521843" y="381889"/>
                  </a:cubicBezTo>
                  <a:lnTo>
                    <a:pt x="525526" y="380111"/>
                  </a:lnTo>
                  <a:lnTo>
                    <a:pt x="517017" y="377952"/>
                  </a:lnTo>
                  <a:lnTo>
                    <a:pt x="513842" y="372491"/>
                  </a:lnTo>
                  <a:lnTo>
                    <a:pt x="929640" y="132461"/>
                  </a:lnTo>
                  <a:lnTo>
                    <a:pt x="932815" y="137922"/>
                  </a:lnTo>
                  <a:lnTo>
                    <a:pt x="935609" y="143637"/>
                  </a:lnTo>
                  <a:cubicBezTo>
                    <a:pt x="931926" y="145415"/>
                    <a:pt x="574421" y="323850"/>
                    <a:pt x="574421" y="383159"/>
                  </a:cubicBezTo>
                  <a:lnTo>
                    <a:pt x="574802" y="386080"/>
                  </a:lnTo>
                  <a:lnTo>
                    <a:pt x="569976" y="390525"/>
                  </a:lnTo>
                  <a:lnTo>
                    <a:pt x="575437" y="387350"/>
                  </a:lnTo>
                  <a:lnTo>
                    <a:pt x="561848" y="387858"/>
                  </a:lnTo>
                  <a:lnTo>
                    <a:pt x="567055" y="384810"/>
                  </a:lnTo>
                  <a:cubicBezTo>
                    <a:pt x="568706" y="383794"/>
                    <a:pt x="577469" y="377063"/>
                    <a:pt x="592328" y="365760"/>
                  </a:cubicBezTo>
                  <a:cubicBezTo>
                    <a:pt x="645668" y="324993"/>
                    <a:pt x="770001" y="229616"/>
                    <a:pt x="866267" y="174117"/>
                  </a:cubicBezTo>
                  <a:cubicBezTo>
                    <a:pt x="923417" y="141097"/>
                    <a:pt x="981583" y="115062"/>
                    <a:pt x="997966" y="143383"/>
                  </a:cubicBezTo>
                  <a:lnTo>
                    <a:pt x="999109" y="146685"/>
                  </a:lnTo>
                  <a:lnTo>
                    <a:pt x="996823" y="151511"/>
                  </a:lnTo>
                  <a:lnTo>
                    <a:pt x="995299" y="152273"/>
                  </a:lnTo>
                  <a:cubicBezTo>
                    <a:pt x="991235" y="154178"/>
                    <a:pt x="593979" y="346075"/>
                    <a:pt x="593979" y="390906"/>
                  </a:cubicBezTo>
                  <a:lnTo>
                    <a:pt x="588645" y="394843"/>
                  </a:lnTo>
                  <a:lnTo>
                    <a:pt x="585089" y="389636"/>
                  </a:lnTo>
                  <a:cubicBezTo>
                    <a:pt x="583438" y="390779"/>
                    <a:pt x="954151" y="141097"/>
                    <a:pt x="1008126" y="141097"/>
                  </a:cubicBezTo>
                  <a:lnTo>
                    <a:pt x="1011428" y="141224"/>
                  </a:lnTo>
                  <a:lnTo>
                    <a:pt x="1013079" y="141732"/>
                  </a:lnTo>
                  <a:lnTo>
                    <a:pt x="1017651" y="143891"/>
                  </a:lnTo>
                  <a:lnTo>
                    <a:pt x="1019048" y="146431"/>
                  </a:lnTo>
                  <a:lnTo>
                    <a:pt x="1020445" y="151638"/>
                  </a:lnTo>
                  <a:lnTo>
                    <a:pt x="1019937" y="153797"/>
                  </a:lnTo>
                  <a:cubicBezTo>
                    <a:pt x="1010920" y="193040"/>
                    <a:pt x="630809" y="412115"/>
                    <a:pt x="633476" y="410591"/>
                  </a:cubicBezTo>
                  <a:lnTo>
                    <a:pt x="627126" y="399542"/>
                  </a:lnTo>
                  <a:lnTo>
                    <a:pt x="1057529" y="151130"/>
                  </a:lnTo>
                  <a:cubicBezTo>
                    <a:pt x="1060450" y="149479"/>
                    <a:pt x="1064260" y="150368"/>
                    <a:pt x="1066165" y="153289"/>
                  </a:cubicBezTo>
                  <a:lnTo>
                    <a:pt x="1067181" y="160020"/>
                  </a:lnTo>
                  <a:lnTo>
                    <a:pt x="1064387" y="161925"/>
                  </a:lnTo>
                  <a:lnTo>
                    <a:pt x="678688" y="421132"/>
                  </a:lnTo>
                  <a:cubicBezTo>
                    <a:pt x="675767" y="423037"/>
                    <a:pt x="671957" y="422402"/>
                    <a:pt x="669925" y="419481"/>
                  </a:cubicBezTo>
                  <a:lnTo>
                    <a:pt x="668655" y="412750"/>
                  </a:lnTo>
                  <a:lnTo>
                    <a:pt x="671449" y="410718"/>
                  </a:lnTo>
                  <a:lnTo>
                    <a:pt x="671576" y="410718"/>
                  </a:lnTo>
                  <a:lnTo>
                    <a:pt x="671449" y="410718"/>
                  </a:lnTo>
                  <a:cubicBezTo>
                    <a:pt x="669925" y="411861"/>
                    <a:pt x="1026922" y="153035"/>
                    <a:pt x="1100582" y="153035"/>
                  </a:cubicBezTo>
                  <a:lnTo>
                    <a:pt x="1113536" y="154813"/>
                  </a:lnTo>
                  <a:lnTo>
                    <a:pt x="1117092" y="160909"/>
                  </a:lnTo>
                  <a:cubicBezTo>
                    <a:pt x="1125474" y="175514"/>
                    <a:pt x="716788" y="436372"/>
                    <a:pt x="723392" y="432054"/>
                  </a:cubicBezTo>
                  <a:lnTo>
                    <a:pt x="716788" y="433197"/>
                  </a:lnTo>
                  <a:lnTo>
                    <a:pt x="713359" y="423926"/>
                  </a:lnTo>
                  <a:lnTo>
                    <a:pt x="716026" y="421767"/>
                  </a:lnTo>
                  <a:cubicBezTo>
                    <a:pt x="714502" y="423037"/>
                    <a:pt x="1049274" y="156210"/>
                    <a:pt x="1142492" y="156210"/>
                  </a:cubicBezTo>
                  <a:cubicBezTo>
                    <a:pt x="1152906" y="156210"/>
                    <a:pt x="1162431" y="159385"/>
                    <a:pt x="1167511" y="168402"/>
                  </a:cubicBezTo>
                  <a:lnTo>
                    <a:pt x="1168273" y="175133"/>
                  </a:lnTo>
                  <a:lnTo>
                    <a:pt x="742950" y="436753"/>
                  </a:lnTo>
                  <a:lnTo>
                    <a:pt x="739648" y="431292"/>
                  </a:lnTo>
                  <a:lnTo>
                    <a:pt x="745109" y="428117"/>
                  </a:lnTo>
                  <a:cubicBezTo>
                    <a:pt x="756793" y="448437"/>
                    <a:pt x="803275" y="435483"/>
                    <a:pt x="872617" y="395351"/>
                  </a:cubicBezTo>
                  <a:cubicBezTo>
                    <a:pt x="1003808" y="319659"/>
                    <a:pt x="1180084" y="169799"/>
                    <a:pt x="1180211" y="169672"/>
                  </a:cubicBezTo>
                  <a:lnTo>
                    <a:pt x="1183513" y="167894"/>
                  </a:lnTo>
                  <a:lnTo>
                    <a:pt x="1188847" y="169672"/>
                  </a:lnTo>
                  <a:lnTo>
                    <a:pt x="1189736" y="171323"/>
                  </a:lnTo>
                  <a:lnTo>
                    <a:pt x="1184275" y="182372"/>
                  </a:lnTo>
                  <a:lnTo>
                    <a:pt x="1187450" y="180213"/>
                  </a:lnTo>
                  <a:lnTo>
                    <a:pt x="1186307" y="180975"/>
                  </a:lnTo>
                  <a:lnTo>
                    <a:pt x="1185672" y="181356"/>
                  </a:lnTo>
                  <a:cubicBezTo>
                    <a:pt x="1180719" y="184277"/>
                    <a:pt x="1166368" y="191008"/>
                    <a:pt x="1146556" y="200406"/>
                  </a:cubicBezTo>
                  <a:cubicBezTo>
                    <a:pt x="1095375" y="224663"/>
                    <a:pt x="1004951" y="267716"/>
                    <a:pt x="926973" y="312547"/>
                  </a:cubicBezTo>
                  <a:cubicBezTo>
                    <a:pt x="834517" y="365633"/>
                    <a:pt x="773303" y="414274"/>
                    <a:pt x="787019" y="438150"/>
                  </a:cubicBezTo>
                  <a:lnTo>
                    <a:pt x="781558" y="441325"/>
                  </a:lnTo>
                  <a:lnTo>
                    <a:pt x="778002" y="436118"/>
                  </a:lnTo>
                  <a:cubicBezTo>
                    <a:pt x="776351" y="437261"/>
                    <a:pt x="1139952" y="183896"/>
                    <a:pt x="1203198" y="183896"/>
                  </a:cubicBezTo>
                  <a:lnTo>
                    <a:pt x="1209548" y="184404"/>
                  </a:lnTo>
                  <a:lnTo>
                    <a:pt x="1212342" y="186055"/>
                  </a:lnTo>
                  <a:lnTo>
                    <a:pt x="1215517" y="188468"/>
                  </a:lnTo>
                  <a:lnTo>
                    <a:pt x="1216533" y="190246"/>
                  </a:lnTo>
                  <a:cubicBezTo>
                    <a:pt x="1227328" y="208915"/>
                    <a:pt x="1187196" y="234823"/>
                    <a:pt x="1146937" y="258064"/>
                  </a:cubicBezTo>
                  <a:cubicBezTo>
                    <a:pt x="1107440" y="280924"/>
                    <a:pt x="1055624" y="307086"/>
                    <a:pt x="1004697" y="332740"/>
                  </a:cubicBezTo>
                  <a:cubicBezTo>
                    <a:pt x="955040" y="357759"/>
                    <a:pt x="906399" y="382397"/>
                    <a:pt x="870331" y="403225"/>
                  </a:cubicBezTo>
                  <a:cubicBezTo>
                    <a:pt x="832358" y="425196"/>
                    <a:pt x="814578" y="439928"/>
                    <a:pt x="814705" y="445135"/>
                  </a:cubicBezTo>
                  <a:lnTo>
                    <a:pt x="807847" y="442214"/>
                  </a:lnTo>
                  <a:lnTo>
                    <a:pt x="809498" y="441960"/>
                  </a:lnTo>
                  <a:cubicBezTo>
                    <a:pt x="816102" y="440944"/>
                    <a:pt x="855853" y="419354"/>
                    <a:pt x="909955" y="388112"/>
                  </a:cubicBezTo>
                  <a:cubicBezTo>
                    <a:pt x="1027938" y="320040"/>
                    <a:pt x="1203960" y="212725"/>
                    <a:pt x="1203960" y="212598"/>
                  </a:cubicBezTo>
                  <a:lnTo>
                    <a:pt x="1207135" y="211455"/>
                  </a:lnTo>
                  <a:lnTo>
                    <a:pt x="1211834" y="213360"/>
                  </a:lnTo>
                  <a:lnTo>
                    <a:pt x="1212723" y="214884"/>
                  </a:lnTo>
                  <a:lnTo>
                    <a:pt x="1213104" y="221996"/>
                  </a:lnTo>
                  <a:lnTo>
                    <a:pt x="1212469" y="223012"/>
                  </a:lnTo>
                  <a:cubicBezTo>
                    <a:pt x="1196848" y="250952"/>
                    <a:pt x="838708" y="461137"/>
                    <a:pt x="840486" y="460121"/>
                  </a:cubicBezTo>
                  <a:lnTo>
                    <a:pt x="837311" y="454660"/>
                  </a:lnTo>
                  <a:lnTo>
                    <a:pt x="842772" y="451485"/>
                  </a:lnTo>
                  <a:cubicBezTo>
                    <a:pt x="851789" y="467106"/>
                    <a:pt x="888619" y="457454"/>
                    <a:pt x="946277" y="424180"/>
                  </a:cubicBezTo>
                  <a:cubicBezTo>
                    <a:pt x="1054100" y="361950"/>
                    <a:pt x="1199134" y="238633"/>
                    <a:pt x="1199261" y="238506"/>
                  </a:cubicBezTo>
                  <a:lnTo>
                    <a:pt x="1202563" y="236728"/>
                  </a:lnTo>
                  <a:lnTo>
                    <a:pt x="1207897" y="238506"/>
                  </a:lnTo>
                  <a:lnTo>
                    <a:pt x="1208786" y="240157"/>
                  </a:lnTo>
                  <a:lnTo>
                    <a:pt x="1204976" y="250571"/>
                  </a:lnTo>
                  <a:lnTo>
                    <a:pt x="1207008" y="248793"/>
                  </a:lnTo>
                  <a:lnTo>
                    <a:pt x="1201166" y="252730"/>
                  </a:lnTo>
                  <a:lnTo>
                    <a:pt x="1196213" y="255651"/>
                  </a:lnTo>
                  <a:cubicBezTo>
                    <a:pt x="1186180" y="261493"/>
                    <a:pt x="1169670" y="270510"/>
                    <a:pt x="1149223" y="281559"/>
                  </a:cubicBezTo>
                  <a:cubicBezTo>
                    <a:pt x="1115949" y="299720"/>
                    <a:pt x="1072515" y="323469"/>
                    <a:pt x="1029843" y="348107"/>
                  </a:cubicBezTo>
                  <a:cubicBezTo>
                    <a:pt x="939419" y="400431"/>
                    <a:pt x="870458" y="448183"/>
                    <a:pt x="877189" y="459740"/>
                  </a:cubicBezTo>
                  <a:lnTo>
                    <a:pt x="869696" y="457200"/>
                  </a:lnTo>
                  <a:lnTo>
                    <a:pt x="871728" y="456819"/>
                  </a:lnTo>
                  <a:cubicBezTo>
                    <a:pt x="877316" y="455803"/>
                    <a:pt x="909320" y="438404"/>
                    <a:pt x="953135" y="413131"/>
                  </a:cubicBezTo>
                  <a:cubicBezTo>
                    <a:pt x="1049909" y="357378"/>
                    <a:pt x="1194943" y="268986"/>
                    <a:pt x="1194943" y="268986"/>
                  </a:cubicBezTo>
                  <a:lnTo>
                    <a:pt x="1201674" y="268097"/>
                  </a:lnTo>
                  <a:lnTo>
                    <a:pt x="1204723" y="277622"/>
                  </a:lnTo>
                  <a:lnTo>
                    <a:pt x="920116" y="478917"/>
                  </a:lnTo>
                  <a:lnTo>
                    <a:pt x="916432" y="473710"/>
                  </a:lnTo>
                  <a:lnTo>
                    <a:pt x="913257" y="468249"/>
                  </a:lnTo>
                  <a:lnTo>
                    <a:pt x="1188085" y="309626"/>
                  </a:lnTo>
                  <a:cubicBezTo>
                    <a:pt x="1191133" y="307848"/>
                    <a:pt x="1195070" y="308864"/>
                    <a:pt x="1196721" y="311912"/>
                  </a:cubicBezTo>
                  <a:lnTo>
                    <a:pt x="1193038" y="322453"/>
                  </a:lnTo>
                  <a:lnTo>
                    <a:pt x="1195324" y="320167"/>
                  </a:lnTo>
                  <a:cubicBezTo>
                    <a:pt x="1189990" y="325374"/>
                    <a:pt x="1139190" y="360172"/>
                    <a:pt x="1086866" y="396113"/>
                  </a:cubicBezTo>
                  <a:cubicBezTo>
                    <a:pt x="1026160" y="437769"/>
                    <a:pt x="963295" y="480949"/>
                    <a:pt x="958215" y="486410"/>
                  </a:cubicBezTo>
                  <a:lnTo>
                    <a:pt x="961644" y="484632"/>
                  </a:lnTo>
                  <a:lnTo>
                    <a:pt x="958723" y="479552"/>
                  </a:lnTo>
                  <a:lnTo>
                    <a:pt x="953262" y="477012"/>
                  </a:lnTo>
                  <a:lnTo>
                    <a:pt x="954278" y="476885"/>
                  </a:lnTo>
                  <a:lnTo>
                    <a:pt x="960882" y="474345"/>
                  </a:lnTo>
                  <a:lnTo>
                    <a:pt x="970026" y="469138"/>
                  </a:lnTo>
                  <a:cubicBezTo>
                    <a:pt x="987933" y="458851"/>
                    <a:pt x="1016127" y="440182"/>
                    <a:pt x="1046480" y="420116"/>
                  </a:cubicBezTo>
                  <a:cubicBezTo>
                    <a:pt x="1080770" y="397510"/>
                    <a:pt x="1117473" y="373253"/>
                    <a:pt x="1144270" y="357759"/>
                  </a:cubicBezTo>
                  <a:cubicBezTo>
                    <a:pt x="1160526" y="348361"/>
                    <a:pt x="1175385" y="340741"/>
                    <a:pt x="1183132" y="341249"/>
                  </a:cubicBezTo>
                  <a:lnTo>
                    <a:pt x="1188720" y="342265"/>
                  </a:lnTo>
                  <a:lnTo>
                    <a:pt x="1185164" y="348869"/>
                  </a:lnTo>
                  <a:lnTo>
                    <a:pt x="1190625" y="345694"/>
                  </a:lnTo>
                  <a:lnTo>
                    <a:pt x="1192276" y="350266"/>
                  </a:lnTo>
                  <a:lnTo>
                    <a:pt x="1192022" y="352552"/>
                  </a:lnTo>
                  <a:cubicBezTo>
                    <a:pt x="1189609" y="373634"/>
                    <a:pt x="1109980" y="419227"/>
                    <a:pt x="1055116" y="451358"/>
                  </a:cubicBezTo>
                  <a:cubicBezTo>
                    <a:pt x="1019683" y="472059"/>
                    <a:pt x="993140" y="487807"/>
                    <a:pt x="989711" y="492379"/>
                  </a:cubicBezTo>
                  <a:lnTo>
                    <a:pt x="991743" y="490601"/>
                  </a:lnTo>
                  <a:lnTo>
                    <a:pt x="989711" y="487045"/>
                  </a:lnTo>
                  <a:lnTo>
                    <a:pt x="986790" y="485140"/>
                  </a:lnTo>
                  <a:lnTo>
                    <a:pt x="986917" y="485140"/>
                  </a:lnTo>
                  <a:lnTo>
                    <a:pt x="992505" y="483616"/>
                  </a:lnTo>
                  <a:lnTo>
                    <a:pt x="1000379" y="479044"/>
                  </a:lnTo>
                  <a:lnTo>
                    <a:pt x="1065022" y="434594"/>
                  </a:lnTo>
                  <a:cubicBezTo>
                    <a:pt x="1092835" y="414528"/>
                    <a:pt x="1122426" y="393192"/>
                    <a:pt x="1144397" y="380492"/>
                  </a:cubicBezTo>
                  <a:cubicBezTo>
                    <a:pt x="1157097" y="373126"/>
                    <a:pt x="1170305" y="366776"/>
                    <a:pt x="1178687" y="369062"/>
                  </a:cubicBezTo>
                  <a:lnTo>
                    <a:pt x="1183767" y="371475"/>
                  </a:lnTo>
                  <a:lnTo>
                    <a:pt x="1179830" y="377317"/>
                  </a:lnTo>
                  <a:lnTo>
                    <a:pt x="1185291" y="374142"/>
                  </a:lnTo>
                  <a:lnTo>
                    <a:pt x="1186434" y="376555"/>
                  </a:lnTo>
                  <a:lnTo>
                    <a:pt x="1186688" y="377825"/>
                  </a:lnTo>
                  <a:cubicBezTo>
                    <a:pt x="1191260" y="399669"/>
                    <a:pt x="1127379" y="438785"/>
                    <a:pt x="1082548" y="464693"/>
                  </a:cubicBezTo>
                  <a:cubicBezTo>
                    <a:pt x="1045972" y="485775"/>
                    <a:pt x="1013714" y="502285"/>
                    <a:pt x="1013587" y="502412"/>
                  </a:cubicBezTo>
                  <a:lnTo>
                    <a:pt x="1006856" y="502920"/>
                  </a:lnTo>
                  <a:lnTo>
                    <a:pt x="1004316" y="493395"/>
                  </a:lnTo>
                  <a:lnTo>
                    <a:pt x="1007110" y="491490"/>
                  </a:lnTo>
                  <a:cubicBezTo>
                    <a:pt x="1005586" y="492506"/>
                    <a:pt x="1151382" y="396494"/>
                    <a:pt x="1172464" y="395097"/>
                  </a:cubicBezTo>
                  <a:lnTo>
                    <a:pt x="1178306" y="395351"/>
                  </a:lnTo>
                  <a:lnTo>
                    <a:pt x="1181227" y="404876"/>
                  </a:lnTo>
                  <a:lnTo>
                    <a:pt x="1055116" y="511302"/>
                  </a:lnTo>
                  <a:lnTo>
                    <a:pt x="1051052" y="506476"/>
                  </a:lnTo>
                  <a:lnTo>
                    <a:pt x="1047369" y="501269"/>
                  </a:lnTo>
                  <a:cubicBezTo>
                    <a:pt x="1045718" y="502412"/>
                    <a:pt x="1145159" y="432181"/>
                    <a:pt x="1164844" y="432181"/>
                  </a:cubicBezTo>
                  <a:lnTo>
                    <a:pt x="1170559" y="432689"/>
                  </a:lnTo>
                  <a:lnTo>
                    <a:pt x="1173607" y="442214"/>
                  </a:lnTo>
                  <a:lnTo>
                    <a:pt x="1171448" y="444246"/>
                  </a:lnTo>
                  <a:cubicBezTo>
                    <a:pt x="1170432" y="445135"/>
                    <a:pt x="1102614" y="507365"/>
                    <a:pt x="1098296" y="517525"/>
                  </a:cubicBezTo>
                  <a:lnTo>
                    <a:pt x="1098550" y="516128"/>
                  </a:lnTo>
                  <a:lnTo>
                    <a:pt x="1098423" y="514477"/>
                  </a:lnTo>
                  <a:lnTo>
                    <a:pt x="1092327" y="516509"/>
                  </a:lnTo>
                  <a:lnTo>
                    <a:pt x="1088898" y="511175"/>
                  </a:lnTo>
                  <a:cubicBezTo>
                    <a:pt x="1088136" y="511683"/>
                    <a:pt x="1146302" y="474853"/>
                    <a:pt x="1156081" y="472059"/>
                  </a:cubicBezTo>
                  <a:lnTo>
                    <a:pt x="1157478" y="471678"/>
                  </a:lnTo>
                  <a:lnTo>
                    <a:pt x="1158494" y="471678"/>
                  </a:lnTo>
                  <a:lnTo>
                    <a:pt x="1162431" y="471678"/>
                  </a:lnTo>
                  <a:lnTo>
                    <a:pt x="1158748" y="478155"/>
                  </a:lnTo>
                  <a:lnTo>
                    <a:pt x="1164209" y="474980"/>
                  </a:lnTo>
                  <a:cubicBezTo>
                    <a:pt x="1167384" y="480314"/>
                    <a:pt x="1137158" y="533654"/>
                    <a:pt x="1139317" y="529717"/>
                  </a:cubicBezTo>
                  <a:lnTo>
                    <a:pt x="1133729" y="526669"/>
                  </a:lnTo>
                  <a:lnTo>
                    <a:pt x="1130554" y="521208"/>
                  </a:lnTo>
                  <a:lnTo>
                    <a:pt x="1146810" y="511810"/>
                  </a:lnTo>
                  <a:cubicBezTo>
                    <a:pt x="1149858" y="510032"/>
                    <a:pt x="1153668" y="511048"/>
                    <a:pt x="1155446" y="514096"/>
                  </a:cubicBezTo>
                  <a:lnTo>
                    <a:pt x="1156208" y="521081"/>
                  </a:lnTo>
                  <a:lnTo>
                    <a:pt x="1136904" y="532257"/>
                  </a:lnTo>
                  <a:cubicBezTo>
                    <a:pt x="1134491" y="533654"/>
                    <a:pt x="1131316" y="533273"/>
                    <a:pt x="1129284" y="531368"/>
                  </a:cubicBezTo>
                  <a:lnTo>
                    <a:pt x="1126744" y="526288"/>
                  </a:lnTo>
                  <a:lnTo>
                    <a:pt x="1128141" y="523748"/>
                  </a:lnTo>
                  <a:cubicBezTo>
                    <a:pt x="1130300" y="519684"/>
                    <a:pt x="1151509" y="478663"/>
                    <a:pt x="1153160" y="481584"/>
                  </a:cubicBezTo>
                  <a:lnTo>
                    <a:pt x="1158113" y="484632"/>
                  </a:lnTo>
                  <a:lnTo>
                    <a:pt x="1158367" y="484632"/>
                  </a:lnTo>
                  <a:lnTo>
                    <a:pt x="1159510" y="484505"/>
                  </a:lnTo>
                  <a:lnTo>
                    <a:pt x="1159383" y="484505"/>
                  </a:lnTo>
                  <a:cubicBezTo>
                    <a:pt x="1151890" y="486664"/>
                    <a:pt x="1096264" y="521716"/>
                    <a:pt x="1095502" y="522224"/>
                  </a:cubicBezTo>
                  <a:lnTo>
                    <a:pt x="1092327" y="523494"/>
                  </a:lnTo>
                  <a:lnTo>
                    <a:pt x="1087501" y="521589"/>
                  </a:lnTo>
                  <a:lnTo>
                    <a:pt x="1086612" y="520065"/>
                  </a:lnTo>
                  <a:lnTo>
                    <a:pt x="1085723" y="517398"/>
                  </a:lnTo>
                  <a:lnTo>
                    <a:pt x="1085723" y="516382"/>
                  </a:lnTo>
                  <a:lnTo>
                    <a:pt x="1086231" y="513461"/>
                  </a:lnTo>
                  <a:lnTo>
                    <a:pt x="1086485" y="512699"/>
                  </a:lnTo>
                  <a:cubicBezTo>
                    <a:pt x="1092327" y="499237"/>
                    <a:pt x="1163828" y="434213"/>
                    <a:pt x="1162812" y="435102"/>
                  </a:cubicBezTo>
                  <a:lnTo>
                    <a:pt x="1167130" y="439801"/>
                  </a:lnTo>
                  <a:lnTo>
                    <a:pt x="1161669" y="442976"/>
                  </a:lnTo>
                  <a:lnTo>
                    <a:pt x="1165225" y="445262"/>
                  </a:lnTo>
                  <a:lnTo>
                    <a:pt x="1164844" y="445262"/>
                  </a:lnTo>
                  <a:cubicBezTo>
                    <a:pt x="1150493" y="445262"/>
                    <a:pt x="1056386" y="510921"/>
                    <a:pt x="1054735" y="512064"/>
                  </a:cubicBezTo>
                  <a:lnTo>
                    <a:pt x="1048131" y="513461"/>
                  </a:lnTo>
                  <a:lnTo>
                    <a:pt x="1044448" y="504190"/>
                  </a:lnTo>
                  <a:lnTo>
                    <a:pt x="1047115" y="502031"/>
                  </a:lnTo>
                  <a:lnTo>
                    <a:pt x="1170940" y="397510"/>
                  </a:lnTo>
                  <a:lnTo>
                    <a:pt x="1175004" y="402336"/>
                  </a:lnTo>
                  <a:lnTo>
                    <a:pt x="1169543" y="405511"/>
                  </a:lnTo>
                  <a:lnTo>
                    <a:pt x="1173734" y="408051"/>
                  </a:lnTo>
                  <a:lnTo>
                    <a:pt x="1173607" y="408051"/>
                  </a:lnTo>
                  <a:cubicBezTo>
                    <a:pt x="1156970" y="409194"/>
                    <a:pt x="1016000" y="501396"/>
                    <a:pt x="1014476" y="502412"/>
                  </a:cubicBezTo>
                  <a:lnTo>
                    <a:pt x="1011047" y="497078"/>
                  </a:lnTo>
                  <a:lnTo>
                    <a:pt x="1008126" y="491490"/>
                  </a:lnTo>
                  <a:cubicBezTo>
                    <a:pt x="1008126" y="491490"/>
                    <a:pt x="1040257" y="475107"/>
                    <a:pt x="1076579" y="454152"/>
                  </a:cubicBezTo>
                  <a:cubicBezTo>
                    <a:pt x="1128776" y="423926"/>
                    <a:pt x="1176782" y="390906"/>
                    <a:pt x="1174623" y="380873"/>
                  </a:cubicBezTo>
                  <a:lnTo>
                    <a:pt x="1175639" y="381762"/>
                  </a:lnTo>
                  <a:cubicBezTo>
                    <a:pt x="1173480" y="381127"/>
                    <a:pt x="1165606" y="383540"/>
                    <a:pt x="1151001" y="391922"/>
                  </a:cubicBezTo>
                  <a:cubicBezTo>
                    <a:pt x="1129665" y="404241"/>
                    <a:pt x="1100709" y="425196"/>
                    <a:pt x="1072769" y="445389"/>
                  </a:cubicBezTo>
                  <a:cubicBezTo>
                    <a:pt x="1047750" y="463550"/>
                    <a:pt x="1023366" y="481076"/>
                    <a:pt x="1006983" y="490601"/>
                  </a:cubicBezTo>
                  <a:lnTo>
                    <a:pt x="992505" y="498348"/>
                  </a:lnTo>
                  <a:lnTo>
                    <a:pt x="987171" y="498348"/>
                  </a:lnTo>
                  <a:lnTo>
                    <a:pt x="981075" y="497459"/>
                  </a:lnTo>
                  <a:lnTo>
                    <a:pt x="984504" y="490728"/>
                  </a:lnTo>
                  <a:lnTo>
                    <a:pt x="979043" y="493903"/>
                  </a:lnTo>
                  <a:lnTo>
                    <a:pt x="979551" y="485775"/>
                  </a:lnTo>
                  <a:lnTo>
                    <a:pt x="979932" y="485267"/>
                  </a:lnTo>
                  <a:cubicBezTo>
                    <a:pt x="985393" y="478028"/>
                    <a:pt x="1015873" y="460375"/>
                    <a:pt x="1049020" y="440944"/>
                  </a:cubicBezTo>
                  <a:cubicBezTo>
                    <a:pt x="1109726" y="405511"/>
                    <a:pt x="1178306" y="364363"/>
                    <a:pt x="1179703" y="351663"/>
                  </a:cubicBezTo>
                  <a:lnTo>
                    <a:pt x="1182751" y="354584"/>
                  </a:lnTo>
                  <a:lnTo>
                    <a:pt x="1182624" y="354584"/>
                  </a:lnTo>
                  <a:cubicBezTo>
                    <a:pt x="1179576" y="354457"/>
                    <a:pt x="1168781" y="359156"/>
                    <a:pt x="1150747" y="369443"/>
                  </a:cubicBezTo>
                  <a:cubicBezTo>
                    <a:pt x="1124458" y="384556"/>
                    <a:pt x="1088009" y="408686"/>
                    <a:pt x="1053719" y="431419"/>
                  </a:cubicBezTo>
                  <a:cubicBezTo>
                    <a:pt x="1023620" y="451358"/>
                    <a:pt x="995045" y="470154"/>
                    <a:pt x="976630" y="480822"/>
                  </a:cubicBezTo>
                  <a:lnTo>
                    <a:pt x="960755" y="489458"/>
                  </a:lnTo>
                  <a:lnTo>
                    <a:pt x="956183" y="490093"/>
                  </a:lnTo>
                  <a:lnTo>
                    <a:pt x="950468" y="490855"/>
                  </a:lnTo>
                  <a:lnTo>
                    <a:pt x="953516" y="483362"/>
                  </a:lnTo>
                  <a:lnTo>
                    <a:pt x="948055" y="486537"/>
                  </a:lnTo>
                  <a:lnTo>
                    <a:pt x="951103" y="476504"/>
                  </a:lnTo>
                  <a:lnTo>
                    <a:pt x="949325" y="478409"/>
                  </a:lnTo>
                  <a:cubicBezTo>
                    <a:pt x="955675" y="471678"/>
                    <a:pt x="1020572" y="427228"/>
                    <a:pt x="1080008" y="386461"/>
                  </a:cubicBezTo>
                  <a:cubicBezTo>
                    <a:pt x="1133348" y="349758"/>
                    <a:pt x="1182497" y="316103"/>
                    <a:pt x="1186688" y="311912"/>
                  </a:cubicBezTo>
                  <a:lnTo>
                    <a:pt x="1182878" y="313690"/>
                  </a:lnTo>
                  <a:lnTo>
                    <a:pt x="1191514" y="315849"/>
                  </a:lnTo>
                  <a:lnTo>
                    <a:pt x="1194689" y="321310"/>
                  </a:lnTo>
                  <a:lnTo>
                    <a:pt x="919861" y="479933"/>
                  </a:lnTo>
                  <a:cubicBezTo>
                    <a:pt x="916940" y="481584"/>
                    <a:pt x="913130" y="480695"/>
                    <a:pt x="911352" y="477901"/>
                  </a:cubicBezTo>
                  <a:lnTo>
                    <a:pt x="910209" y="471297"/>
                  </a:lnTo>
                  <a:lnTo>
                    <a:pt x="913003" y="469392"/>
                  </a:lnTo>
                  <a:lnTo>
                    <a:pt x="1194816" y="270002"/>
                  </a:lnTo>
                  <a:lnTo>
                    <a:pt x="1198499" y="275209"/>
                  </a:lnTo>
                  <a:lnTo>
                    <a:pt x="1201801" y="280670"/>
                  </a:lnTo>
                  <a:cubicBezTo>
                    <a:pt x="1201801" y="280670"/>
                    <a:pt x="1056513" y="369062"/>
                    <a:pt x="959612" y="424942"/>
                  </a:cubicBezTo>
                  <a:cubicBezTo>
                    <a:pt x="917448" y="449199"/>
                    <a:pt x="882523" y="468630"/>
                    <a:pt x="874268" y="470154"/>
                  </a:cubicBezTo>
                  <a:lnTo>
                    <a:pt x="869061" y="471678"/>
                  </a:lnTo>
                  <a:lnTo>
                    <a:pt x="871855" y="463677"/>
                  </a:lnTo>
                  <a:lnTo>
                    <a:pt x="866394" y="466852"/>
                  </a:lnTo>
                  <a:cubicBezTo>
                    <a:pt x="851408" y="440817"/>
                    <a:pt x="944753" y="383540"/>
                    <a:pt x="1023747" y="337947"/>
                  </a:cubicBezTo>
                  <a:cubicBezTo>
                    <a:pt x="1066546" y="313182"/>
                    <a:pt x="1110234" y="289433"/>
                    <a:pt x="1143381" y="271272"/>
                  </a:cubicBezTo>
                  <a:cubicBezTo>
                    <a:pt x="1163828" y="260096"/>
                    <a:pt x="1180211" y="251206"/>
                    <a:pt x="1189990" y="245491"/>
                  </a:cubicBezTo>
                  <a:lnTo>
                    <a:pt x="1198118" y="240665"/>
                  </a:lnTo>
                  <a:lnTo>
                    <a:pt x="1198753" y="240030"/>
                  </a:lnTo>
                  <a:lnTo>
                    <a:pt x="1194688" y="241808"/>
                  </a:lnTo>
                  <a:lnTo>
                    <a:pt x="1203324" y="244221"/>
                  </a:lnTo>
                  <a:lnTo>
                    <a:pt x="1207388" y="249047"/>
                  </a:lnTo>
                  <a:cubicBezTo>
                    <a:pt x="1207515" y="248920"/>
                    <a:pt x="1061593" y="373126"/>
                    <a:pt x="952499" y="435991"/>
                  </a:cubicBezTo>
                  <a:cubicBezTo>
                    <a:pt x="901699" y="465328"/>
                    <a:pt x="848486" y="487807"/>
                    <a:pt x="831722" y="458724"/>
                  </a:cubicBezTo>
                  <a:lnTo>
                    <a:pt x="830960" y="451866"/>
                  </a:lnTo>
                  <a:lnTo>
                    <a:pt x="834008" y="450088"/>
                  </a:lnTo>
                  <a:cubicBezTo>
                    <a:pt x="835786" y="449072"/>
                    <a:pt x="1187957" y="241681"/>
                    <a:pt x="1201293" y="217678"/>
                  </a:cubicBezTo>
                  <a:lnTo>
                    <a:pt x="1200022" y="219329"/>
                  </a:lnTo>
                  <a:lnTo>
                    <a:pt x="1207134" y="218948"/>
                  </a:lnTo>
                  <a:lnTo>
                    <a:pt x="1210436" y="224409"/>
                  </a:lnTo>
                  <a:cubicBezTo>
                    <a:pt x="1210436" y="224409"/>
                    <a:pt x="1034287" y="331851"/>
                    <a:pt x="916177" y="400050"/>
                  </a:cubicBezTo>
                  <a:cubicBezTo>
                    <a:pt x="863980" y="430149"/>
                    <a:pt x="820927" y="453898"/>
                    <a:pt x="811275" y="455422"/>
                  </a:cubicBezTo>
                  <a:lnTo>
                    <a:pt x="806068" y="456692"/>
                  </a:lnTo>
                  <a:lnTo>
                    <a:pt x="808989" y="448945"/>
                  </a:lnTo>
                  <a:lnTo>
                    <a:pt x="803528" y="452120"/>
                  </a:lnTo>
                  <a:lnTo>
                    <a:pt x="802004" y="448310"/>
                  </a:lnTo>
                  <a:lnTo>
                    <a:pt x="802004" y="446278"/>
                  </a:lnTo>
                  <a:cubicBezTo>
                    <a:pt x="801623" y="431419"/>
                    <a:pt x="830706" y="412369"/>
                    <a:pt x="863980" y="393065"/>
                  </a:cubicBezTo>
                  <a:cubicBezTo>
                    <a:pt x="900429" y="371983"/>
                    <a:pt x="949451" y="347218"/>
                    <a:pt x="998981" y="322326"/>
                  </a:cubicBezTo>
                  <a:cubicBezTo>
                    <a:pt x="1050035" y="296545"/>
                    <a:pt x="1101470" y="270637"/>
                    <a:pt x="1140586" y="248031"/>
                  </a:cubicBezTo>
                  <a:cubicBezTo>
                    <a:pt x="1190370" y="219329"/>
                    <a:pt x="1208150" y="202057"/>
                    <a:pt x="1205483" y="197485"/>
                  </a:cubicBezTo>
                  <a:lnTo>
                    <a:pt x="1210944" y="194310"/>
                  </a:lnTo>
                  <a:lnTo>
                    <a:pt x="1205483" y="197485"/>
                  </a:lnTo>
                  <a:lnTo>
                    <a:pt x="1205737" y="197739"/>
                  </a:lnTo>
                  <a:lnTo>
                    <a:pt x="1205737" y="197739"/>
                  </a:lnTo>
                  <a:lnTo>
                    <a:pt x="1204975" y="197358"/>
                  </a:lnTo>
                  <a:lnTo>
                    <a:pt x="1203070" y="197358"/>
                  </a:lnTo>
                  <a:cubicBezTo>
                    <a:pt x="1145031" y="197358"/>
                    <a:pt x="786764" y="446151"/>
                    <a:pt x="785113" y="447294"/>
                  </a:cubicBezTo>
                  <a:lnTo>
                    <a:pt x="781811" y="448691"/>
                  </a:lnTo>
                  <a:lnTo>
                    <a:pt x="776858" y="446786"/>
                  </a:lnTo>
                  <a:lnTo>
                    <a:pt x="775969" y="445262"/>
                  </a:lnTo>
                  <a:lnTo>
                    <a:pt x="775969" y="445262"/>
                  </a:lnTo>
                  <a:lnTo>
                    <a:pt x="775969" y="445262"/>
                  </a:lnTo>
                  <a:cubicBezTo>
                    <a:pt x="754125" y="407289"/>
                    <a:pt x="837183" y="350266"/>
                    <a:pt x="920622" y="302387"/>
                  </a:cubicBezTo>
                  <a:cubicBezTo>
                    <a:pt x="999108" y="257302"/>
                    <a:pt x="1090040" y="214122"/>
                    <a:pt x="1141094" y="189865"/>
                  </a:cubicBezTo>
                  <a:cubicBezTo>
                    <a:pt x="1161287" y="180213"/>
                    <a:pt x="1175003" y="173736"/>
                    <a:pt x="1179321" y="171196"/>
                  </a:cubicBezTo>
                  <a:lnTo>
                    <a:pt x="1175130" y="172339"/>
                  </a:lnTo>
                  <a:lnTo>
                    <a:pt x="1184274" y="175514"/>
                  </a:lnTo>
                  <a:lnTo>
                    <a:pt x="1188338" y="180340"/>
                  </a:lnTo>
                  <a:cubicBezTo>
                    <a:pt x="1188338" y="180340"/>
                    <a:pt x="1011173" y="330962"/>
                    <a:pt x="878839" y="407416"/>
                  </a:cubicBezTo>
                  <a:cubicBezTo>
                    <a:pt x="816482" y="443484"/>
                    <a:pt x="753617" y="469392"/>
                    <a:pt x="734059" y="435483"/>
                  </a:cubicBezTo>
                  <a:lnTo>
                    <a:pt x="733297" y="428752"/>
                  </a:lnTo>
                  <a:lnTo>
                    <a:pt x="1158493" y="166878"/>
                  </a:lnTo>
                  <a:lnTo>
                    <a:pt x="1161795" y="172339"/>
                  </a:lnTo>
                  <a:lnTo>
                    <a:pt x="1156334" y="175514"/>
                  </a:lnTo>
                  <a:lnTo>
                    <a:pt x="1150365" y="169672"/>
                  </a:lnTo>
                  <a:lnTo>
                    <a:pt x="1142237" y="169672"/>
                  </a:lnTo>
                  <a:cubicBezTo>
                    <a:pt x="1054734" y="169672"/>
                    <a:pt x="725169" y="431292"/>
                    <a:pt x="723645" y="432562"/>
                  </a:cubicBezTo>
                  <a:lnTo>
                    <a:pt x="719708" y="427609"/>
                  </a:lnTo>
                  <a:lnTo>
                    <a:pt x="716279" y="422275"/>
                  </a:lnTo>
                  <a:cubicBezTo>
                    <a:pt x="722883" y="417957"/>
                    <a:pt x="1106169" y="168783"/>
                    <a:pt x="1105788" y="168148"/>
                  </a:cubicBezTo>
                  <a:lnTo>
                    <a:pt x="1111249" y="164973"/>
                  </a:lnTo>
                  <a:lnTo>
                    <a:pt x="1105788" y="168148"/>
                  </a:lnTo>
                  <a:lnTo>
                    <a:pt x="1104899" y="166624"/>
                  </a:lnTo>
                  <a:lnTo>
                    <a:pt x="1100454" y="166624"/>
                  </a:lnTo>
                  <a:cubicBezTo>
                    <a:pt x="1032382" y="166624"/>
                    <a:pt x="680592" y="420751"/>
                    <a:pt x="678814" y="421894"/>
                  </a:cubicBezTo>
                  <a:lnTo>
                    <a:pt x="675131" y="416814"/>
                  </a:lnTo>
                  <a:lnTo>
                    <a:pt x="671575" y="411607"/>
                  </a:lnTo>
                  <a:lnTo>
                    <a:pt x="1057147" y="152273"/>
                  </a:lnTo>
                  <a:lnTo>
                    <a:pt x="1060703" y="157480"/>
                  </a:lnTo>
                  <a:lnTo>
                    <a:pt x="1063878" y="162941"/>
                  </a:lnTo>
                  <a:lnTo>
                    <a:pt x="633476" y="410591"/>
                  </a:lnTo>
                  <a:cubicBezTo>
                    <a:pt x="630428" y="412369"/>
                    <a:pt x="626491" y="411353"/>
                    <a:pt x="624840" y="408305"/>
                  </a:cubicBezTo>
                  <a:lnTo>
                    <a:pt x="624078" y="401320"/>
                  </a:lnTo>
                  <a:lnTo>
                    <a:pt x="627126" y="399542"/>
                  </a:lnTo>
                  <a:cubicBezTo>
                    <a:pt x="629920" y="398018"/>
                    <a:pt x="1000125" y="183007"/>
                    <a:pt x="1007491" y="150876"/>
                  </a:cubicBezTo>
                  <a:lnTo>
                    <a:pt x="1013460" y="149606"/>
                  </a:lnTo>
                  <a:lnTo>
                    <a:pt x="1007999" y="152781"/>
                  </a:lnTo>
                  <a:lnTo>
                    <a:pt x="1009142" y="153924"/>
                  </a:lnTo>
                  <a:lnTo>
                    <a:pt x="1009142" y="153924"/>
                  </a:lnTo>
                  <a:lnTo>
                    <a:pt x="1008761" y="153797"/>
                  </a:lnTo>
                  <a:lnTo>
                    <a:pt x="1007999" y="153797"/>
                  </a:lnTo>
                  <a:cubicBezTo>
                    <a:pt x="959104" y="153797"/>
                    <a:pt x="593725" y="399034"/>
                    <a:pt x="591947" y="400177"/>
                  </a:cubicBezTo>
                  <a:lnTo>
                    <a:pt x="588645" y="401447"/>
                  </a:lnTo>
                  <a:lnTo>
                    <a:pt x="583819" y="399542"/>
                  </a:lnTo>
                  <a:lnTo>
                    <a:pt x="582930" y="398018"/>
                  </a:lnTo>
                  <a:lnTo>
                    <a:pt x="581025" y="393319"/>
                  </a:lnTo>
                  <a:lnTo>
                    <a:pt x="581025" y="390779"/>
                  </a:lnTo>
                  <a:cubicBezTo>
                    <a:pt x="581025" y="335280"/>
                    <a:pt x="993648" y="138684"/>
                    <a:pt x="989584" y="140589"/>
                  </a:cubicBezTo>
                  <a:lnTo>
                    <a:pt x="992378" y="146304"/>
                  </a:lnTo>
                  <a:lnTo>
                    <a:pt x="986917" y="149479"/>
                  </a:lnTo>
                  <a:cubicBezTo>
                    <a:pt x="978535" y="135001"/>
                    <a:pt x="937641" y="147320"/>
                    <a:pt x="872617" y="184912"/>
                  </a:cubicBezTo>
                  <a:cubicBezTo>
                    <a:pt x="777240" y="240030"/>
                    <a:pt x="653542" y="334772"/>
                    <a:pt x="600075" y="375666"/>
                  </a:cubicBezTo>
                  <a:cubicBezTo>
                    <a:pt x="585851" y="386588"/>
                    <a:pt x="576072" y="394081"/>
                    <a:pt x="573532" y="395478"/>
                  </a:cubicBezTo>
                  <a:lnTo>
                    <a:pt x="568452" y="400558"/>
                  </a:lnTo>
                  <a:lnTo>
                    <a:pt x="564261" y="393319"/>
                  </a:lnTo>
                  <a:lnTo>
                    <a:pt x="561467" y="386461"/>
                  </a:lnTo>
                  <a:lnTo>
                    <a:pt x="561467" y="382778"/>
                  </a:lnTo>
                  <a:cubicBezTo>
                    <a:pt x="561467" y="313055"/>
                    <a:pt x="933450" y="130048"/>
                    <a:pt x="929767" y="131826"/>
                  </a:cubicBezTo>
                  <a:lnTo>
                    <a:pt x="936625" y="131445"/>
                  </a:lnTo>
                  <a:lnTo>
                    <a:pt x="938784" y="141224"/>
                  </a:lnTo>
                  <a:lnTo>
                    <a:pt x="520319" y="383413"/>
                  </a:lnTo>
                  <a:cubicBezTo>
                    <a:pt x="517271" y="385191"/>
                    <a:pt x="513461" y="384175"/>
                    <a:pt x="511683" y="381127"/>
                  </a:cubicBezTo>
                  <a:lnTo>
                    <a:pt x="515112" y="370840"/>
                  </a:lnTo>
                  <a:lnTo>
                    <a:pt x="513207" y="372618"/>
                  </a:lnTo>
                  <a:cubicBezTo>
                    <a:pt x="519049" y="367157"/>
                    <a:pt x="567182" y="338201"/>
                    <a:pt x="625856" y="302768"/>
                  </a:cubicBezTo>
                  <a:cubicBezTo>
                    <a:pt x="736473" y="236093"/>
                    <a:pt x="884428" y="146558"/>
                    <a:pt x="892683" y="131826"/>
                  </a:cubicBezTo>
                  <a:lnTo>
                    <a:pt x="891413" y="133477"/>
                  </a:lnTo>
                  <a:lnTo>
                    <a:pt x="898525" y="133096"/>
                  </a:lnTo>
                  <a:lnTo>
                    <a:pt x="902716" y="137922"/>
                  </a:lnTo>
                  <a:cubicBezTo>
                    <a:pt x="902716" y="137922"/>
                    <a:pt x="739013" y="278130"/>
                    <a:pt x="616458" y="348742"/>
                  </a:cubicBezTo>
                  <a:cubicBezTo>
                    <a:pt x="558927" y="382016"/>
                    <a:pt x="500126" y="406273"/>
                    <a:pt x="481457" y="373888"/>
                  </a:cubicBezTo>
                  <a:lnTo>
                    <a:pt x="486918" y="370713"/>
                  </a:lnTo>
                  <a:lnTo>
                    <a:pt x="481457" y="373888"/>
                  </a:lnTo>
                  <a:lnTo>
                    <a:pt x="480695" y="366903"/>
                  </a:lnTo>
                  <a:lnTo>
                    <a:pt x="481584" y="365125"/>
                  </a:lnTo>
                  <a:cubicBezTo>
                    <a:pt x="485648" y="357632"/>
                    <a:pt x="504571" y="345694"/>
                    <a:pt x="528066" y="332105"/>
                  </a:cubicBezTo>
                  <a:cubicBezTo>
                    <a:pt x="554101" y="317119"/>
                    <a:pt x="589026" y="298323"/>
                    <a:pt x="626491" y="278257"/>
                  </a:cubicBezTo>
                  <a:cubicBezTo>
                    <a:pt x="670052" y="254889"/>
                    <a:pt x="717042" y="229743"/>
                    <a:pt x="757555" y="206375"/>
                  </a:cubicBezTo>
                  <a:cubicBezTo>
                    <a:pt x="824103" y="168021"/>
                    <a:pt x="862457" y="139446"/>
                    <a:pt x="859917" y="131191"/>
                  </a:cubicBezTo>
                  <a:lnTo>
                    <a:pt x="865378" y="128016"/>
                  </a:lnTo>
                  <a:lnTo>
                    <a:pt x="868553" y="133477"/>
                  </a:lnTo>
                  <a:lnTo>
                    <a:pt x="461010" y="369189"/>
                  </a:lnTo>
                  <a:cubicBezTo>
                    <a:pt x="458089" y="370840"/>
                    <a:pt x="454279" y="369951"/>
                    <a:pt x="452501" y="367030"/>
                  </a:cubicBezTo>
                  <a:lnTo>
                    <a:pt x="451485" y="360299"/>
                  </a:lnTo>
                  <a:lnTo>
                    <a:pt x="811022" y="115570"/>
                  </a:lnTo>
                  <a:lnTo>
                    <a:pt x="814578" y="120777"/>
                  </a:lnTo>
                  <a:lnTo>
                    <a:pt x="817753" y="126238"/>
                  </a:lnTo>
                  <a:lnTo>
                    <a:pt x="415925" y="358267"/>
                  </a:lnTo>
                  <a:cubicBezTo>
                    <a:pt x="413004" y="359918"/>
                    <a:pt x="409194" y="359029"/>
                    <a:pt x="407416" y="356235"/>
                  </a:cubicBezTo>
                  <a:lnTo>
                    <a:pt x="406273" y="349504"/>
                  </a:lnTo>
                  <a:lnTo>
                    <a:pt x="752983" y="107061"/>
                  </a:lnTo>
                  <a:lnTo>
                    <a:pt x="756666" y="112268"/>
                  </a:lnTo>
                  <a:lnTo>
                    <a:pt x="751205" y="115443"/>
                  </a:lnTo>
                  <a:lnTo>
                    <a:pt x="754888" y="117602"/>
                  </a:lnTo>
                  <a:lnTo>
                    <a:pt x="754634" y="117602"/>
                  </a:lnTo>
                  <a:lnTo>
                    <a:pt x="750062" y="118999"/>
                  </a:lnTo>
                  <a:lnTo>
                    <a:pt x="743331" y="122936"/>
                  </a:lnTo>
                  <a:cubicBezTo>
                    <a:pt x="723519" y="134366"/>
                    <a:pt x="687324" y="161290"/>
                    <a:pt x="644398" y="193167"/>
                  </a:cubicBezTo>
                  <a:cubicBezTo>
                    <a:pt x="584454" y="237744"/>
                    <a:pt x="511810" y="291719"/>
                    <a:pt x="455041" y="324485"/>
                  </a:cubicBezTo>
                  <a:cubicBezTo>
                    <a:pt x="413258" y="348615"/>
                    <a:pt x="369824" y="367665"/>
                    <a:pt x="355981" y="343662"/>
                  </a:cubicBezTo>
                  <a:lnTo>
                    <a:pt x="355219" y="336931"/>
                  </a:lnTo>
                  <a:lnTo>
                    <a:pt x="720471" y="102235"/>
                  </a:lnTo>
                  <a:lnTo>
                    <a:pt x="723900" y="107569"/>
                  </a:lnTo>
                  <a:lnTo>
                    <a:pt x="718439" y="110744"/>
                  </a:lnTo>
                  <a:lnTo>
                    <a:pt x="732536" y="110109"/>
                  </a:lnTo>
                  <a:lnTo>
                    <a:pt x="726440" y="113284"/>
                  </a:lnTo>
                  <a:cubicBezTo>
                    <a:pt x="723646" y="114935"/>
                    <a:pt x="711581" y="122682"/>
                    <a:pt x="692912" y="134747"/>
                  </a:cubicBezTo>
                  <a:cubicBezTo>
                    <a:pt x="636651" y="170942"/>
                    <a:pt x="522859" y="244221"/>
                    <a:pt x="438658" y="292862"/>
                  </a:cubicBezTo>
                  <a:cubicBezTo>
                    <a:pt x="390017" y="320929"/>
                    <a:pt x="347345" y="343408"/>
                    <a:pt x="333883" y="340995"/>
                  </a:cubicBezTo>
                  <a:lnTo>
                    <a:pt x="328803" y="339471"/>
                  </a:lnTo>
                  <a:lnTo>
                    <a:pt x="326390" y="329819"/>
                  </a:lnTo>
                  <a:lnTo>
                    <a:pt x="694690" y="98298"/>
                  </a:lnTo>
                  <a:cubicBezTo>
                    <a:pt x="697611" y="96393"/>
                    <a:pt x="701421" y="97282"/>
                    <a:pt x="703326" y="100203"/>
                  </a:cubicBezTo>
                  <a:lnTo>
                    <a:pt x="704469" y="106934"/>
                  </a:lnTo>
                  <a:lnTo>
                    <a:pt x="701675" y="108966"/>
                  </a:lnTo>
                  <a:cubicBezTo>
                    <a:pt x="701675" y="108966"/>
                    <a:pt x="537337" y="224282"/>
                    <a:pt x="422021" y="290830"/>
                  </a:cubicBezTo>
                  <a:cubicBezTo>
                    <a:pt x="371348" y="320040"/>
                    <a:pt x="323723" y="344170"/>
                    <a:pt x="308610" y="335534"/>
                  </a:cubicBezTo>
                  <a:lnTo>
                    <a:pt x="305308" y="333121"/>
                  </a:lnTo>
                  <a:lnTo>
                    <a:pt x="303149" y="328041"/>
                  </a:lnTo>
                  <a:lnTo>
                    <a:pt x="305181" y="323342"/>
                  </a:lnTo>
                  <a:lnTo>
                    <a:pt x="306705" y="322453"/>
                  </a:lnTo>
                  <a:cubicBezTo>
                    <a:pt x="306705" y="322453"/>
                    <a:pt x="337820" y="305054"/>
                    <a:pt x="381635" y="279781"/>
                  </a:cubicBezTo>
                  <a:cubicBezTo>
                    <a:pt x="486029" y="219456"/>
                    <a:pt x="651383" y="120142"/>
                    <a:pt x="656209" y="99822"/>
                  </a:cubicBezTo>
                  <a:lnTo>
                    <a:pt x="662178" y="98552"/>
                  </a:lnTo>
                  <a:lnTo>
                    <a:pt x="665353" y="104013"/>
                  </a:lnTo>
                  <a:lnTo>
                    <a:pt x="280797" y="325882"/>
                  </a:lnTo>
                  <a:cubicBezTo>
                    <a:pt x="277749" y="327660"/>
                    <a:pt x="273812" y="326644"/>
                    <a:pt x="272161" y="323596"/>
                  </a:cubicBezTo>
                  <a:lnTo>
                    <a:pt x="268986" y="315849"/>
                  </a:lnTo>
                  <a:lnTo>
                    <a:pt x="268986" y="311658"/>
                  </a:lnTo>
                  <a:cubicBezTo>
                    <a:pt x="268986" y="239141"/>
                    <a:pt x="622554" y="85217"/>
                    <a:pt x="618617" y="86868"/>
                  </a:cubicBezTo>
                  <a:lnTo>
                    <a:pt x="625094" y="86741"/>
                  </a:lnTo>
                  <a:lnTo>
                    <a:pt x="627380" y="96139"/>
                  </a:lnTo>
                  <a:lnTo>
                    <a:pt x="624713" y="97917"/>
                  </a:lnTo>
                  <a:cubicBezTo>
                    <a:pt x="624713" y="97917"/>
                    <a:pt x="462534" y="207391"/>
                    <a:pt x="349885" y="272415"/>
                  </a:cubicBezTo>
                  <a:cubicBezTo>
                    <a:pt x="300863" y="300736"/>
                    <a:pt x="256667" y="323723"/>
                    <a:pt x="242316" y="319532"/>
                  </a:cubicBezTo>
                  <a:lnTo>
                    <a:pt x="237744" y="317500"/>
                  </a:lnTo>
                  <a:lnTo>
                    <a:pt x="235204" y="311404"/>
                  </a:lnTo>
                  <a:lnTo>
                    <a:pt x="237617" y="306578"/>
                  </a:lnTo>
                  <a:lnTo>
                    <a:pt x="239268" y="305816"/>
                  </a:lnTo>
                  <a:cubicBezTo>
                    <a:pt x="239395" y="305816"/>
                    <a:pt x="367157" y="251587"/>
                    <a:pt x="467106" y="193929"/>
                  </a:cubicBezTo>
                  <a:cubicBezTo>
                    <a:pt x="543814" y="149606"/>
                    <a:pt x="591058" y="109982"/>
                    <a:pt x="579882" y="90551"/>
                  </a:cubicBezTo>
                  <a:cubicBezTo>
                    <a:pt x="578612" y="88265"/>
                    <a:pt x="566928" y="88773"/>
                    <a:pt x="534416" y="107442"/>
                  </a:cubicBezTo>
                  <a:cubicBezTo>
                    <a:pt x="496697" y="129159"/>
                    <a:pt x="444373" y="167132"/>
                    <a:pt x="392430" y="204851"/>
                  </a:cubicBezTo>
                  <a:cubicBezTo>
                    <a:pt x="342519" y="241046"/>
                    <a:pt x="292989" y="276987"/>
                    <a:pt x="258445" y="296926"/>
                  </a:cubicBezTo>
                  <a:cubicBezTo>
                    <a:pt x="239014" y="308102"/>
                    <a:pt x="219710" y="317373"/>
                    <a:pt x="209296" y="311912"/>
                  </a:cubicBezTo>
                  <a:lnTo>
                    <a:pt x="205613" y="309245"/>
                  </a:lnTo>
                  <a:lnTo>
                    <a:pt x="209931" y="304038"/>
                  </a:lnTo>
                  <a:lnTo>
                    <a:pt x="204470" y="307213"/>
                  </a:lnTo>
                  <a:lnTo>
                    <a:pt x="202819" y="303276"/>
                  </a:lnTo>
                  <a:lnTo>
                    <a:pt x="202819" y="301117"/>
                  </a:lnTo>
                  <a:cubicBezTo>
                    <a:pt x="202565" y="289687"/>
                    <a:pt x="218440" y="278765"/>
                    <a:pt x="234950" y="269240"/>
                  </a:cubicBezTo>
                  <a:cubicBezTo>
                    <a:pt x="261747" y="253746"/>
                    <a:pt x="303657" y="235204"/>
                    <a:pt x="348107" y="215519"/>
                  </a:cubicBezTo>
                  <a:cubicBezTo>
                    <a:pt x="399796" y="192659"/>
                    <a:pt x="455041" y="168148"/>
                    <a:pt x="495554" y="144780"/>
                  </a:cubicBezTo>
                  <a:cubicBezTo>
                    <a:pt x="541274" y="118364"/>
                    <a:pt x="558546" y="98679"/>
                    <a:pt x="551307" y="86360"/>
                  </a:cubicBezTo>
                  <a:cubicBezTo>
                    <a:pt x="502666" y="86995"/>
                    <a:pt x="189992" y="302006"/>
                    <a:pt x="188341" y="303276"/>
                  </a:cubicBezTo>
                  <a:lnTo>
                    <a:pt x="184785" y="298069"/>
                  </a:lnTo>
                  <a:lnTo>
                    <a:pt x="181356" y="292735"/>
                  </a:lnTo>
                  <a:lnTo>
                    <a:pt x="517906" y="72771"/>
                  </a:lnTo>
                  <a:lnTo>
                    <a:pt x="521335" y="78105"/>
                  </a:lnTo>
                  <a:lnTo>
                    <a:pt x="515874" y="81280"/>
                  </a:lnTo>
                  <a:cubicBezTo>
                    <a:pt x="511302" y="73406"/>
                    <a:pt x="492506" y="75819"/>
                    <a:pt x="453771" y="98171"/>
                  </a:cubicBezTo>
                  <a:cubicBezTo>
                    <a:pt x="409829" y="123571"/>
                    <a:pt x="352298" y="167259"/>
                    <a:pt x="299212" y="207645"/>
                  </a:cubicBezTo>
                  <a:cubicBezTo>
                    <a:pt x="254762" y="241427"/>
                    <a:pt x="213233" y="273050"/>
                    <a:pt x="186182" y="288544"/>
                  </a:cubicBezTo>
                  <a:cubicBezTo>
                    <a:pt x="174371" y="295275"/>
                    <a:pt x="162687" y="300863"/>
                    <a:pt x="154813" y="298831"/>
                  </a:cubicBezTo>
                  <a:lnTo>
                    <a:pt x="149606" y="296418"/>
                  </a:lnTo>
                  <a:lnTo>
                    <a:pt x="146939" y="290449"/>
                  </a:lnTo>
                  <a:lnTo>
                    <a:pt x="148971" y="285750"/>
                  </a:lnTo>
                  <a:lnTo>
                    <a:pt x="150495" y="284988"/>
                  </a:lnTo>
                  <a:cubicBezTo>
                    <a:pt x="150495" y="284988"/>
                    <a:pt x="249682" y="232791"/>
                    <a:pt x="342011" y="179578"/>
                  </a:cubicBezTo>
                  <a:cubicBezTo>
                    <a:pt x="422783" y="132969"/>
                    <a:pt x="491744" y="88773"/>
                    <a:pt x="494665" y="76581"/>
                  </a:cubicBezTo>
                  <a:lnTo>
                    <a:pt x="500507" y="75184"/>
                  </a:lnTo>
                  <a:lnTo>
                    <a:pt x="495046" y="78359"/>
                  </a:lnTo>
                  <a:lnTo>
                    <a:pt x="493649" y="76581"/>
                  </a:lnTo>
                  <a:lnTo>
                    <a:pt x="488950" y="76581"/>
                  </a:lnTo>
                  <a:cubicBezTo>
                    <a:pt x="426593" y="76581"/>
                    <a:pt x="140335" y="290195"/>
                    <a:pt x="138684" y="291338"/>
                  </a:cubicBezTo>
                  <a:lnTo>
                    <a:pt x="134874" y="286258"/>
                  </a:lnTo>
                  <a:lnTo>
                    <a:pt x="131953" y="280670"/>
                  </a:lnTo>
                  <a:cubicBezTo>
                    <a:pt x="131953" y="280670"/>
                    <a:pt x="221742" y="233553"/>
                    <a:pt x="308991" y="183261"/>
                  </a:cubicBezTo>
                  <a:cubicBezTo>
                    <a:pt x="393065" y="134747"/>
                    <a:pt x="466979" y="86868"/>
                    <a:pt x="468630" y="73660"/>
                  </a:cubicBezTo>
                  <a:lnTo>
                    <a:pt x="466598" y="72136"/>
                  </a:lnTo>
                  <a:lnTo>
                    <a:pt x="461391" y="72136"/>
                  </a:lnTo>
                  <a:cubicBezTo>
                    <a:pt x="395986" y="72136"/>
                    <a:pt x="117348" y="284734"/>
                    <a:pt x="115824" y="285877"/>
                  </a:cubicBezTo>
                  <a:lnTo>
                    <a:pt x="112014" y="280797"/>
                  </a:lnTo>
                  <a:lnTo>
                    <a:pt x="108585" y="275463"/>
                  </a:lnTo>
                  <a:lnTo>
                    <a:pt x="437007" y="60960"/>
                  </a:lnTo>
                  <a:lnTo>
                    <a:pt x="440436" y="66294"/>
                  </a:lnTo>
                  <a:lnTo>
                    <a:pt x="434975" y="69469"/>
                  </a:lnTo>
                  <a:lnTo>
                    <a:pt x="429768" y="64389"/>
                  </a:lnTo>
                  <a:lnTo>
                    <a:pt x="422656" y="64389"/>
                  </a:lnTo>
                  <a:cubicBezTo>
                    <a:pt x="348996" y="64389"/>
                    <a:pt x="87503" y="277114"/>
                    <a:pt x="85979" y="278257"/>
                  </a:cubicBezTo>
                  <a:lnTo>
                    <a:pt x="81915" y="273304"/>
                  </a:lnTo>
                  <a:lnTo>
                    <a:pt x="78232" y="268097"/>
                  </a:lnTo>
                  <a:lnTo>
                    <a:pt x="386080" y="53594"/>
                  </a:lnTo>
                  <a:lnTo>
                    <a:pt x="389636" y="58801"/>
                  </a:lnTo>
                  <a:lnTo>
                    <a:pt x="384175" y="61976"/>
                  </a:lnTo>
                  <a:lnTo>
                    <a:pt x="385318" y="62992"/>
                  </a:lnTo>
                  <a:lnTo>
                    <a:pt x="385445" y="62992"/>
                  </a:lnTo>
                  <a:cubicBezTo>
                    <a:pt x="382270" y="62230"/>
                    <a:pt x="370332" y="66548"/>
                    <a:pt x="349250" y="78867"/>
                  </a:cubicBezTo>
                  <a:cubicBezTo>
                    <a:pt x="316357" y="97917"/>
                    <a:pt x="268859" y="130683"/>
                    <a:pt x="220726" y="164084"/>
                  </a:cubicBezTo>
                  <a:cubicBezTo>
                    <a:pt x="171958" y="197866"/>
                    <a:pt x="122555" y="232156"/>
                    <a:pt x="87503" y="252349"/>
                  </a:cubicBezTo>
                  <a:cubicBezTo>
                    <a:pt x="66929" y="264160"/>
                    <a:pt x="47879" y="273685"/>
                    <a:pt x="37846" y="270510"/>
                  </a:cubicBezTo>
                  <a:lnTo>
                    <a:pt x="33020" y="268224"/>
                  </a:lnTo>
                  <a:lnTo>
                    <a:pt x="30480" y="262382"/>
                  </a:lnTo>
                  <a:lnTo>
                    <a:pt x="32512" y="257683"/>
                  </a:lnTo>
                  <a:lnTo>
                    <a:pt x="34036" y="256921"/>
                  </a:lnTo>
                  <a:cubicBezTo>
                    <a:pt x="34036" y="256921"/>
                    <a:pt x="76200" y="234188"/>
                    <a:pt x="129413" y="203454"/>
                  </a:cubicBezTo>
                  <a:cubicBezTo>
                    <a:pt x="227076" y="147066"/>
                    <a:pt x="344043" y="72644"/>
                    <a:pt x="338963" y="55372"/>
                  </a:cubicBezTo>
                  <a:lnTo>
                    <a:pt x="341757" y="57404"/>
                  </a:lnTo>
                  <a:lnTo>
                    <a:pt x="341630" y="57404"/>
                  </a:lnTo>
                  <a:lnTo>
                    <a:pt x="341503" y="57404"/>
                  </a:lnTo>
                  <a:cubicBezTo>
                    <a:pt x="308610" y="57404"/>
                    <a:pt x="10668" y="252222"/>
                    <a:pt x="9017" y="253365"/>
                  </a:cubicBezTo>
                  <a:lnTo>
                    <a:pt x="5715" y="254635"/>
                  </a:lnTo>
                  <a:lnTo>
                    <a:pt x="889" y="252730"/>
                  </a:lnTo>
                  <a:lnTo>
                    <a:pt x="0" y="251206"/>
                  </a:lnTo>
                  <a:lnTo>
                    <a:pt x="1143" y="242570"/>
                  </a:lnTo>
                  <a:lnTo>
                    <a:pt x="1016" y="242697"/>
                  </a:lnTo>
                  <a:cubicBezTo>
                    <a:pt x="8255" y="233680"/>
                    <a:pt x="69088" y="197739"/>
                    <a:pt x="132842" y="159893"/>
                  </a:cubicBezTo>
                  <a:cubicBezTo>
                    <a:pt x="216027" y="110490"/>
                    <a:pt x="304419" y="57658"/>
                    <a:pt x="310769" y="46863"/>
                  </a:cubicBezTo>
                  <a:lnTo>
                    <a:pt x="309499" y="48514"/>
                  </a:lnTo>
                  <a:lnTo>
                    <a:pt x="316611" y="48133"/>
                  </a:lnTo>
                  <a:lnTo>
                    <a:pt x="319786" y="53594"/>
                  </a:lnTo>
                  <a:lnTo>
                    <a:pt x="13716" y="230251"/>
                  </a:lnTo>
                  <a:cubicBezTo>
                    <a:pt x="12192" y="231140"/>
                    <a:pt x="10541" y="231267"/>
                    <a:pt x="8890" y="230886"/>
                  </a:cubicBezTo>
                  <a:lnTo>
                    <a:pt x="5842" y="229362"/>
                  </a:lnTo>
                  <a:lnTo>
                    <a:pt x="4953" y="227838"/>
                  </a:lnTo>
                  <a:lnTo>
                    <a:pt x="2032" y="220599"/>
                  </a:lnTo>
                  <a:lnTo>
                    <a:pt x="2032" y="216662"/>
                  </a:lnTo>
                  <a:cubicBezTo>
                    <a:pt x="2032" y="154813"/>
                    <a:pt x="287147" y="36195"/>
                    <a:pt x="283210" y="37846"/>
                  </a:cubicBezTo>
                  <a:lnTo>
                    <a:pt x="289687" y="37846"/>
                  </a:lnTo>
                  <a:lnTo>
                    <a:pt x="291846" y="47244"/>
                  </a:lnTo>
                  <a:lnTo>
                    <a:pt x="289179" y="49022"/>
                  </a:lnTo>
                  <a:cubicBezTo>
                    <a:pt x="289179" y="49022"/>
                    <a:pt x="174117" y="126238"/>
                    <a:pt x="93980" y="172466"/>
                  </a:cubicBezTo>
                  <a:cubicBezTo>
                    <a:pt x="59944" y="192151"/>
                    <a:pt x="28829" y="208407"/>
                    <a:pt x="17399" y="207010"/>
                  </a:cubicBezTo>
                  <a:lnTo>
                    <a:pt x="12192" y="205740"/>
                  </a:lnTo>
                  <a:lnTo>
                    <a:pt x="9271" y="199390"/>
                  </a:lnTo>
                  <a:lnTo>
                    <a:pt x="11176" y="194691"/>
                  </a:lnTo>
                  <a:lnTo>
                    <a:pt x="12573" y="193802"/>
                  </a:lnTo>
                  <a:lnTo>
                    <a:pt x="12573" y="193802"/>
                  </a:lnTo>
                  <a:lnTo>
                    <a:pt x="12573" y="193802"/>
                  </a:lnTo>
                  <a:cubicBezTo>
                    <a:pt x="21971" y="188341"/>
                    <a:pt x="238379" y="60833"/>
                    <a:pt x="225552" y="38735"/>
                  </a:cubicBezTo>
                  <a:lnTo>
                    <a:pt x="231013" y="35560"/>
                  </a:lnTo>
                  <a:lnTo>
                    <a:pt x="234315" y="41021"/>
                  </a:lnTo>
                  <a:cubicBezTo>
                    <a:pt x="234315" y="41021"/>
                    <a:pt x="149352" y="92837"/>
                    <a:pt x="88392" y="128270"/>
                  </a:cubicBezTo>
                  <a:cubicBezTo>
                    <a:pt x="59055" y="145288"/>
                    <a:pt x="33655" y="159512"/>
                    <a:pt x="27051" y="161036"/>
                  </a:cubicBezTo>
                  <a:lnTo>
                    <a:pt x="21971" y="163068"/>
                  </a:lnTo>
                  <a:lnTo>
                    <a:pt x="19050" y="157988"/>
                  </a:lnTo>
                  <a:lnTo>
                    <a:pt x="26289" y="145923"/>
                  </a:lnTo>
                  <a:lnTo>
                    <a:pt x="21082" y="149479"/>
                  </a:lnTo>
                  <a:lnTo>
                    <a:pt x="26162" y="146304"/>
                  </a:lnTo>
                  <a:lnTo>
                    <a:pt x="31623" y="143002"/>
                  </a:lnTo>
                  <a:cubicBezTo>
                    <a:pt x="71120" y="119380"/>
                    <a:pt x="185674" y="49911"/>
                    <a:pt x="187071" y="32258"/>
                  </a:cubicBezTo>
                  <a:lnTo>
                    <a:pt x="192786" y="29972"/>
                  </a:lnTo>
                  <a:lnTo>
                    <a:pt x="196596" y="35052"/>
                  </a:lnTo>
                  <a:cubicBezTo>
                    <a:pt x="196596" y="35052"/>
                    <a:pt x="128778" y="85598"/>
                    <a:pt x="80264" y="113538"/>
                  </a:cubicBezTo>
                  <a:cubicBezTo>
                    <a:pt x="61087" y="124587"/>
                    <a:pt x="41275" y="134493"/>
                    <a:pt x="31115" y="131826"/>
                  </a:cubicBezTo>
                  <a:lnTo>
                    <a:pt x="26162" y="129667"/>
                  </a:lnTo>
                  <a:lnTo>
                    <a:pt x="30099" y="123825"/>
                  </a:lnTo>
                  <a:lnTo>
                    <a:pt x="24638" y="127000"/>
                  </a:lnTo>
                  <a:lnTo>
                    <a:pt x="23114" y="121793"/>
                  </a:lnTo>
                  <a:lnTo>
                    <a:pt x="23622" y="119507"/>
                  </a:lnTo>
                  <a:cubicBezTo>
                    <a:pt x="26162" y="107315"/>
                    <a:pt x="53594" y="88519"/>
                    <a:pt x="76454" y="72263"/>
                  </a:cubicBezTo>
                  <a:cubicBezTo>
                    <a:pt x="107696" y="50038"/>
                    <a:pt x="132207" y="31623"/>
                    <a:pt x="131953" y="24638"/>
                  </a:cubicBezTo>
                  <a:lnTo>
                    <a:pt x="135636" y="27178"/>
                  </a:lnTo>
                  <a:lnTo>
                    <a:pt x="135382" y="27178"/>
                  </a:lnTo>
                  <a:lnTo>
                    <a:pt x="127889" y="29591"/>
                  </a:lnTo>
                  <a:lnTo>
                    <a:pt x="118491" y="35052"/>
                  </a:lnTo>
                  <a:cubicBezTo>
                    <a:pt x="104267" y="43307"/>
                    <a:pt x="85471" y="56134"/>
                    <a:pt x="69850" y="66802"/>
                  </a:cubicBezTo>
                  <a:cubicBezTo>
                    <a:pt x="59182" y="74041"/>
                    <a:pt x="49911" y="80391"/>
                    <a:pt x="44831" y="83439"/>
                  </a:cubicBezTo>
                  <a:lnTo>
                    <a:pt x="42418" y="84836"/>
                  </a:lnTo>
                  <a:lnTo>
                    <a:pt x="41275" y="85217"/>
                  </a:lnTo>
                  <a:lnTo>
                    <a:pt x="35941" y="88519"/>
                  </a:lnTo>
                  <a:lnTo>
                    <a:pt x="32512" y="82550"/>
                  </a:lnTo>
                  <a:lnTo>
                    <a:pt x="31623" y="80137"/>
                  </a:lnTo>
                  <a:lnTo>
                    <a:pt x="31623" y="79248"/>
                  </a:lnTo>
                  <a:cubicBezTo>
                    <a:pt x="31623" y="72009"/>
                    <a:pt x="104902" y="10033"/>
                    <a:pt x="102235" y="12446"/>
                  </a:cubicBezTo>
                  <a:lnTo>
                    <a:pt x="106299" y="17272"/>
                  </a:lnTo>
                  <a:lnTo>
                    <a:pt x="100838" y="20447"/>
                  </a:lnTo>
                  <a:lnTo>
                    <a:pt x="105791" y="22860"/>
                  </a:lnTo>
                  <a:lnTo>
                    <a:pt x="105156" y="22987"/>
                  </a:lnTo>
                  <a:lnTo>
                    <a:pt x="102616" y="23876"/>
                  </a:lnTo>
                  <a:lnTo>
                    <a:pt x="99060" y="25908"/>
                  </a:lnTo>
                  <a:lnTo>
                    <a:pt x="73660" y="42926"/>
                  </a:lnTo>
                  <a:cubicBezTo>
                    <a:pt x="65532" y="48768"/>
                    <a:pt x="57277" y="54610"/>
                    <a:pt x="51562" y="57785"/>
                  </a:cubicBezTo>
                  <a:lnTo>
                    <a:pt x="47371" y="60071"/>
                  </a:lnTo>
                  <a:lnTo>
                    <a:pt x="45466" y="60579"/>
                  </a:lnTo>
                  <a:lnTo>
                    <a:pt x="39370" y="62484"/>
                  </a:lnTo>
                  <a:lnTo>
                    <a:pt x="35306" y="53975"/>
                  </a:lnTo>
                  <a:lnTo>
                    <a:pt x="35941" y="52197"/>
                  </a:lnTo>
                  <a:cubicBezTo>
                    <a:pt x="36957" y="49149"/>
                    <a:pt x="48641" y="13462"/>
                    <a:pt x="48133" y="12700"/>
                  </a:cubicBezTo>
                  <a:lnTo>
                    <a:pt x="53594" y="9525"/>
                  </a:lnTo>
                  <a:lnTo>
                    <a:pt x="48133" y="12700"/>
                  </a:lnTo>
                  <a:lnTo>
                    <a:pt x="58674" y="13335"/>
                  </a:lnTo>
                  <a:lnTo>
                    <a:pt x="55626" y="15113"/>
                  </a:lnTo>
                  <a:lnTo>
                    <a:pt x="55626" y="15113"/>
                  </a:lnTo>
                  <a:lnTo>
                    <a:pt x="54991" y="15621"/>
                  </a:lnTo>
                  <a:lnTo>
                    <a:pt x="54102" y="16383"/>
                  </a:lnTo>
                  <a:lnTo>
                    <a:pt x="52832" y="17399"/>
                  </a:lnTo>
                  <a:lnTo>
                    <a:pt x="52197" y="17907"/>
                  </a:lnTo>
                  <a:lnTo>
                    <a:pt x="51816" y="18161"/>
                  </a:lnTo>
                  <a:lnTo>
                    <a:pt x="51562" y="18288"/>
                  </a:lnTo>
                  <a:lnTo>
                    <a:pt x="46355" y="22860"/>
                  </a:lnTo>
                  <a:lnTo>
                    <a:pt x="41656" y="9144"/>
                  </a:lnTo>
                  <a:lnTo>
                    <a:pt x="51562" y="6604"/>
                  </a:lnTo>
                  <a:close/>
                </a:path>
              </a:pathLst>
            </a:custGeom>
            <a:solidFill>
              <a:srgbClr val="42CDD1"/>
            </a:solidFill>
          </p:spPr>
          <p:txBody>
            <a:bodyPr/>
            <a:lstStyle/>
            <a:p>
              <a:endParaRPr lang="pt-BR"/>
            </a:p>
          </p:txBody>
        </p:sp>
        <p:sp>
          <p:nvSpPr>
            <p:cNvPr id="15" name="Freeform 15"/>
            <p:cNvSpPr/>
            <p:nvPr/>
          </p:nvSpPr>
          <p:spPr>
            <a:xfrm>
              <a:off x="62992" y="490601"/>
              <a:ext cx="1735455" cy="576326"/>
            </a:xfrm>
            <a:custGeom>
              <a:avLst/>
              <a:gdLst/>
              <a:ahLst/>
              <a:cxnLst/>
              <a:rect l="l" t="t" r="r" b="b"/>
              <a:pathLst>
                <a:path w="1735455" h="576326">
                  <a:moveTo>
                    <a:pt x="125603" y="19177"/>
                  </a:moveTo>
                  <a:cubicBezTo>
                    <a:pt x="125603" y="19177"/>
                    <a:pt x="125603" y="19177"/>
                    <a:pt x="125603" y="19177"/>
                  </a:cubicBezTo>
                  <a:lnTo>
                    <a:pt x="125603" y="19177"/>
                  </a:lnTo>
                  <a:cubicBezTo>
                    <a:pt x="125603" y="19177"/>
                    <a:pt x="125603" y="19177"/>
                    <a:pt x="125603" y="19177"/>
                  </a:cubicBezTo>
                  <a:close/>
                  <a:moveTo>
                    <a:pt x="81534" y="44958"/>
                  </a:moveTo>
                  <a:cubicBezTo>
                    <a:pt x="81534" y="44958"/>
                    <a:pt x="81534" y="44958"/>
                    <a:pt x="81534" y="44958"/>
                  </a:cubicBezTo>
                  <a:lnTo>
                    <a:pt x="81534" y="44958"/>
                  </a:lnTo>
                  <a:lnTo>
                    <a:pt x="81534" y="44958"/>
                  </a:lnTo>
                  <a:close/>
                  <a:moveTo>
                    <a:pt x="185801" y="75565"/>
                  </a:moveTo>
                  <a:cubicBezTo>
                    <a:pt x="185801" y="75565"/>
                    <a:pt x="185801" y="75565"/>
                    <a:pt x="185801" y="75565"/>
                  </a:cubicBezTo>
                  <a:lnTo>
                    <a:pt x="185801" y="75565"/>
                  </a:lnTo>
                  <a:cubicBezTo>
                    <a:pt x="185801" y="75565"/>
                    <a:pt x="185801" y="75565"/>
                    <a:pt x="185801" y="75565"/>
                  </a:cubicBezTo>
                  <a:close/>
                  <a:moveTo>
                    <a:pt x="287782" y="79502"/>
                  </a:moveTo>
                  <a:cubicBezTo>
                    <a:pt x="287528" y="80010"/>
                    <a:pt x="287020" y="80518"/>
                    <a:pt x="286385" y="81153"/>
                  </a:cubicBezTo>
                  <a:lnTo>
                    <a:pt x="286258" y="81153"/>
                  </a:lnTo>
                  <a:lnTo>
                    <a:pt x="287782" y="79502"/>
                  </a:lnTo>
                  <a:close/>
                  <a:moveTo>
                    <a:pt x="213995" y="91059"/>
                  </a:moveTo>
                  <a:cubicBezTo>
                    <a:pt x="213995" y="91059"/>
                    <a:pt x="213995" y="91059"/>
                    <a:pt x="213995" y="91059"/>
                  </a:cubicBezTo>
                  <a:lnTo>
                    <a:pt x="213995" y="91059"/>
                  </a:lnTo>
                  <a:cubicBezTo>
                    <a:pt x="213995" y="91059"/>
                    <a:pt x="213995" y="91059"/>
                    <a:pt x="213995" y="91059"/>
                  </a:cubicBezTo>
                  <a:close/>
                  <a:moveTo>
                    <a:pt x="347218" y="105791"/>
                  </a:moveTo>
                  <a:cubicBezTo>
                    <a:pt x="347218" y="105791"/>
                    <a:pt x="347218" y="105791"/>
                    <a:pt x="347218" y="105791"/>
                  </a:cubicBezTo>
                  <a:lnTo>
                    <a:pt x="347218" y="105791"/>
                  </a:lnTo>
                  <a:lnTo>
                    <a:pt x="347218" y="105791"/>
                  </a:lnTo>
                  <a:close/>
                  <a:moveTo>
                    <a:pt x="314833" y="106299"/>
                  </a:moveTo>
                  <a:cubicBezTo>
                    <a:pt x="314833" y="106299"/>
                    <a:pt x="314833" y="106299"/>
                    <a:pt x="314833" y="106299"/>
                  </a:cubicBezTo>
                  <a:lnTo>
                    <a:pt x="314833" y="106299"/>
                  </a:lnTo>
                  <a:cubicBezTo>
                    <a:pt x="314833" y="106299"/>
                    <a:pt x="314833" y="106299"/>
                    <a:pt x="314833" y="106299"/>
                  </a:cubicBezTo>
                  <a:close/>
                  <a:moveTo>
                    <a:pt x="353060" y="107188"/>
                  </a:moveTo>
                  <a:lnTo>
                    <a:pt x="353060" y="107188"/>
                  </a:lnTo>
                  <a:lnTo>
                    <a:pt x="353060" y="107188"/>
                  </a:lnTo>
                  <a:cubicBezTo>
                    <a:pt x="353060" y="107188"/>
                    <a:pt x="353060" y="107188"/>
                    <a:pt x="353060" y="107188"/>
                  </a:cubicBezTo>
                  <a:close/>
                  <a:moveTo>
                    <a:pt x="395605" y="114935"/>
                  </a:moveTo>
                  <a:lnTo>
                    <a:pt x="395605" y="114935"/>
                  </a:lnTo>
                  <a:lnTo>
                    <a:pt x="395605" y="114935"/>
                  </a:lnTo>
                  <a:cubicBezTo>
                    <a:pt x="395605" y="114935"/>
                    <a:pt x="395605" y="114935"/>
                    <a:pt x="395605" y="114935"/>
                  </a:cubicBezTo>
                  <a:close/>
                  <a:moveTo>
                    <a:pt x="422656" y="121539"/>
                  </a:moveTo>
                  <a:lnTo>
                    <a:pt x="422656" y="121539"/>
                  </a:lnTo>
                  <a:lnTo>
                    <a:pt x="422656" y="121539"/>
                  </a:lnTo>
                  <a:cubicBezTo>
                    <a:pt x="422656" y="121539"/>
                    <a:pt x="422656" y="121539"/>
                    <a:pt x="422656" y="121539"/>
                  </a:cubicBezTo>
                  <a:close/>
                  <a:moveTo>
                    <a:pt x="441071" y="124968"/>
                  </a:moveTo>
                  <a:lnTo>
                    <a:pt x="441071" y="124968"/>
                  </a:lnTo>
                  <a:lnTo>
                    <a:pt x="441071" y="124968"/>
                  </a:lnTo>
                  <a:cubicBezTo>
                    <a:pt x="441071" y="124968"/>
                    <a:pt x="441071" y="124968"/>
                    <a:pt x="441071" y="124968"/>
                  </a:cubicBezTo>
                  <a:close/>
                  <a:moveTo>
                    <a:pt x="41402" y="137414"/>
                  </a:moveTo>
                  <a:cubicBezTo>
                    <a:pt x="41402" y="137414"/>
                    <a:pt x="41402" y="137414"/>
                    <a:pt x="41402" y="137414"/>
                  </a:cubicBezTo>
                  <a:cubicBezTo>
                    <a:pt x="41402" y="137414"/>
                    <a:pt x="41402" y="137414"/>
                    <a:pt x="41402" y="137414"/>
                  </a:cubicBezTo>
                  <a:close/>
                  <a:moveTo>
                    <a:pt x="38735" y="137414"/>
                  </a:moveTo>
                  <a:lnTo>
                    <a:pt x="38862" y="137414"/>
                  </a:lnTo>
                  <a:lnTo>
                    <a:pt x="38862" y="137414"/>
                  </a:lnTo>
                  <a:cubicBezTo>
                    <a:pt x="38862" y="137414"/>
                    <a:pt x="38862" y="137414"/>
                    <a:pt x="38735" y="137414"/>
                  </a:cubicBezTo>
                  <a:close/>
                  <a:moveTo>
                    <a:pt x="170434" y="144780"/>
                  </a:moveTo>
                  <a:cubicBezTo>
                    <a:pt x="170434" y="144780"/>
                    <a:pt x="170434" y="144780"/>
                    <a:pt x="170434" y="144780"/>
                  </a:cubicBezTo>
                  <a:lnTo>
                    <a:pt x="170434" y="144780"/>
                  </a:lnTo>
                  <a:lnTo>
                    <a:pt x="170434" y="144780"/>
                  </a:lnTo>
                  <a:close/>
                  <a:moveTo>
                    <a:pt x="451358" y="145923"/>
                  </a:moveTo>
                  <a:lnTo>
                    <a:pt x="451358" y="145923"/>
                  </a:lnTo>
                  <a:lnTo>
                    <a:pt x="451358" y="145923"/>
                  </a:lnTo>
                  <a:cubicBezTo>
                    <a:pt x="451358" y="145923"/>
                    <a:pt x="451358" y="145923"/>
                    <a:pt x="451358" y="145923"/>
                  </a:cubicBezTo>
                  <a:close/>
                  <a:moveTo>
                    <a:pt x="488188" y="146304"/>
                  </a:moveTo>
                  <a:cubicBezTo>
                    <a:pt x="488188" y="146304"/>
                    <a:pt x="488188" y="146304"/>
                    <a:pt x="488188" y="146304"/>
                  </a:cubicBezTo>
                  <a:lnTo>
                    <a:pt x="488188" y="146304"/>
                  </a:lnTo>
                  <a:cubicBezTo>
                    <a:pt x="488188" y="146304"/>
                    <a:pt x="488188" y="146304"/>
                    <a:pt x="488188" y="146304"/>
                  </a:cubicBezTo>
                  <a:close/>
                  <a:moveTo>
                    <a:pt x="192278" y="115824"/>
                  </a:moveTo>
                  <a:cubicBezTo>
                    <a:pt x="176022" y="126365"/>
                    <a:pt x="158242" y="137668"/>
                    <a:pt x="140335" y="148844"/>
                  </a:cubicBezTo>
                  <a:cubicBezTo>
                    <a:pt x="151511" y="141097"/>
                    <a:pt x="162560" y="133350"/>
                    <a:pt x="172847" y="125603"/>
                  </a:cubicBezTo>
                  <a:lnTo>
                    <a:pt x="172847" y="125603"/>
                  </a:lnTo>
                  <a:cubicBezTo>
                    <a:pt x="179451" y="122301"/>
                    <a:pt x="185928" y="118999"/>
                    <a:pt x="192278" y="115824"/>
                  </a:cubicBezTo>
                  <a:close/>
                  <a:moveTo>
                    <a:pt x="140335" y="148844"/>
                  </a:moveTo>
                  <a:cubicBezTo>
                    <a:pt x="140335" y="148844"/>
                    <a:pt x="140335" y="148844"/>
                    <a:pt x="140335" y="148844"/>
                  </a:cubicBezTo>
                  <a:lnTo>
                    <a:pt x="140335" y="148844"/>
                  </a:lnTo>
                  <a:cubicBezTo>
                    <a:pt x="140335" y="148844"/>
                    <a:pt x="140335" y="148844"/>
                    <a:pt x="140335" y="148844"/>
                  </a:cubicBezTo>
                  <a:close/>
                  <a:moveTo>
                    <a:pt x="21590" y="168783"/>
                  </a:moveTo>
                  <a:lnTo>
                    <a:pt x="16383" y="172339"/>
                  </a:lnTo>
                  <a:lnTo>
                    <a:pt x="21336" y="169418"/>
                  </a:lnTo>
                  <a:lnTo>
                    <a:pt x="21717" y="168783"/>
                  </a:lnTo>
                  <a:close/>
                  <a:moveTo>
                    <a:pt x="29083" y="181229"/>
                  </a:moveTo>
                  <a:cubicBezTo>
                    <a:pt x="29083" y="181229"/>
                    <a:pt x="29083" y="181229"/>
                    <a:pt x="29083" y="181229"/>
                  </a:cubicBezTo>
                  <a:cubicBezTo>
                    <a:pt x="29083" y="181229"/>
                    <a:pt x="28829" y="181356"/>
                    <a:pt x="28702" y="181356"/>
                  </a:cubicBezTo>
                  <a:lnTo>
                    <a:pt x="29083" y="181229"/>
                  </a:lnTo>
                  <a:lnTo>
                    <a:pt x="29083" y="181229"/>
                  </a:lnTo>
                  <a:lnTo>
                    <a:pt x="29083" y="181229"/>
                  </a:lnTo>
                  <a:close/>
                  <a:moveTo>
                    <a:pt x="497332" y="157099"/>
                  </a:moveTo>
                  <a:cubicBezTo>
                    <a:pt x="497840" y="157099"/>
                    <a:pt x="498094" y="157099"/>
                    <a:pt x="498348" y="157226"/>
                  </a:cubicBezTo>
                  <a:cubicBezTo>
                    <a:pt x="500888" y="161671"/>
                    <a:pt x="499110" y="167640"/>
                    <a:pt x="493649" y="175006"/>
                  </a:cubicBezTo>
                  <a:cubicBezTo>
                    <a:pt x="483489" y="179959"/>
                    <a:pt x="471551" y="185928"/>
                    <a:pt x="458724" y="192532"/>
                  </a:cubicBezTo>
                  <a:cubicBezTo>
                    <a:pt x="473837" y="181991"/>
                    <a:pt x="485902" y="170688"/>
                    <a:pt x="489077" y="159258"/>
                  </a:cubicBezTo>
                  <a:lnTo>
                    <a:pt x="489077" y="159258"/>
                  </a:lnTo>
                  <a:cubicBezTo>
                    <a:pt x="493014" y="157734"/>
                    <a:pt x="495808" y="157226"/>
                    <a:pt x="497205" y="157226"/>
                  </a:cubicBezTo>
                  <a:close/>
                  <a:moveTo>
                    <a:pt x="458724" y="192532"/>
                  </a:moveTo>
                  <a:cubicBezTo>
                    <a:pt x="458724" y="192532"/>
                    <a:pt x="458724" y="192532"/>
                    <a:pt x="458724" y="192532"/>
                  </a:cubicBezTo>
                  <a:lnTo>
                    <a:pt x="458724" y="192532"/>
                  </a:lnTo>
                  <a:cubicBezTo>
                    <a:pt x="458724" y="192532"/>
                    <a:pt x="458724" y="192532"/>
                    <a:pt x="458724" y="192532"/>
                  </a:cubicBezTo>
                  <a:close/>
                  <a:moveTo>
                    <a:pt x="418338" y="145034"/>
                  </a:moveTo>
                  <a:cubicBezTo>
                    <a:pt x="400939" y="158750"/>
                    <a:pt x="368300" y="179578"/>
                    <a:pt x="331470" y="201676"/>
                  </a:cubicBezTo>
                  <a:cubicBezTo>
                    <a:pt x="336677" y="197866"/>
                    <a:pt x="341884" y="193929"/>
                    <a:pt x="347091" y="190246"/>
                  </a:cubicBezTo>
                  <a:cubicBezTo>
                    <a:pt x="364236" y="179324"/>
                    <a:pt x="379857" y="168783"/>
                    <a:pt x="392557" y="159385"/>
                  </a:cubicBezTo>
                  <a:lnTo>
                    <a:pt x="392557" y="159385"/>
                  </a:lnTo>
                  <a:cubicBezTo>
                    <a:pt x="396113" y="157226"/>
                    <a:pt x="399415" y="155194"/>
                    <a:pt x="402844" y="153289"/>
                  </a:cubicBezTo>
                  <a:cubicBezTo>
                    <a:pt x="408686" y="149987"/>
                    <a:pt x="413893" y="147193"/>
                    <a:pt x="418465" y="145034"/>
                  </a:cubicBezTo>
                  <a:close/>
                  <a:moveTo>
                    <a:pt x="465963" y="170561"/>
                  </a:moveTo>
                  <a:cubicBezTo>
                    <a:pt x="458216" y="177800"/>
                    <a:pt x="446151" y="186182"/>
                    <a:pt x="429260" y="195961"/>
                  </a:cubicBezTo>
                  <a:cubicBezTo>
                    <a:pt x="424434" y="198755"/>
                    <a:pt x="419227" y="201549"/>
                    <a:pt x="414020" y="204470"/>
                  </a:cubicBezTo>
                  <a:cubicBezTo>
                    <a:pt x="433197" y="191135"/>
                    <a:pt x="450977" y="179324"/>
                    <a:pt x="465709" y="170688"/>
                  </a:cubicBezTo>
                  <a:cubicBezTo>
                    <a:pt x="465836" y="170688"/>
                    <a:pt x="465963" y="170561"/>
                    <a:pt x="466090" y="170561"/>
                  </a:cubicBezTo>
                  <a:close/>
                  <a:moveTo>
                    <a:pt x="513334" y="227711"/>
                  </a:moveTo>
                  <a:cubicBezTo>
                    <a:pt x="513334" y="227711"/>
                    <a:pt x="513334" y="227711"/>
                    <a:pt x="513334" y="227711"/>
                  </a:cubicBezTo>
                  <a:lnTo>
                    <a:pt x="513334" y="227711"/>
                  </a:lnTo>
                  <a:lnTo>
                    <a:pt x="513334" y="227711"/>
                  </a:lnTo>
                  <a:close/>
                  <a:moveTo>
                    <a:pt x="383159" y="150241"/>
                  </a:moveTo>
                  <a:cubicBezTo>
                    <a:pt x="369951" y="158496"/>
                    <a:pt x="355600" y="168402"/>
                    <a:pt x="340868" y="178943"/>
                  </a:cubicBezTo>
                  <a:cubicBezTo>
                    <a:pt x="314833" y="195453"/>
                    <a:pt x="284353" y="213614"/>
                    <a:pt x="254889" y="230759"/>
                  </a:cubicBezTo>
                  <a:cubicBezTo>
                    <a:pt x="297561" y="201295"/>
                    <a:pt x="346710" y="169291"/>
                    <a:pt x="383159" y="150241"/>
                  </a:cubicBezTo>
                  <a:close/>
                  <a:moveTo>
                    <a:pt x="44704" y="237744"/>
                  </a:moveTo>
                  <a:lnTo>
                    <a:pt x="44704" y="237744"/>
                  </a:lnTo>
                  <a:lnTo>
                    <a:pt x="44704" y="237744"/>
                  </a:lnTo>
                  <a:cubicBezTo>
                    <a:pt x="44704" y="237744"/>
                    <a:pt x="44704" y="237744"/>
                    <a:pt x="44704" y="237744"/>
                  </a:cubicBezTo>
                  <a:cubicBezTo>
                    <a:pt x="44704" y="237744"/>
                    <a:pt x="44704" y="237744"/>
                    <a:pt x="44704" y="237744"/>
                  </a:cubicBezTo>
                  <a:close/>
                  <a:moveTo>
                    <a:pt x="43815" y="237744"/>
                  </a:moveTo>
                  <a:cubicBezTo>
                    <a:pt x="43815" y="237744"/>
                    <a:pt x="43815" y="237744"/>
                    <a:pt x="43815" y="237744"/>
                  </a:cubicBezTo>
                  <a:cubicBezTo>
                    <a:pt x="43815" y="237744"/>
                    <a:pt x="43815" y="237744"/>
                    <a:pt x="43815" y="237871"/>
                  </a:cubicBezTo>
                  <a:lnTo>
                    <a:pt x="43815" y="237744"/>
                  </a:lnTo>
                  <a:lnTo>
                    <a:pt x="43815" y="237744"/>
                  </a:lnTo>
                  <a:close/>
                  <a:moveTo>
                    <a:pt x="742950" y="237617"/>
                  </a:moveTo>
                  <a:cubicBezTo>
                    <a:pt x="742696" y="238125"/>
                    <a:pt x="742188" y="238633"/>
                    <a:pt x="741553" y="239268"/>
                  </a:cubicBezTo>
                  <a:lnTo>
                    <a:pt x="741426" y="239268"/>
                  </a:lnTo>
                  <a:lnTo>
                    <a:pt x="742950" y="237617"/>
                  </a:lnTo>
                  <a:close/>
                  <a:moveTo>
                    <a:pt x="55626" y="243967"/>
                  </a:moveTo>
                  <a:lnTo>
                    <a:pt x="56134" y="244094"/>
                  </a:lnTo>
                  <a:lnTo>
                    <a:pt x="53594" y="245872"/>
                  </a:lnTo>
                  <a:cubicBezTo>
                    <a:pt x="53975" y="245364"/>
                    <a:pt x="54737" y="244729"/>
                    <a:pt x="55626" y="243967"/>
                  </a:cubicBezTo>
                  <a:close/>
                  <a:moveTo>
                    <a:pt x="828167" y="263398"/>
                  </a:moveTo>
                  <a:lnTo>
                    <a:pt x="828167" y="263398"/>
                  </a:lnTo>
                  <a:lnTo>
                    <a:pt x="828167" y="263398"/>
                  </a:lnTo>
                  <a:cubicBezTo>
                    <a:pt x="828167" y="263398"/>
                    <a:pt x="828167" y="263398"/>
                    <a:pt x="828167" y="263398"/>
                  </a:cubicBezTo>
                  <a:close/>
                  <a:moveTo>
                    <a:pt x="740918" y="275844"/>
                  </a:moveTo>
                  <a:lnTo>
                    <a:pt x="740918" y="275844"/>
                  </a:lnTo>
                  <a:lnTo>
                    <a:pt x="740918" y="275844"/>
                  </a:lnTo>
                  <a:cubicBezTo>
                    <a:pt x="740918" y="275844"/>
                    <a:pt x="740918" y="275844"/>
                    <a:pt x="740918" y="275844"/>
                  </a:cubicBezTo>
                  <a:close/>
                  <a:moveTo>
                    <a:pt x="462788" y="279019"/>
                  </a:moveTo>
                  <a:cubicBezTo>
                    <a:pt x="462788" y="279019"/>
                    <a:pt x="462788" y="279019"/>
                    <a:pt x="462788" y="279019"/>
                  </a:cubicBezTo>
                  <a:lnTo>
                    <a:pt x="462788" y="279019"/>
                  </a:lnTo>
                  <a:cubicBezTo>
                    <a:pt x="462788" y="279019"/>
                    <a:pt x="462788" y="279019"/>
                    <a:pt x="462788" y="279019"/>
                  </a:cubicBezTo>
                  <a:close/>
                  <a:moveTo>
                    <a:pt x="439928" y="216789"/>
                  </a:moveTo>
                  <a:cubicBezTo>
                    <a:pt x="417449" y="231267"/>
                    <a:pt x="392938" y="246888"/>
                    <a:pt x="368808" y="261747"/>
                  </a:cubicBezTo>
                  <a:cubicBezTo>
                    <a:pt x="353695" y="269875"/>
                    <a:pt x="338709" y="277749"/>
                    <a:pt x="324485" y="284861"/>
                  </a:cubicBezTo>
                  <a:cubicBezTo>
                    <a:pt x="356997" y="262128"/>
                    <a:pt x="400812" y="237490"/>
                    <a:pt x="439928" y="216789"/>
                  </a:cubicBezTo>
                  <a:close/>
                  <a:moveTo>
                    <a:pt x="476250" y="150876"/>
                  </a:moveTo>
                  <a:cubicBezTo>
                    <a:pt x="470789" y="153416"/>
                    <a:pt x="464947" y="156591"/>
                    <a:pt x="459232" y="159893"/>
                  </a:cubicBezTo>
                  <a:cubicBezTo>
                    <a:pt x="429768" y="176911"/>
                    <a:pt x="389255" y="206375"/>
                    <a:pt x="349758" y="234950"/>
                  </a:cubicBezTo>
                  <a:cubicBezTo>
                    <a:pt x="348234" y="235966"/>
                    <a:pt x="346837" y="237109"/>
                    <a:pt x="345313" y="238125"/>
                  </a:cubicBezTo>
                  <a:cubicBezTo>
                    <a:pt x="337312" y="241808"/>
                    <a:pt x="329438" y="245491"/>
                    <a:pt x="321564" y="249047"/>
                  </a:cubicBezTo>
                  <a:cubicBezTo>
                    <a:pt x="292735" y="262255"/>
                    <a:pt x="265176" y="274955"/>
                    <a:pt x="244983" y="285877"/>
                  </a:cubicBezTo>
                  <a:cubicBezTo>
                    <a:pt x="315722" y="238633"/>
                    <a:pt x="448564" y="152146"/>
                    <a:pt x="476123" y="150876"/>
                  </a:cubicBezTo>
                  <a:close/>
                  <a:moveTo>
                    <a:pt x="245237" y="285750"/>
                  </a:moveTo>
                  <a:cubicBezTo>
                    <a:pt x="245237" y="285750"/>
                    <a:pt x="245237" y="285750"/>
                    <a:pt x="245237" y="285750"/>
                  </a:cubicBezTo>
                  <a:lnTo>
                    <a:pt x="245237" y="285750"/>
                  </a:lnTo>
                  <a:cubicBezTo>
                    <a:pt x="245237" y="285750"/>
                    <a:pt x="245237" y="285750"/>
                    <a:pt x="245237" y="285750"/>
                  </a:cubicBezTo>
                  <a:close/>
                  <a:moveTo>
                    <a:pt x="909828" y="300355"/>
                  </a:moveTo>
                  <a:lnTo>
                    <a:pt x="909828" y="300355"/>
                  </a:lnTo>
                  <a:lnTo>
                    <a:pt x="909828" y="300355"/>
                  </a:lnTo>
                  <a:lnTo>
                    <a:pt x="909828" y="300355"/>
                  </a:lnTo>
                  <a:close/>
                  <a:moveTo>
                    <a:pt x="913892" y="303276"/>
                  </a:moveTo>
                  <a:cubicBezTo>
                    <a:pt x="913892" y="303276"/>
                    <a:pt x="913892" y="303276"/>
                    <a:pt x="913892" y="303276"/>
                  </a:cubicBezTo>
                  <a:lnTo>
                    <a:pt x="913892" y="303276"/>
                  </a:lnTo>
                  <a:cubicBezTo>
                    <a:pt x="913892" y="303276"/>
                    <a:pt x="913892" y="303276"/>
                    <a:pt x="913892" y="303276"/>
                  </a:cubicBezTo>
                  <a:close/>
                  <a:moveTo>
                    <a:pt x="853694" y="306451"/>
                  </a:moveTo>
                  <a:lnTo>
                    <a:pt x="853694" y="306451"/>
                  </a:lnTo>
                  <a:lnTo>
                    <a:pt x="853694" y="306451"/>
                  </a:lnTo>
                  <a:cubicBezTo>
                    <a:pt x="853694" y="306451"/>
                    <a:pt x="853694" y="306451"/>
                    <a:pt x="853694" y="306451"/>
                  </a:cubicBezTo>
                  <a:close/>
                  <a:moveTo>
                    <a:pt x="967359" y="312674"/>
                  </a:moveTo>
                  <a:lnTo>
                    <a:pt x="963168" y="313690"/>
                  </a:lnTo>
                  <a:lnTo>
                    <a:pt x="964565" y="314198"/>
                  </a:lnTo>
                  <a:cubicBezTo>
                    <a:pt x="965708" y="313563"/>
                    <a:pt x="966597" y="313055"/>
                    <a:pt x="967359" y="312674"/>
                  </a:cubicBezTo>
                  <a:close/>
                  <a:moveTo>
                    <a:pt x="290068" y="277622"/>
                  </a:moveTo>
                  <a:cubicBezTo>
                    <a:pt x="274447" y="288417"/>
                    <a:pt x="260350" y="297815"/>
                    <a:pt x="248539" y="304546"/>
                  </a:cubicBezTo>
                  <a:cubicBezTo>
                    <a:pt x="235712" y="311912"/>
                    <a:pt x="227711" y="315087"/>
                    <a:pt x="223774" y="315722"/>
                  </a:cubicBezTo>
                  <a:cubicBezTo>
                    <a:pt x="226060" y="312928"/>
                    <a:pt x="232283" y="307848"/>
                    <a:pt x="244475" y="300736"/>
                  </a:cubicBezTo>
                  <a:cubicBezTo>
                    <a:pt x="256540" y="293751"/>
                    <a:pt x="272288" y="286004"/>
                    <a:pt x="290068" y="277622"/>
                  </a:cubicBezTo>
                  <a:close/>
                  <a:moveTo>
                    <a:pt x="223774" y="315722"/>
                  </a:moveTo>
                  <a:cubicBezTo>
                    <a:pt x="223774" y="315722"/>
                    <a:pt x="223774" y="315722"/>
                    <a:pt x="223774" y="315722"/>
                  </a:cubicBezTo>
                  <a:lnTo>
                    <a:pt x="223774" y="315722"/>
                  </a:lnTo>
                  <a:cubicBezTo>
                    <a:pt x="223774" y="315722"/>
                    <a:pt x="223774" y="315722"/>
                    <a:pt x="223774" y="315722"/>
                  </a:cubicBezTo>
                  <a:close/>
                  <a:moveTo>
                    <a:pt x="776732" y="332994"/>
                  </a:moveTo>
                  <a:cubicBezTo>
                    <a:pt x="776732" y="332994"/>
                    <a:pt x="776732" y="332994"/>
                    <a:pt x="776732" y="332994"/>
                  </a:cubicBezTo>
                  <a:lnTo>
                    <a:pt x="776732" y="332994"/>
                  </a:lnTo>
                  <a:lnTo>
                    <a:pt x="776732" y="332994"/>
                  </a:lnTo>
                  <a:close/>
                  <a:moveTo>
                    <a:pt x="957961" y="337058"/>
                  </a:moveTo>
                  <a:cubicBezTo>
                    <a:pt x="957961" y="337058"/>
                    <a:pt x="957961" y="337058"/>
                    <a:pt x="957961" y="337058"/>
                  </a:cubicBezTo>
                  <a:lnTo>
                    <a:pt x="957961" y="337058"/>
                  </a:lnTo>
                  <a:cubicBezTo>
                    <a:pt x="957961" y="337058"/>
                    <a:pt x="957961" y="337058"/>
                    <a:pt x="957961" y="337058"/>
                  </a:cubicBezTo>
                  <a:close/>
                  <a:moveTo>
                    <a:pt x="402844" y="299085"/>
                  </a:moveTo>
                  <a:lnTo>
                    <a:pt x="361696" y="325628"/>
                  </a:lnTo>
                  <a:cubicBezTo>
                    <a:pt x="353441" y="330200"/>
                    <a:pt x="345948" y="334137"/>
                    <a:pt x="339217" y="337566"/>
                  </a:cubicBezTo>
                  <a:cubicBezTo>
                    <a:pt x="356997" y="327025"/>
                    <a:pt x="379222" y="313690"/>
                    <a:pt x="402844" y="299085"/>
                  </a:cubicBezTo>
                  <a:close/>
                  <a:moveTo>
                    <a:pt x="339217" y="337566"/>
                  </a:moveTo>
                  <a:cubicBezTo>
                    <a:pt x="339217" y="337566"/>
                    <a:pt x="339217" y="337566"/>
                    <a:pt x="339217" y="337566"/>
                  </a:cubicBezTo>
                  <a:lnTo>
                    <a:pt x="339217" y="337566"/>
                  </a:lnTo>
                  <a:cubicBezTo>
                    <a:pt x="339217" y="337566"/>
                    <a:pt x="339217" y="337566"/>
                    <a:pt x="339217" y="337566"/>
                  </a:cubicBezTo>
                  <a:close/>
                  <a:moveTo>
                    <a:pt x="1027938" y="336804"/>
                  </a:moveTo>
                  <a:cubicBezTo>
                    <a:pt x="1027684" y="337312"/>
                    <a:pt x="1027176" y="337820"/>
                    <a:pt x="1026668" y="338455"/>
                  </a:cubicBezTo>
                  <a:lnTo>
                    <a:pt x="1026541" y="338455"/>
                  </a:lnTo>
                  <a:lnTo>
                    <a:pt x="1027938" y="336804"/>
                  </a:lnTo>
                  <a:close/>
                  <a:moveTo>
                    <a:pt x="807466" y="264160"/>
                  </a:moveTo>
                  <a:cubicBezTo>
                    <a:pt x="807974" y="264160"/>
                    <a:pt x="808355" y="264160"/>
                    <a:pt x="808736" y="264160"/>
                  </a:cubicBezTo>
                  <a:cubicBezTo>
                    <a:pt x="783336" y="276733"/>
                    <a:pt x="716153" y="310515"/>
                    <a:pt x="652018" y="346837"/>
                  </a:cubicBezTo>
                  <a:cubicBezTo>
                    <a:pt x="678688" y="328295"/>
                    <a:pt x="705993" y="310515"/>
                    <a:pt x="730758" y="296037"/>
                  </a:cubicBezTo>
                  <a:cubicBezTo>
                    <a:pt x="768350" y="274193"/>
                    <a:pt x="794258" y="264160"/>
                    <a:pt x="807466" y="264160"/>
                  </a:cubicBezTo>
                  <a:close/>
                  <a:moveTo>
                    <a:pt x="652018" y="346837"/>
                  </a:moveTo>
                  <a:cubicBezTo>
                    <a:pt x="652018" y="346837"/>
                    <a:pt x="652018" y="346837"/>
                    <a:pt x="652018" y="346837"/>
                  </a:cubicBezTo>
                  <a:lnTo>
                    <a:pt x="652018" y="346837"/>
                  </a:lnTo>
                  <a:cubicBezTo>
                    <a:pt x="652018" y="346837"/>
                    <a:pt x="652018" y="346837"/>
                    <a:pt x="652018" y="346837"/>
                  </a:cubicBezTo>
                  <a:close/>
                  <a:moveTo>
                    <a:pt x="1060577" y="353441"/>
                  </a:moveTo>
                  <a:cubicBezTo>
                    <a:pt x="1060450" y="353441"/>
                    <a:pt x="1060450" y="353568"/>
                    <a:pt x="1060323" y="353568"/>
                  </a:cubicBezTo>
                  <a:lnTo>
                    <a:pt x="1060323" y="353568"/>
                  </a:lnTo>
                  <a:lnTo>
                    <a:pt x="1060577" y="353441"/>
                  </a:lnTo>
                  <a:close/>
                  <a:moveTo>
                    <a:pt x="1123823" y="367157"/>
                  </a:moveTo>
                  <a:cubicBezTo>
                    <a:pt x="1123442" y="367538"/>
                    <a:pt x="1122553" y="368300"/>
                    <a:pt x="1121283" y="369189"/>
                  </a:cubicBezTo>
                  <a:lnTo>
                    <a:pt x="1120140" y="368935"/>
                  </a:lnTo>
                  <a:lnTo>
                    <a:pt x="1123823" y="367157"/>
                  </a:lnTo>
                  <a:close/>
                  <a:moveTo>
                    <a:pt x="1006221" y="369824"/>
                  </a:moveTo>
                  <a:cubicBezTo>
                    <a:pt x="1006221" y="369824"/>
                    <a:pt x="1006221" y="369824"/>
                    <a:pt x="1006221" y="369824"/>
                  </a:cubicBezTo>
                  <a:lnTo>
                    <a:pt x="1006221" y="369824"/>
                  </a:lnTo>
                  <a:cubicBezTo>
                    <a:pt x="1006221" y="369824"/>
                    <a:pt x="1006221" y="369824"/>
                    <a:pt x="1006221" y="369824"/>
                  </a:cubicBezTo>
                  <a:close/>
                  <a:moveTo>
                    <a:pt x="1168146" y="382905"/>
                  </a:moveTo>
                  <a:cubicBezTo>
                    <a:pt x="1168146" y="382905"/>
                    <a:pt x="1168146" y="382905"/>
                    <a:pt x="1168146" y="382905"/>
                  </a:cubicBezTo>
                  <a:lnTo>
                    <a:pt x="1168146" y="382905"/>
                  </a:lnTo>
                  <a:cubicBezTo>
                    <a:pt x="1168146" y="382905"/>
                    <a:pt x="1168146" y="382905"/>
                    <a:pt x="1168146" y="382905"/>
                  </a:cubicBezTo>
                  <a:close/>
                  <a:moveTo>
                    <a:pt x="1155827" y="385572"/>
                  </a:moveTo>
                  <a:cubicBezTo>
                    <a:pt x="1155827" y="385572"/>
                    <a:pt x="1155827" y="385572"/>
                    <a:pt x="1155827" y="385572"/>
                  </a:cubicBezTo>
                  <a:lnTo>
                    <a:pt x="1155827" y="385572"/>
                  </a:lnTo>
                  <a:lnTo>
                    <a:pt x="1155827" y="385572"/>
                  </a:lnTo>
                  <a:close/>
                  <a:moveTo>
                    <a:pt x="1196340" y="395351"/>
                  </a:moveTo>
                  <a:cubicBezTo>
                    <a:pt x="1196340" y="395351"/>
                    <a:pt x="1196340" y="395351"/>
                    <a:pt x="1196340" y="395351"/>
                  </a:cubicBezTo>
                  <a:lnTo>
                    <a:pt x="1196340" y="395351"/>
                  </a:lnTo>
                  <a:cubicBezTo>
                    <a:pt x="1196340" y="395351"/>
                    <a:pt x="1196340" y="395351"/>
                    <a:pt x="1196340" y="395351"/>
                  </a:cubicBezTo>
                  <a:close/>
                  <a:moveTo>
                    <a:pt x="1099693" y="399542"/>
                  </a:moveTo>
                  <a:cubicBezTo>
                    <a:pt x="1099693" y="399542"/>
                    <a:pt x="1099693" y="399542"/>
                    <a:pt x="1099693" y="399542"/>
                  </a:cubicBezTo>
                  <a:lnTo>
                    <a:pt x="1099693" y="399542"/>
                  </a:lnTo>
                  <a:cubicBezTo>
                    <a:pt x="1099693" y="399542"/>
                    <a:pt x="1099693" y="399542"/>
                    <a:pt x="1099693" y="399542"/>
                  </a:cubicBezTo>
                  <a:close/>
                  <a:moveTo>
                    <a:pt x="442214" y="416179"/>
                  </a:moveTo>
                  <a:lnTo>
                    <a:pt x="442214" y="416179"/>
                  </a:lnTo>
                  <a:cubicBezTo>
                    <a:pt x="442214" y="416179"/>
                    <a:pt x="442214" y="416179"/>
                    <a:pt x="442214" y="416179"/>
                  </a:cubicBezTo>
                  <a:close/>
                  <a:moveTo>
                    <a:pt x="1197356" y="417703"/>
                  </a:moveTo>
                  <a:lnTo>
                    <a:pt x="1197356" y="417703"/>
                  </a:lnTo>
                  <a:lnTo>
                    <a:pt x="1197356" y="417703"/>
                  </a:lnTo>
                  <a:cubicBezTo>
                    <a:pt x="1197356" y="417703"/>
                    <a:pt x="1197356" y="417703"/>
                    <a:pt x="1197356" y="417703"/>
                  </a:cubicBezTo>
                  <a:close/>
                  <a:moveTo>
                    <a:pt x="442976" y="419862"/>
                  </a:moveTo>
                  <a:lnTo>
                    <a:pt x="442468" y="420497"/>
                  </a:lnTo>
                  <a:cubicBezTo>
                    <a:pt x="442595" y="420243"/>
                    <a:pt x="442722" y="420116"/>
                    <a:pt x="442976" y="419862"/>
                  </a:cubicBezTo>
                  <a:close/>
                  <a:moveTo>
                    <a:pt x="1179195" y="393827"/>
                  </a:moveTo>
                  <a:cubicBezTo>
                    <a:pt x="1181354" y="393827"/>
                    <a:pt x="1182497" y="394335"/>
                    <a:pt x="1183005" y="395097"/>
                  </a:cubicBezTo>
                  <a:cubicBezTo>
                    <a:pt x="1183894" y="396621"/>
                    <a:pt x="1184021" y="398399"/>
                    <a:pt x="1183640" y="400431"/>
                  </a:cubicBezTo>
                  <a:lnTo>
                    <a:pt x="1183640" y="400431"/>
                  </a:lnTo>
                  <a:cubicBezTo>
                    <a:pt x="1170305" y="406400"/>
                    <a:pt x="1153287" y="415290"/>
                    <a:pt x="1133856" y="425958"/>
                  </a:cubicBezTo>
                  <a:cubicBezTo>
                    <a:pt x="1147445" y="415798"/>
                    <a:pt x="1158113" y="406273"/>
                    <a:pt x="1163828" y="397637"/>
                  </a:cubicBezTo>
                  <a:lnTo>
                    <a:pt x="1163828" y="397637"/>
                  </a:lnTo>
                  <a:cubicBezTo>
                    <a:pt x="1171194" y="394716"/>
                    <a:pt x="1176274" y="393700"/>
                    <a:pt x="1179322" y="393700"/>
                  </a:cubicBezTo>
                  <a:close/>
                  <a:moveTo>
                    <a:pt x="1133729" y="426085"/>
                  </a:moveTo>
                  <a:cubicBezTo>
                    <a:pt x="1133729" y="426085"/>
                    <a:pt x="1133729" y="426085"/>
                    <a:pt x="1133729" y="426085"/>
                  </a:cubicBezTo>
                  <a:lnTo>
                    <a:pt x="1133729" y="426085"/>
                  </a:lnTo>
                  <a:cubicBezTo>
                    <a:pt x="1133729" y="426085"/>
                    <a:pt x="1133729" y="426085"/>
                    <a:pt x="1133729" y="426085"/>
                  </a:cubicBezTo>
                  <a:close/>
                  <a:moveTo>
                    <a:pt x="1105408" y="430149"/>
                  </a:moveTo>
                  <a:cubicBezTo>
                    <a:pt x="1103122" y="431673"/>
                    <a:pt x="1100709" y="433197"/>
                    <a:pt x="1098169" y="434848"/>
                  </a:cubicBezTo>
                  <a:cubicBezTo>
                    <a:pt x="1100582" y="433324"/>
                    <a:pt x="1102995" y="431673"/>
                    <a:pt x="1105408" y="430149"/>
                  </a:cubicBezTo>
                  <a:close/>
                  <a:moveTo>
                    <a:pt x="710819" y="293116"/>
                  </a:moveTo>
                  <a:cubicBezTo>
                    <a:pt x="640461" y="335915"/>
                    <a:pt x="556133" y="400558"/>
                    <a:pt x="518541" y="429387"/>
                  </a:cubicBezTo>
                  <a:cubicBezTo>
                    <a:pt x="514858" y="432181"/>
                    <a:pt x="511683" y="434721"/>
                    <a:pt x="509016" y="436753"/>
                  </a:cubicBezTo>
                  <a:cubicBezTo>
                    <a:pt x="513461" y="426720"/>
                    <a:pt x="526542" y="413512"/>
                    <a:pt x="544703" y="398780"/>
                  </a:cubicBezTo>
                  <a:cubicBezTo>
                    <a:pt x="574929" y="380619"/>
                    <a:pt x="607822" y="357759"/>
                    <a:pt x="638302" y="335026"/>
                  </a:cubicBezTo>
                  <a:lnTo>
                    <a:pt x="638302" y="335026"/>
                  </a:lnTo>
                  <a:lnTo>
                    <a:pt x="710819" y="293116"/>
                  </a:lnTo>
                  <a:close/>
                  <a:moveTo>
                    <a:pt x="643128" y="366395"/>
                  </a:moveTo>
                  <a:cubicBezTo>
                    <a:pt x="598551" y="394589"/>
                    <a:pt x="557403" y="421640"/>
                    <a:pt x="533908" y="437261"/>
                  </a:cubicBezTo>
                  <a:cubicBezTo>
                    <a:pt x="553466" y="419354"/>
                    <a:pt x="596138" y="392938"/>
                    <a:pt x="643128" y="366395"/>
                  </a:cubicBezTo>
                  <a:close/>
                  <a:moveTo>
                    <a:pt x="1003554" y="333629"/>
                  </a:moveTo>
                  <a:cubicBezTo>
                    <a:pt x="1001776" y="339852"/>
                    <a:pt x="982472" y="354965"/>
                    <a:pt x="945515" y="376301"/>
                  </a:cubicBezTo>
                  <a:cubicBezTo>
                    <a:pt x="915670" y="393573"/>
                    <a:pt x="878332" y="412877"/>
                    <a:pt x="841248" y="432054"/>
                  </a:cubicBezTo>
                  <a:cubicBezTo>
                    <a:pt x="833755" y="435991"/>
                    <a:pt x="826262" y="439801"/>
                    <a:pt x="818769" y="443738"/>
                  </a:cubicBezTo>
                  <a:cubicBezTo>
                    <a:pt x="847725" y="423418"/>
                    <a:pt x="876300" y="401828"/>
                    <a:pt x="900811" y="382651"/>
                  </a:cubicBezTo>
                  <a:lnTo>
                    <a:pt x="900811" y="382651"/>
                  </a:lnTo>
                  <a:cubicBezTo>
                    <a:pt x="948182" y="354457"/>
                    <a:pt x="988187" y="333502"/>
                    <a:pt x="1003046" y="333502"/>
                  </a:cubicBezTo>
                  <a:close/>
                  <a:moveTo>
                    <a:pt x="818896" y="443738"/>
                  </a:moveTo>
                  <a:cubicBezTo>
                    <a:pt x="818896" y="443738"/>
                    <a:pt x="818896" y="443738"/>
                    <a:pt x="818896" y="443738"/>
                  </a:cubicBezTo>
                  <a:lnTo>
                    <a:pt x="818896" y="443738"/>
                  </a:lnTo>
                  <a:cubicBezTo>
                    <a:pt x="818896" y="443738"/>
                    <a:pt x="818896" y="443738"/>
                    <a:pt x="818896" y="443738"/>
                  </a:cubicBezTo>
                  <a:close/>
                  <a:moveTo>
                    <a:pt x="508000" y="446151"/>
                  </a:moveTo>
                  <a:lnTo>
                    <a:pt x="502539" y="449326"/>
                  </a:lnTo>
                  <a:lnTo>
                    <a:pt x="506603" y="446151"/>
                  </a:lnTo>
                  <a:lnTo>
                    <a:pt x="508000" y="446151"/>
                  </a:lnTo>
                  <a:close/>
                  <a:moveTo>
                    <a:pt x="513715" y="450723"/>
                  </a:moveTo>
                  <a:lnTo>
                    <a:pt x="513715" y="450723"/>
                  </a:lnTo>
                  <a:lnTo>
                    <a:pt x="513715" y="450723"/>
                  </a:lnTo>
                  <a:cubicBezTo>
                    <a:pt x="513715" y="450723"/>
                    <a:pt x="513715" y="450723"/>
                    <a:pt x="513715" y="450723"/>
                  </a:cubicBezTo>
                  <a:cubicBezTo>
                    <a:pt x="513715" y="450723"/>
                    <a:pt x="513715" y="450723"/>
                    <a:pt x="513715" y="450723"/>
                  </a:cubicBezTo>
                  <a:close/>
                  <a:moveTo>
                    <a:pt x="1372743" y="457454"/>
                  </a:moveTo>
                  <a:cubicBezTo>
                    <a:pt x="1372743" y="457454"/>
                    <a:pt x="1372743" y="457454"/>
                    <a:pt x="1372743" y="457454"/>
                  </a:cubicBezTo>
                  <a:lnTo>
                    <a:pt x="1372743" y="457454"/>
                  </a:lnTo>
                  <a:cubicBezTo>
                    <a:pt x="1372743" y="457454"/>
                    <a:pt x="1372743" y="457454"/>
                    <a:pt x="1372743" y="457454"/>
                  </a:cubicBezTo>
                  <a:close/>
                  <a:moveTo>
                    <a:pt x="1445260" y="482981"/>
                  </a:moveTo>
                  <a:lnTo>
                    <a:pt x="1445260" y="482981"/>
                  </a:lnTo>
                  <a:lnTo>
                    <a:pt x="1445260" y="482981"/>
                  </a:lnTo>
                  <a:cubicBezTo>
                    <a:pt x="1445260" y="482981"/>
                    <a:pt x="1445260" y="482981"/>
                    <a:pt x="1445260" y="482981"/>
                  </a:cubicBezTo>
                  <a:close/>
                  <a:moveTo>
                    <a:pt x="1438783" y="485267"/>
                  </a:moveTo>
                  <a:lnTo>
                    <a:pt x="1438783" y="485267"/>
                  </a:lnTo>
                  <a:cubicBezTo>
                    <a:pt x="1438783" y="485267"/>
                    <a:pt x="1438783" y="485267"/>
                    <a:pt x="1438783" y="485267"/>
                  </a:cubicBezTo>
                  <a:close/>
                  <a:moveTo>
                    <a:pt x="1373378" y="470281"/>
                  </a:moveTo>
                  <a:lnTo>
                    <a:pt x="1349502" y="487045"/>
                  </a:lnTo>
                  <a:cubicBezTo>
                    <a:pt x="1354709" y="482600"/>
                    <a:pt x="1359154" y="478282"/>
                    <a:pt x="1362710" y="474345"/>
                  </a:cubicBezTo>
                  <a:lnTo>
                    <a:pt x="1362710" y="474345"/>
                  </a:lnTo>
                  <a:cubicBezTo>
                    <a:pt x="1366647" y="472694"/>
                    <a:pt x="1370203" y="471297"/>
                    <a:pt x="1373378" y="470281"/>
                  </a:cubicBezTo>
                  <a:close/>
                  <a:moveTo>
                    <a:pt x="1349502" y="487045"/>
                  </a:moveTo>
                  <a:cubicBezTo>
                    <a:pt x="1349502" y="487045"/>
                    <a:pt x="1349502" y="487045"/>
                    <a:pt x="1349502" y="487045"/>
                  </a:cubicBezTo>
                  <a:lnTo>
                    <a:pt x="1349502" y="487045"/>
                  </a:lnTo>
                  <a:lnTo>
                    <a:pt x="1349502" y="487045"/>
                  </a:lnTo>
                  <a:close/>
                  <a:moveTo>
                    <a:pt x="1247013" y="498475"/>
                  </a:moveTo>
                  <a:cubicBezTo>
                    <a:pt x="1247013" y="498475"/>
                    <a:pt x="1247013" y="498475"/>
                    <a:pt x="1247013" y="498475"/>
                  </a:cubicBezTo>
                  <a:lnTo>
                    <a:pt x="1247013" y="498475"/>
                  </a:lnTo>
                  <a:cubicBezTo>
                    <a:pt x="1247013" y="498475"/>
                    <a:pt x="1247013" y="498475"/>
                    <a:pt x="1247013" y="498475"/>
                  </a:cubicBezTo>
                  <a:close/>
                  <a:moveTo>
                    <a:pt x="1492250" y="499364"/>
                  </a:moveTo>
                  <a:cubicBezTo>
                    <a:pt x="1492250" y="499364"/>
                    <a:pt x="1492250" y="499364"/>
                    <a:pt x="1492250" y="499364"/>
                  </a:cubicBezTo>
                  <a:lnTo>
                    <a:pt x="1492250" y="499364"/>
                  </a:lnTo>
                  <a:cubicBezTo>
                    <a:pt x="1492250" y="499364"/>
                    <a:pt x="1492250" y="499364"/>
                    <a:pt x="1492250" y="499364"/>
                  </a:cubicBezTo>
                  <a:close/>
                  <a:moveTo>
                    <a:pt x="922274" y="349631"/>
                  </a:moveTo>
                  <a:cubicBezTo>
                    <a:pt x="913257" y="356870"/>
                    <a:pt x="903224" y="364744"/>
                    <a:pt x="892556" y="373126"/>
                  </a:cubicBezTo>
                  <a:lnTo>
                    <a:pt x="892556" y="373126"/>
                  </a:lnTo>
                  <a:cubicBezTo>
                    <a:pt x="816864" y="418084"/>
                    <a:pt x="725551" y="479806"/>
                    <a:pt x="686308" y="506730"/>
                  </a:cubicBezTo>
                  <a:lnTo>
                    <a:pt x="686308" y="506730"/>
                  </a:lnTo>
                  <a:cubicBezTo>
                    <a:pt x="682752" y="508127"/>
                    <a:pt x="679323" y="509270"/>
                    <a:pt x="676148" y="510159"/>
                  </a:cubicBezTo>
                  <a:cubicBezTo>
                    <a:pt x="681355" y="498094"/>
                    <a:pt x="698754" y="481711"/>
                    <a:pt x="724281" y="463042"/>
                  </a:cubicBezTo>
                  <a:lnTo>
                    <a:pt x="811657" y="408178"/>
                  </a:lnTo>
                  <a:lnTo>
                    <a:pt x="811657" y="408178"/>
                  </a:lnTo>
                  <a:cubicBezTo>
                    <a:pt x="851027" y="385953"/>
                    <a:pt x="891540" y="365125"/>
                    <a:pt x="922274" y="349631"/>
                  </a:cubicBezTo>
                  <a:close/>
                  <a:moveTo>
                    <a:pt x="668909" y="497840"/>
                  </a:moveTo>
                  <a:cubicBezTo>
                    <a:pt x="665480" y="503174"/>
                    <a:pt x="663194" y="508254"/>
                    <a:pt x="662305" y="513207"/>
                  </a:cubicBezTo>
                  <a:cubicBezTo>
                    <a:pt x="660400" y="513461"/>
                    <a:pt x="658622" y="513588"/>
                    <a:pt x="656971" y="513588"/>
                  </a:cubicBezTo>
                  <a:cubicBezTo>
                    <a:pt x="652907" y="513588"/>
                    <a:pt x="649605" y="512953"/>
                    <a:pt x="647065" y="511556"/>
                  </a:cubicBezTo>
                  <a:lnTo>
                    <a:pt x="668782" y="497840"/>
                  </a:lnTo>
                  <a:close/>
                  <a:moveTo>
                    <a:pt x="995299" y="508762"/>
                  </a:moveTo>
                  <a:cubicBezTo>
                    <a:pt x="988568" y="512953"/>
                    <a:pt x="981964" y="517144"/>
                    <a:pt x="975487" y="521208"/>
                  </a:cubicBezTo>
                  <a:cubicBezTo>
                    <a:pt x="978408" y="519176"/>
                    <a:pt x="981202" y="517017"/>
                    <a:pt x="984123" y="514985"/>
                  </a:cubicBezTo>
                  <a:lnTo>
                    <a:pt x="984123" y="514985"/>
                  </a:lnTo>
                  <a:lnTo>
                    <a:pt x="995426" y="508762"/>
                  </a:lnTo>
                  <a:close/>
                  <a:moveTo>
                    <a:pt x="975487" y="521208"/>
                  </a:moveTo>
                  <a:cubicBezTo>
                    <a:pt x="975487" y="521208"/>
                    <a:pt x="975487" y="521208"/>
                    <a:pt x="975487" y="521208"/>
                  </a:cubicBezTo>
                  <a:lnTo>
                    <a:pt x="975487" y="521208"/>
                  </a:lnTo>
                  <a:cubicBezTo>
                    <a:pt x="975487" y="521208"/>
                    <a:pt x="975487" y="521208"/>
                    <a:pt x="975487" y="521208"/>
                  </a:cubicBezTo>
                  <a:close/>
                  <a:moveTo>
                    <a:pt x="841248" y="446405"/>
                  </a:moveTo>
                  <a:cubicBezTo>
                    <a:pt x="819150" y="459486"/>
                    <a:pt x="797433" y="472186"/>
                    <a:pt x="777621" y="483616"/>
                  </a:cubicBezTo>
                  <a:cubicBezTo>
                    <a:pt x="747649" y="500888"/>
                    <a:pt x="722884" y="514731"/>
                    <a:pt x="707644" y="522478"/>
                  </a:cubicBezTo>
                  <a:cubicBezTo>
                    <a:pt x="715899" y="516001"/>
                    <a:pt x="729234" y="507111"/>
                    <a:pt x="747649" y="496570"/>
                  </a:cubicBezTo>
                  <a:cubicBezTo>
                    <a:pt x="773811" y="481457"/>
                    <a:pt x="806958" y="464185"/>
                    <a:pt x="841121" y="446532"/>
                  </a:cubicBezTo>
                  <a:close/>
                  <a:moveTo>
                    <a:pt x="1510538" y="508381"/>
                  </a:moveTo>
                  <a:cubicBezTo>
                    <a:pt x="1510538" y="508381"/>
                    <a:pt x="1510538" y="508381"/>
                    <a:pt x="1510538" y="508381"/>
                  </a:cubicBezTo>
                  <a:lnTo>
                    <a:pt x="1510538" y="508381"/>
                  </a:lnTo>
                  <a:cubicBezTo>
                    <a:pt x="1502664" y="512191"/>
                    <a:pt x="1491107" y="517779"/>
                    <a:pt x="1476883" y="524891"/>
                  </a:cubicBezTo>
                  <a:cubicBezTo>
                    <a:pt x="1479804" y="521716"/>
                    <a:pt x="1482344" y="518795"/>
                    <a:pt x="1484376" y="515874"/>
                  </a:cubicBezTo>
                  <a:lnTo>
                    <a:pt x="1484376" y="515874"/>
                  </a:lnTo>
                  <a:cubicBezTo>
                    <a:pt x="1496187" y="510540"/>
                    <a:pt x="1504823" y="508381"/>
                    <a:pt x="1510538" y="508381"/>
                  </a:cubicBezTo>
                  <a:close/>
                  <a:moveTo>
                    <a:pt x="1476883" y="524891"/>
                  </a:moveTo>
                  <a:cubicBezTo>
                    <a:pt x="1476883" y="524891"/>
                    <a:pt x="1476883" y="524891"/>
                    <a:pt x="1476883" y="524891"/>
                  </a:cubicBezTo>
                  <a:lnTo>
                    <a:pt x="1476883" y="524891"/>
                  </a:lnTo>
                  <a:cubicBezTo>
                    <a:pt x="1476883" y="524891"/>
                    <a:pt x="1476883" y="524891"/>
                    <a:pt x="1476883" y="524891"/>
                  </a:cubicBezTo>
                  <a:close/>
                  <a:moveTo>
                    <a:pt x="1146683" y="531114"/>
                  </a:moveTo>
                  <a:cubicBezTo>
                    <a:pt x="1146683" y="531114"/>
                    <a:pt x="1146683" y="531114"/>
                    <a:pt x="1146683" y="531114"/>
                  </a:cubicBezTo>
                  <a:lnTo>
                    <a:pt x="1146683" y="531114"/>
                  </a:lnTo>
                  <a:lnTo>
                    <a:pt x="1146683" y="531114"/>
                  </a:lnTo>
                  <a:close/>
                  <a:moveTo>
                    <a:pt x="1583182" y="531368"/>
                  </a:moveTo>
                  <a:cubicBezTo>
                    <a:pt x="1583182" y="531368"/>
                    <a:pt x="1583182" y="531368"/>
                    <a:pt x="1583182" y="531368"/>
                  </a:cubicBezTo>
                  <a:lnTo>
                    <a:pt x="1583182" y="531368"/>
                  </a:lnTo>
                  <a:lnTo>
                    <a:pt x="1583182" y="531368"/>
                  </a:lnTo>
                  <a:close/>
                  <a:moveTo>
                    <a:pt x="995045" y="390525"/>
                  </a:moveTo>
                  <a:cubicBezTo>
                    <a:pt x="965073" y="414274"/>
                    <a:pt x="926846" y="443484"/>
                    <a:pt x="888238" y="470408"/>
                  </a:cubicBezTo>
                  <a:lnTo>
                    <a:pt x="888238" y="470408"/>
                  </a:lnTo>
                  <a:cubicBezTo>
                    <a:pt x="868807" y="481838"/>
                    <a:pt x="849630" y="493014"/>
                    <a:pt x="831977" y="503301"/>
                  </a:cubicBezTo>
                  <a:cubicBezTo>
                    <a:pt x="800481" y="521462"/>
                    <a:pt x="774446" y="536067"/>
                    <a:pt x="758317" y="544449"/>
                  </a:cubicBezTo>
                  <a:lnTo>
                    <a:pt x="758317" y="544449"/>
                  </a:lnTo>
                  <a:cubicBezTo>
                    <a:pt x="755142" y="545465"/>
                    <a:pt x="752221" y="546354"/>
                    <a:pt x="749427" y="546989"/>
                  </a:cubicBezTo>
                  <a:cubicBezTo>
                    <a:pt x="763016" y="528320"/>
                    <a:pt x="825754" y="486664"/>
                    <a:pt x="901573" y="442849"/>
                  </a:cubicBezTo>
                  <a:cubicBezTo>
                    <a:pt x="934466" y="423799"/>
                    <a:pt x="967486" y="405638"/>
                    <a:pt x="994918" y="390525"/>
                  </a:cubicBezTo>
                  <a:close/>
                  <a:moveTo>
                    <a:pt x="749681" y="546989"/>
                  </a:moveTo>
                  <a:cubicBezTo>
                    <a:pt x="749681" y="546989"/>
                    <a:pt x="749681" y="546989"/>
                    <a:pt x="749681" y="546989"/>
                  </a:cubicBezTo>
                  <a:lnTo>
                    <a:pt x="749681" y="546989"/>
                  </a:lnTo>
                  <a:cubicBezTo>
                    <a:pt x="749681" y="546989"/>
                    <a:pt x="749681" y="546989"/>
                    <a:pt x="749681" y="546989"/>
                  </a:cubicBezTo>
                  <a:close/>
                  <a:moveTo>
                    <a:pt x="745744" y="534289"/>
                  </a:moveTo>
                  <a:cubicBezTo>
                    <a:pt x="741045" y="539623"/>
                    <a:pt x="737743" y="544576"/>
                    <a:pt x="735965" y="549021"/>
                  </a:cubicBezTo>
                  <a:lnTo>
                    <a:pt x="735965" y="549021"/>
                  </a:lnTo>
                  <a:cubicBezTo>
                    <a:pt x="735584" y="549021"/>
                    <a:pt x="735330" y="549021"/>
                    <a:pt x="734949" y="549021"/>
                  </a:cubicBezTo>
                  <a:cubicBezTo>
                    <a:pt x="730758" y="549021"/>
                    <a:pt x="727329" y="548259"/>
                    <a:pt x="724662" y="546862"/>
                  </a:cubicBezTo>
                  <a:lnTo>
                    <a:pt x="724662" y="546862"/>
                  </a:lnTo>
                  <a:cubicBezTo>
                    <a:pt x="729488" y="543941"/>
                    <a:pt x="736727" y="539623"/>
                    <a:pt x="745744" y="534162"/>
                  </a:cubicBezTo>
                  <a:close/>
                  <a:moveTo>
                    <a:pt x="717804" y="551053"/>
                  </a:moveTo>
                  <a:lnTo>
                    <a:pt x="717804" y="551053"/>
                  </a:lnTo>
                  <a:cubicBezTo>
                    <a:pt x="717804" y="551053"/>
                    <a:pt x="717804" y="551053"/>
                    <a:pt x="717804" y="551053"/>
                  </a:cubicBezTo>
                  <a:cubicBezTo>
                    <a:pt x="717804" y="551053"/>
                    <a:pt x="717804" y="551053"/>
                    <a:pt x="717804" y="551053"/>
                  </a:cubicBezTo>
                  <a:close/>
                  <a:moveTo>
                    <a:pt x="1447927" y="535813"/>
                  </a:moveTo>
                  <a:cubicBezTo>
                    <a:pt x="1443228" y="539496"/>
                    <a:pt x="1438148" y="543433"/>
                    <a:pt x="1432560" y="547497"/>
                  </a:cubicBezTo>
                  <a:lnTo>
                    <a:pt x="1432560" y="547497"/>
                  </a:lnTo>
                  <a:cubicBezTo>
                    <a:pt x="1428242" y="549783"/>
                    <a:pt x="1423797" y="552069"/>
                    <a:pt x="1419225" y="554482"/>
                  </a:cubicBezTo>
                  <a:cubicBezTo>
                    <a:pt x="1429258" y="547751"/>
                    <a:pt x="1438783" y="541528"/>
                    <a:pt x="1447927" y="535940"/>
                  </a:cubicBezTo>
                  <a:close/>
                  <a:moveTo>
                    <a:pt x="1419225" y="554355"/>
                  </a:moveTo>
                  <a:cubicBezTo>
                    <a:pt x="1419225" y="554355"/>
                    <a:pt x="1419225" y="554355"/>
                    <a:pt x="1419225" y="554355"/>
                  </a:cubicBezTo>
                  <a:lnTo>
                    <a:pt x="1419225" y="554355"/>
                  </a:lnTo>
                  <a:cubicBezTo>
                    <a:pt x="1419225" y="554355"/>
                    <a:pt x="1419225" y="554355"/>
                    <a:pt x="1419225" y="554355"/>
                  </a:cubicBezTo>
                  <a:close/>
                  <a:moveTo>
                    <a:pt x="1168019" y="421640"/>
                  </a:moveTo>
                  <a:cubicBezTo>
                    <a:pt x="1167130" y="422402"/>
                    <a:pt x="1166241" y="423291"/>
                    <a:pt x="1165352" y="424180"/>
                  </a:cubicBezTo>
                  <a:lnTo>
                    <a:pt x="1165352" y="424180"/>
                  </a:lnTo>
                  <a:lnTo>
                    <a:pt x="1066419" y="491236"/>
                  </a:lnTo>
                  <a:cubicBezTo>
                    <a:pt x="1065911" y="491490"/>
                    <a:pt x="1065403" y="491871"/>
                    <a:pt x="1064895" y="492125"/>
                  </a:cubicBezTo>
                  <a:cubicBezTo>
                    <a:pt x="1024255" y="515620"/>
                    <a:pt x="979551" y="538861"/>
                    <a:pt x="941451" y="557911"/>
                  </a:cubicBezTo>
                  <a:cubicBezTo>
                    <a:pt x="1012952" y="512318"/>
                    <a:pt x="1111758" y="450723"/>
                    <a:pt x="1168019" y="421640"/>
                  </a:cubicBezTo>
                  <a:close/>
                  <a:moveTo>
                    <a:pt x="1569847" y="564642"/>
                  </a:moveTo>
                  <a:cubicBezTo>
                    <a:pt x="1569847" y="564642"/>
                    <a:pt x="1569847" y="564642"/>
                    <a:pt x="1569847" y="564642"/>
                  </a:cubicBezTo>
                  <a:lnTo>
                    <a:pt x="1569847" y="564642"/>
                  </a:lnTo>
                  <a:lnTo>
                    <a:pt x="1569847" y="564642"/>
                  </a:lnTo>
                  <a:close/>
                  <a:moveTo>
                    <a:pt x="90170" y="0"/>
                  </a:moveTo>
                  <a:lnTo>
                    <a:pt x="84328" y="4318"/>
                  </a:lnTo>
                  <a:lnTo>
                    <a:pt x="84201" y="4318"/>
                  </a:lnTo>
                  <a:lnTo>
                    <a:pt x="83947" y="4445"/>
                  </a:lnTo>
                  <a:lnTo>
                    <a:pt x="82804" y="5080"/>
                  </a:lnTo>
                  <a:lnTo>
                    <a:pt x="80391" y="6985"/>
                  </a:lnTo>
                  <a:lnTo>
                    <a:pt x="80010" y="7239"/>
                  </a:lnTo>
                  <a:lnTo>
                    <a:pt x="77216" y="8890"/>
                  </a:lnTo>
                  <a:lnTo>
                    <a:pt x="77216" y="8890"/>
                  </a:lnTo>
                  <a:lnTo>
                    <a:pt x="76581" y="9017"/>
                  </a:lnTo>
                  <a:lnTo>
                    <a:pt x="79756" y="18669"/>
                  </a:lnTo>
                  <a:cubicBezTo>
                    <a:pt x="74041" y="32385"/>
                    <a:pt x="60706" y="56769"/>
                    <a:pt x="60198" y="57658"/>
                  </a:cubicBezTo>
                  <a:lnTo>
                    <a:pt x="59055" y="59563"/>
                  </a:lnTo>
                  <a:lnTo>
                    <a:pt x="63119" y="68961"/>
                  </a:lnTo>
                  <a:lnTo>
                    <a:pt x="69088" y="67056"/>
                  </a:lnTo>
                  <a:lnTo>
                    <a:pt x="69088" y="67056"/>
                  </a:lnTo>
                  <a:cubicBezTo>
                    <a:pt x="59563" y="75565"/>
                    <a:pt x="52070" y="82423"/>
                    <a:pt x="50165" y="85090"/>
                  </a:cubicBezTo>
                  <a:lnTo>
                    <a:pt x="48641" y="89535"/>
                  </a:lnTo>
                  <a:lnTo>
                    <a:pt x="48641" y="90424"/>
                  </a:lnTo>
                  <a:lnTo>
                    <a:pt x="49530" y="92837"/>
                  </a:lnTo>
                  <a:lnTo>
                    <a:pt x="54991" y="89662"/>
                  </a:lnTo>
                  <a:lnTo>
                    <a:pt x="52959" y="98806"/>
                  </a:lnTo>
                  <a:lnTo>
                    <a:pt x="58293" y="95504"/>
                  </a:lnTo>
                  <a:lnTo>
                    <a:pt x="59309" y="95123"/>
                  </a:lnTo>
                  <a:lnTo>
                    <a:pt x="61595" y="93853"/>
                  </a:lnTo>
                  <a:cubicBezTo>
                    <a:pt x="66675" y="90932"/>
                    <a:pt x="75946" y="84582"/>
                    <a:pt x="86614" y="77343"/>
                  </a:cubicBezTo>
                  <a:cubicBezTo>
                    <a:pt x="102235" y="66675"/>
                    <a:pt x="121031" y="53848"/>
                    <a:pt x="135255" y="45593"/>
                  </a:cubicBezTo>
                  <a:lnTo>
                    <a:pt x="144399" y="40259"/>
                  </a:lnTo>
                  <a:lnTo>
                    <a:pt x="146939" y="39497"/>
                  </a:lnTo>
                  <a:cubicBezTo>
                    <a:pt x="141097" y="48768"/>
                    <a:pt x="116459" y="66294"/>
                    <a:pt x="86360" y="86868"/>
                  </a:cubicBezTo>
                  <a:cubicBezTo>
                    <a:pt x="60706" y="104394"/>
                    <a:pt x="30226" y="124333"/>
                    <a:pt x="27686" y="137414"/>
                  </a:cubicBezTo>
                  <a:lnTo>
                    <a:pt x="27178" y="139700"/>
                  </a:lnTo>
                  <a:lnTo>
                    <a:pt x="28829" y="144780"/>
                  </a:lnTo>
                  <a:lnTo>
                    <a:pt x="30353" y="147447"/>
                  </a:lnTo>
                  <a:lnTo>
                    <a:pt x="35306" y="149606"/>
                  </a:lnTo>
                  <a:cubicBezTo>
                    <a:pt x="36449" y="149860"/>
                    <a:pt x="37719" y="150114"/>
                    <a:pt x="39116" y="150114"/>
                  </a:cubicBezTo>
                  <a:cubicBezTo>
                    <a:pt x="48768" y="150114"/>
                    <a:pt x="63627" y="143002"/>
                    <a:pt x="78740" y="134620"/>
                  </a:cubicBezTo>
                  <a:lnTo>
                    <a:pt x="78740" y="134620"/>
                  </a:lnTo>
                  <a:cubicBezTo>
                    <a:pt x="58039" y="147447"/>
                    <a:pt x="39116" y="158623"/>
                    <a:pt x="26924" y="165862"/>
                  </a:cubicBezTo>
                  <a:lnTo>
                    <a:pt x="21082" y="169291"/>
                  </a:lnTo>
                  <a:lnTo>
                    <a:pt x="20701" y="169545"/>
                  </a:lnTo>
                  <a:lnTo>
                    <a:pt x="19431" y="171577"/>
                  </a:lnTo>
                  <a:cubicBezTo>
                    <a:pt x="19177" y="171704"/>
                    <a:pt x="18923" y="171704"/>
                    <a:pt x="18796" y="171831"/>
                  </a:cubicBezTo>
                  <a:lnTo>
                    <a:pt x="16256" y="172466"/>
                  </a:lnTo>
                  <a:lnTo>
                    <a:pt x="18542" y="173101"/>
                  </a:lnTo>
                  <a:lnTo>
                    <a:pt x="13716" y="181229"/>
                  </a:lnTo>
                  <a:lnTo>
                    <a:pt x="19177" y="178054"/>
                  </a:lnTo>
                  <a:lnTo>
                    <a:pt x="16637" y="186309"/>
                  </a:lnTo>
                  <a:lnTo>
                    <a:pt x="21844" y="184277"/>
                  </a:lnTo>
                  <a:cubicBezTo>
                    <a:pt x="23241" y="183896"/>
                    <a:pt x="25400" y="183007"/>
                    <a:pt x="28321" y="181737"/>
                  </a:cubicBezTo>
                  <a:cubicBezTo>
                    <a:pt x="28321" y="181737"/>
                    <a:pt x="28321" y="181737"/>
                    <a:pt x="28321" y="181737"/>
                  </a:cubicBezTo>
                  <a:lnTo>
                    <a:pt x="28321" y="181737"/>
                  </a:lnTo>
                  <a:lnTo>
                    <a:pt x="22987" y="183134"/>
                  </a:lnTo>
                  <a:lnTo>
                    <a:pt x="23622" y="182626"/>
                  </a:lnTo>
                  <a:lnTo>
                    <a:pt x="27813" y="180213"/>
                  </a:lnTo>
                  <a:lnTo>
                    <a:pt x="28575" y="181610"/>
                  </a:lnTo>
                  <a:cubicBezTo>
                    <a:pt x="38227" y="177038"/>
                    <a:pt x="55245" y="167513"/>
                    <a:pt x="74549" y="156464"/>
                  </a:cubicBezTo>
                  <a:cubicBezTo>
                    <a:pt x="123317" y="128397"/>
                    <a:pt x="192532" y="86487"/>
                    <a:pt x="219075" y="70358"/>
                  </a:cubicBezTo>
                  <a:lnTo>
                    <a:pt x="219075" y="70358"/>
                  </a:lnTo>
                  <a:cubicBezTo>
                    <a:pt x="212471" y="80264"/>
                    <a:pt x="194437" y="95250"/>
                    <a:pt x="171450" y="112014"/>
                  </a:cubicBezTo>
                  <a:lnTo>
                    <a:pt x="171450" y="112014"/>
                  </a:lnTo>
                  <a:cubicBezTo>
                    <a:pt x="118999" y="138684"/>
                    <a:pt x="59436" y="172720"/>
                    <a:pt x="33274" y="201549"/>
                  </a:cubicBezTo>
                  <a:cubicBezTo>
                    <a:pt x="19177" y="210058"/>
                    <a:pt x="8636" y="216154"/>
                    <a:pt x="4445" y="218694"/>
                  </a:cubicBezTo>
                  <a:lnTo>
                    <a:pt x="1905" y="220091"/>
                  </a:lnTo>
                  <a:lnTo>
                    <a:pt x="0" y="224790"/>
                  </a:lnTo>
                  <a:lnTo>
                    <a:pt x="2921" y="231140"/>
                  </a:lnTo>
                  <a:lnTo>
                    <a:pt x="8255" y="232410"/>
                  </a:lnTo>
                  <a:cubicBezTo>
                    <a:pt x="8636" y="232410"/>
                    <a:pt x="9144" y="232537"/>
                    <a:pt x="9652" y="232537"/>
                  </a:cubicBezTo>
                  <a:cubicBezTo>
                    <a:pt x="12319" y="232537"/>
                    <a:pt x="15748" y="231775"/>
                    <a:pt x="19939" y="230378"/>
                  </a:cubicBezTo>
                  <a:lnTo>
                    <a:pt x="19939" y="231140"/>
                  </a:lnTo>
                  <a:lnTo>
                    <a:pt x="22733" y="237744"/>
                  </a:lnTo>
                  <a:lnTo>
                    <a:pt x="23622" y="239268"/>
                  </a:lnTo>
                  <a:lnTo>
                    <a:pt x="26670" y="240792"/>
                  </a:lnTo>
                  <a:cubicBezTo>
                    <a:pt x="27178" y="240919"/>
                    <a:pt x="27813" y="241046"/>
                    <a:pt x="28321" y="241046"/>
                  </a:cubicBezTo>
                  <a:cubicBezTo>
                    <a:pt x="29464" y="241046"/>
                    <a:pt x="30480" y="240792"/>
                    <a:pt x="31496" y="240157"/>
                  </a:cubicBezTo>
                  <a:lnTo>
                    <a:pt x="93853" y="204089"/>
                  </a:lnTo>
                  <a:cubicBezTo>
                    <a:pt x="68072" y="220091"/>
                    <a:pt x="48514" y="232791"/>
                    <a:pt x="43942" y="237871"/>
                  </a:cubicBezTo>
                  <a:lnTo>
                    <a:pt x="43942" y="237871"/>
                  </a:lnTo>
                  <a:lnTo>
                    <a:pt x="43688" y="238252"/>
                  </a:lnTo>
                  <a:cubicBezTo>
                    <a:pt x="43815" y="238125"/>
                    <a:pt x="43815" y="237998"/>
                    <a:pt x="43942" y="237998"/>
                  </a:cubicBezTo>
                  <a:cubicBezTo>
                    <a:pt x="44069" y="237998"/>
                    <a:pt x="43942" y="237998"/>
                    <a:pt x="43942" y="237998"/>
                  </a:cubicBezTo>
                  <a:lnTo>
                    <a:pt x="42418" y="246761"/>
                  </a:lnTo>
                  <a:lnTo>
                    <a:pt x="43307" y="248285"/>
                  </a:lnTo>
                  <a:lnTo>
                    <a:pt x="48133" y="250190"/>
                  </a:lnTo>
                  <a:lnTo>
                    <a:pt x="51435" y="248920"/>
                  </a:lnTo>
                  <a:cubicBezTo>
                    <a:pt x="53086" y="247777"/>
                    <a:pt x="268605" y="106934"/>
                    <a:pt x="308737" y="95377"/>
                  </a:cubicBezTo>
                  <a:lnTo>
                    <a:pt x="308737" y="95377"/>
                  </a:lnTo>
                  <a:cubicBezTo>
                    <a:pt x="295148" y="123571"/>
                    <a:pt x="135636" y="218440"/>
                    <a:pt x="87630" y="246126"/>
                  </a:cubicBezTo>
                  <a:lnTo>
                    <a:pt x="80645" y="250190"/>
                  </a:lnTo>
                  <a:lnTo>
                    <a:pt x="76581" y="252476"/>
                  </a:lnTo>
                  <a:lnTo>
                    <a:pt x="75057" y="253365"/>
                  </a:lnTo>
                  <a:lnTo>
                    <a:pt x="73152" y="258064"/>
                  </a:lnTo>
                  <a:lnTo>
                    <a:pt x="75946" y="264287"/>
                  </a:lnTo>
                  <a:lnTo>
                    <a:pt x="81407" y="266065"/>
                  </a:lnTo>
                  <a:cubicBezTo>
                    <a:pt x="82169" y="266192"/>
                    <a:pt x="82931" y="266192"/>
                    <a:pt x="83693" y="266192"/>
                  </a:cubicBezTo>
                  <a:cubicBezTo>
                    <a:pt x="92202" y="266192"/>
                    <a:pt x="105410" y="259588"/>
                    <a:pt x="119253" y="251587"/>
                  </a:cubicBezTo>
                  <a:cubicBezTo>
                    <a:pt x="146177" y="235966"/>
                    <a:pt x="184277" y="209677"/>
                    <a:pt x="221742" y="183769"/>
                  </a:cubicBezTo>
                  <a:cubicBezTo>
                    <a:pt x="250444" y="163830"/>
                    <a:pt x="278892" y="144145"/>
                    <a:pt x="301879" y="129667"/>
                  </a:cubicBezTo>
                  <a:lnTo>
                    <a:pt x="301879" y="129667"/>
                  </a:lnTo>
                  <a:lnTo>
                    <a:pt x="273685" y="150368"/>
                  </a:lnTo>
                  <a:lnTo>
                    <a:pt x="273685" y="150368"/>
                  </a:lnTo>
                  <a:cubicBezTo>
                    <a:pt x="196723" y="199644"/>
                    <a:pt x="111252" y="269494"/>
                    <a:pt x="111252" y="269494"/>
                  </a:cubicBezTo>
                  <a:cubicBezTo>
                    <a:pt x="111252" y="269494"/>
                    <a:pt x="111252" y="269494"/>
                    <a:pt x="111252" y="269494"/>
                  </a:cubicBezTo>
                  <a:lnTo>
                    <a:pt x="108585" y="271653"/>
                  </a:lnTo>
                  <a:lnTo>
                    <a:pt x="110236" y="278257"/>
                  </a:lnTo>
                  <a:cubicBezTo>
                    <a:pt x="111506" y="279908"/>
                    <a:pt x="113411" y="280670"/>
                    <a:pt x="115316" y="280670"/>
                  </a:cubicBezTo>
                  <a:cubicBezTo>
                    <a:pt x="116586" y="280670"/>
                    <a:pt x="117983" y="280289"/>
                    <a:pt x="119126" y="279400"/>
                  </a:cubicBezTo>
                  <a:lnTo>
                    <a:pt x="283083" y="159131"/>
                  </a:lnTo>
                  <a:lnTo>
                    <a:pt x="283083" y="159131"/>
                  </a:lnTo>
                  <a:cubicBezTo>
                    <a:pt x="321945" y="134239"/>
                    <a:pt x="357759" y="115443"/>
                    <a:pt x="376682" y="115443"/>
                  </a:cubicBezTo>
                  <a:lnTo>
                    <a:pt x="379095" y="115443"/>
                  </a:lnTo>
                  <a:lnTo>
                    <a:pt x="349758" y="135255"/>
                  </a:lnTo>
                  <a:lnTo>
                    <a:pt x="349758" y="135255"/>
                  </a:lnTo>
                  <a:cubicBezTo>
                    <a:pt x="265557" y="180086"/>
                    <a:pt x="135128" y="280035"/>
                    <a:pt x="135128" y="280035"/>
                  </a:cubicBezTo>
                  <a:cubicBezTo>
                    <a:pt x="135128" y="280035"/>
                    <a:pt x="135128" y="280035"/>
                    <a:pt x="135128" y="280035"/>
                  </a:cubicBezTo>
                  <a:lnTo>
                    <a:pt x="132461" y="282067"/>
                  </a:lnTo>
                  <a:lnTo>
                    <a:pt x="133858" y="288671"/>
                  </a:lnTo>
                  <a:cubicBezTo>
                    <a:pt x="135128" y="290449"/>
                    <a:pt x="137033" y="291338"/>
                    <a:pt x="139065" y="291338"/>
                  </a:cubicBezTo>
                  <a:cubicBezTo>
                    <a:pt x="140335" y="291338"/>
                    <a:pt x="141478" y="290957"/>
                    <a:pt x="142621" y="290195"/>
                  </a:cubicBezTo>
                  <a:lnTo>
                    <a:pt x="359029" y="144145"/>
                  </a:lnTo>
                  <a:lnTo>
                    <a:pt x="359029" y="144145"/>
                  </a:lnTo>
                  <a:cubicBezTo>
                    <a:pt x="379730" y="133223"/>
                    <a:pt x="396748" y="126365"/>
                    <a:pt x="406908" y="126365"/>
                  </a:cubicBezTo>
                  <a:lnTo>
                    <a:pt x="407035" y="126365"/>
                  </a:lnTo>
                  <a:cubicBezTo>
                    <a:pt x="332105" y="154178"/>
                    <a:pt x="153543" y="288036"/>
                    <a:pt x="153543" y="288036"/>
                  </a:cubicBezTo>
                  <a:cubicBezTo>
                    <a:pt x="153543" y="288036"/>
                    <a:pt x="153543" y="288036"/>
                    <a:pt x="153543" y="288036"/>
                  </a:cubicBezTo>
                  <a:lnTo>
                    <a:pt x="150876" y="290068"/>
                  </a:lnTo>
                  <a:lnTo>
                    <a:pt x="153797" y="299339"/>
                  </a:lnTo>
                  <a:lnTo>
                    <a:pt x="160401" y="298704"/>
                  </a:lnTo>
                  <a:cubicBezTo>
                    <a:pt x="160401" y="298704"/>
                    <a:pt x="197485" y="278638"/>
                    <a:pt x="243713" y="252349"/>
                  </a:cubicBezTo>
                  <a:lnTo>
                    <a:pt x="243713" y="252349"/>
                  </a:lnTo>
                  <a:cubicBezTo>
                    <a:pt x="242570" y="253238"/>
                    <a:pt x="241427" y="254000"/>
                    <a:pt x="240284" y="254889"/>
                  </a:cubicBezTo>
                  <a:lnTo>
                    <a:pt x="240284" y="254889"/>
                  </a:lnTo>
                  <a:cubicBezTo>
                    <a:pt x="199644" y="277622"/>
                    <a:pt x="168910" y="294259"/>
                    <a:pt x="168910" y="294259"/>
                  </a:cubicBezTo>
                  <a:lnTo>
                    <a:pt x="167386" y="295021"/>
                  </a:lnTo>
                  <a:lnTo>
                    <a:pt x="165354" y="299720"/>
                  </a:lnTo>
                  <a:lnTo>
                    <a:pt x="168275" y="306197"/>
                  </a:lnTo>
                  <a:lnTo>
                    <a:pt x="174244" y="307975"/>
                  </a:lnTo>
                  <a:lnTo>
                    <a:pt x="180594" y="308737"/>
                  </a:lnTo>
                  <a:lnTo>
                    <a:pt x="197866" y="299720"/>
                  </a:lnTo>
                  <a:cubicBezTo>
                    <a:pt x="210820" y="292227"/>
                    <a:pt x="227965" y="280035"/>
                    <a:pt x="247396" y="265684"/>
                  </a:cubicBezTo>
                  <a:lnTo>
                    <a:pt x="247396" y="265684"/>
                  </a:lnTo>
                  <a:cubicBezTo>
                    <a:pt x="258318" y="259588"/>
                    <a:pt x="269875" y="252984"/>
                    <a:pt x="281686" y="246253"/>
                  </a:cubicBezTo>
                  <a:lnTo>
                    <a:pt x="239776" y="274701"/>
                  </a:lnTo>
                  <a:lnTo>
                    <a:pt x="239776" y="274701"/>
                  </a:lnTo>
                  <a:cubicBezTo>
                    <a:pt x="213995" y="291973"/>
                    <a:pt x="196215" y="304165"/>
                    <a:pt x="193675" y="305943"/>
                  </a:cubicBezTo>
                  <a:lnTo>
                    <a:pt x="193675" y="305943"/>
                  </a:lnTo>
                  <a:lnTo>
                    <a:pt x="193421" y="306070"/>
                  </a:lnTo>
                  <a:lnTo>
                    <a:pt x="193421" y="306070"/>
                  </a:lnTo>
                  <a:lnTo>
                    <a:pt x="193421" y="306070"/>
                  </a:lnTo>
                  <a:cubicBezTo>
                    <a:pt x="193421" y="306070"/>
                    <a:pt x="193421" y="306070"/>
                    <a:pt x="193421" y="306070"/>
                  </a:cubicBezTo>
                  <a:cubicBezTo>
                    <a:pt x="193421" y="306070"/>
                    <a:pt x="193421" y="306070"/>
                    <a:pt x="193421" y="306070"/>
                  </a:cubicBezTo>
                  <a:lnTo>
                    <a:pt x="190500" y="308102"/>
                  </a:lnTo>
                  <a:lnTo>
                    <a:pt x="191770" y="314960"/>
                  </a:lnTo>
                  <a:cubicBezTo>
                    <a:pt x="193040" y="316738"/>
                    <a:pt x="194945" y="317754"/>
                    <a:pt x="196977" y="317754"/>
                  </a:cubicBezTo>
                  <a:cubicBezTo>
                    <a:pt x="198247" y="317754"/>
                    <a:pt x="199390" y="317373"/>
                    <a:pt x="200533" y="316611"/>
                  </a:cubicBezTo>
                  <a:lnTo>
                    <a:pt x="200533" y="316611"/>
                  </a:lnTo>
                  <a:lnTo>
                    <a:pt x="200533" y="316611"/>
                  </a:lnTo>
                  <a:cubicBezTo>
                    <a:pt x="200533" y="316611"/>
                    <a:pt x="200533" y="316611"/>
                    <a:pt x="200533" y="316611"/>
                  </a:cubicBezTo>
                  <a:lnTo>
                    <a:pt x="215646" y="306324"/>
                  </a:lnTo>
                  <a:cubicBezTo>
                    <a:pt x="212725" y="309372"/>
                    <a:pt x="210820" y="312420"/>
                    <a:pt x="210058" y="315468"/>
                  </a:cubicBezTo>
                  <a:lnTo>
                    <a:pt x="209423" y="318135"/>
                  </a:lnTo>
                  <a:lnTo>
                    <a:pt x="211201" y="323596"/>
                  </a:lnTo>
                  <a:lnTo>
                    <a:pt x="216662" y="320421"/>
                  </a:lnTo>
                  <a:lnTo>
                    <a:pt x="212725" y="326263"/>
                  </a:lnTo>
                  <a:lnTo>
                    <a:pt x="217805" y="328676"/>
                  </a:lnTo>
                  <a:cubicBezTo>
                    <a:pt x="219075" y="329057"/>
                    <a:pt x="220345" y="329184"/>
                    <a:pt x="221869" y="329184"/>
                  </a:cubicBezTo>
                  <a:cubicBezTo>
                    <a:pt x="230505" y="329184"/>
                    <a:pt x="242443" y="323215"/>
                    <a:pt x="254508" y="316230"/>
                  </a:cubicBezTo>
                  <a:cubicBezTo>
                    <a:pt x="279781" y="301625"/>
                    <a:pt x="315341" y="275971"/>
                    <a:pt x="351663" y="249682"/>
                  </a:cubicBezTo>
                  <a:cubicBezTo>
                    <a:pt x="359537" y="245999"/>
                    <a:pt x="367538" y="242316"/>
                    <a:pt x="375285" y="238633"/>
                  </a:cubicBezTo>
                  <a:cubicBezTo>
                    <a:pt x="336423" y="261493"/>
                    <a:pt x="299847" y="286131"/>
                    <a:pt x="279273" y="307467"/>
                  </a:cubicBezTo>
                  <a:cubicBezTo>
                    <a:pt x="255270" y="318897"/>
                    <a:pt x="239395" y="325882"/>
                    <a:pt x="239268" y="326009"/>
                  </a:cubicBezTo>
                  <a:lnTo>
                    <a:pt x="237617" y="326771"/>
                  </a:lnTo>
                  <a:lnTo>
                    <a:pt x="235204" y="331597"/>
                  </a:lnTo>
                  <a:lnTo>
                    <a:pt x="237998" y="337947"/>
                  </a:lnTo>
                  <a:lnTo>
                    <a:pt x="243078" y="339471"/>
                  </a:lnTo>
                  <a:cubicBezTo>
                    <a:pt x="243713" y="339598"/>
                    <a:pt x="244475" y="339598"/>
                    <a:pt x="245237" y="339598"/>
                  </a:cubicBezTo>
                  <a:cubicBezTo>
                    <a:pt x="249301" y="339598"/>
                    <a:pt x="255143" y="338074"/>
                    <a:pt x="262255" y="335407"/>
                  </a:cubicBezTo>
                  <a:cubicBezTo>
                    <a:pt x="262128" y="336169"/>
                    <a:pt x="262128" y="337058"/>
                    <a:pt x="262128" y="337820"/>
                  </a:cubicBezTo>
                  <a:lnTo>
                    <a:pt x="262128" y="341376"/>
                  </a:lnTo>
                  <a:lnTo>
                    <a:pt x="264795" y="347980"/>
                  </a:lnTo>
                  <a:cubicBezTo>
                    <a:pt x="265938" y="350012"/>
                    <a:pt x="268097" y="351155"/>
                    <a:pt x="270256" y="351155"/>
                  </a:cubicBezTo>
                  <a:cubicBezTo>
                    <a:pt x="271399" y="351155"/>
                    <a:pt x="272415" y="350901"/>
                    <a:pt x="273431" y="350266"/>
                  </a:cubicBezTo>
                  <a:lnTo>
                    <a:pt x="526034" y="203962"/>
                  </a:lnTo>
                  <a:lnTo>
                    <a:pt x="526034" y="203962"/>
                  </a:lnTo>
                  <a:cubicBezTo>
                    <a:pt x="455930" y="254889"/>
                    <a:pt x="294640" y="348996"/>
                    <a:pt x="292735" y="350012"/>
                  </a:cubicBezTo>
                  <a:lnTo>
                    <a:pt x="289687" y="351790"/>
                  </a:lnTo>
                  <a:lnTo>
                    <a:pt x="291846" y="361061"/>
                  </a:lnTo>
                  <a:lnTo>
                    <a:pt x="296291" y="363347"/>
                  </a:lnTo>
                  <a:cubicBezTo>
                    <a:pt x="297688" y="363855"/>
                    <a:pt x="299466" y="364109"/>
                    <a:pt x="301371" y="364109"/>
                  </a:cubicBezTo>
                  <a:cubicBezTo>
                    <a:pt x="303530" y="364109"/>
                    <a:pt x="305943" y="363855"/>
                    <a:pt x="308737" y="363220"/>
                  </a:cubicBezTo>
                  <a:lnTo>
                    <a:pt x="310642" y="370205"/>
                  </a:lnTo>
                  <a:lnTo>
                    <a:pt x="315976" y="371221"/>
                  </a:lnTo>
                  <a:cubicBezTo>
                    <a:pt x="316230" y="371221"/>
                    <a:pt x="316611" y="371221"/>
                    <a:pt x="316992" y="371221"/>
                  </a:cubicBezTo>
                  <a:cubicBezTo>
                    <a:pt x="322453" y="371221"/>
                    <a:pt x="331851" y="367792"/>
                    <a:pt x="343916" y="362077"/>
                  </a:cubicBezTo>
                  <a:lnTo>
                    <a:pt x="330962" y="370713"/>
                  </a:lnTo>
                  <a:lnTo>
                    <a:pt x="331724" y="377317"/>
                  </a:lnTo>
                  <a:cubicBezTo>
                    <a:pt x="335534" y="383794"/>
                    <a:pt x="341757" y="386461"/>
                    <a:pt x="349631" y="386461"/>
                  </a:cubicBezTo>
                  <a:cubicBezTo>
                    <a:pt x="363347" y="386461"/>
                    <a:pt x="381762" y="378333"/>
                    <a:pt x="399796" y="368554"/>
                  </a:cubicBezTo>
                  <a:lnTo>
                    <a:pt x="374142" y="387477"/>
                  </a:lnTo>
                  <a:lnTo>
                    <a:pt x="371475" y="389509"/>
                  </a:lnTo>
                  <a:lnTo>
                    <a:pt x="372618" y="396113"/>
                  </a:lnTo>
                  <a:cubicBezTo>
                    <a:pt x="373888" y="398018"/>
                    <a:pt x="375793" y="399034"/>
                    <a:pt x="377952" y="399034"/>
                  </a:cubicBezTo>
                  <a:cubicBezTo>
                    <a:pt x="379095" y="399034"/>
                    <a:pt x="380111" y="398780"/>
                    <a:pt x="381127" y="398145"/>
                  </a:cubicBezTo>
                  <a:lnTo>
                    <a:pt x="572516" y="287655"/>
                  </a:lnTo>
                  <a:lnTo>
                    <a:pt x="409956" y="403733"/>
                  </a:lnTo>
                  <a:lnTo>
                    <a:pt x="407162" y="405638"/>
                  </a:lnTo>
                  <a:lnTo>
                    <a:pt x="408305" y="412242"/>
                  </a:lnTo>
                  <a:cubicBezTo>
                    <a:pt x="409448" y="414147"/>
                    <a:pt x="411607" y="415163"/>
                    <a:pt x="413639" y="415163"/>
                  </a:cubicBezTo>
                  <a:cubicBezTo>
                    <a:pt x="414655" y="415163"/>
                    <a:pt x="415798" y="414909"/>
                    <a:pt x="416814" y="414274"/>
                  </a:cubicBezTo>
                  <a:lnTo>
                    <a:pt x="701294" y="250063"/>
                  </a:lnTo>
                  <a:lnTo>
                    <a:pt x="701294" y="250063"/>
                  </a:lnTo>
                  <a:cubicBezTo>
                    <a:pt x="684276" y="263271"/>
                    <a:pt x="654812" y="281940"/>
                    <a:pt x="618617" y="302768"/>
                  </a:cubicBezTo>
                  <a:lnTo>
                    <a:pt x="541528" y="346202"/>
                  </a:lnTo>
                  <a:cubicBezTo>
                    <a:pt x="519049" y="358648"/>
                    <a:pt x="497713" y="370459"/>
                    <a:pt x="479933" y="380746"/>
                  </a:cubicBezTo>
                  <a:cubicBezTo>
                    <a:pt x="455803" y="394716"/>
                    <a:pt x="435991" y="406908"/>
                    <a:pt x="431673" y="414020"/>
                  </a:cubicBezTo>
                  <a:lnTo>
                    <a:pt x="430784" y="415417"/>
                  </a:lnTo>
                  <a:lnTo>
                    <a:pt x="431165" y="422783"/>
                  </a:lnTo>
                  <a:lnTo>
                    <a:pt x="431165" y="422783"/>
                  </a:lnTo>
                  <a:cubicBezTo>
                    <a:pt x="436245" y="431546"/>
                    <a:pt x="444754" y="435102"/>
                    <a:pt x="455422" y="435102"/>
                  </a:cubicBezTo>
                  <a:cubicBezTo>
                    <a:pt x="455549" y="435102"/>
                    <a:pt x="455803" y="435102"/>
                    <a:pt x="455930" y="435102"/>
                  </a:cubicBezTo>
                  <a:lnTo>
                    <a:pt x="455930" y="435102"/>
                  </a:lnTo>
                  <a:lnTo>
                    <a:pt x="458978" y="436626"/>
                  </a:lnTo>
                  <a:cubicBezTo>
                    <a:pt x="459486" y="436753"/>
                    <a:pt x="460121" y="436880"/>
                    <a:pt x="460629" y="436880"/>
                  </a:cubicBezTo>
                  <a:cubicBezTo>
                    <a:pt x="461772" y="436880"/>
                    <a:pt x="462788" y="436626"/>
                    <a:pt x="463804" y="435991"/>
                  </a:cubicBezTo>
                  <a:lnTo>
                    <a:pt x="467487" y="433832"/>
                  </a:lnTo>
                  <a:cubicBezTo>
                    <a:pt x="479044" y="431546"/>
                    <a:pt x="492252" y="426593"/>
                    <a:pt x="505968" y="419989"/>
                  </a:cubicBezTo>
                  <a:cubicBezTo>
                    <a:pt x="498729" y="428879"/>
                    <a:pt x="494665" y="437007"/>
                    <a:pt x="494665" y="443611"/>
                  </a:cubicBezTo>
                  <a:lnTo>
                    <a:pt x="494665" y="446659"/>
                  </a:lnTo>
                  <a:lnTo>
                    <a:pt x="494411" y="446786"/>
                  </a:lnTo>
                  <a:lnTo>
                    <a:pt x="494665" y="446786"/>
                  </a:lnTo>
                  <a:lnTo>
                    <a:pt x="496951" y="452501"/>
                  </a:lnTo>
                  <a:lnTo>
                    <a:pt x="501142" y="459740"/>
                  </a:lnTo>
                  <a:lnTo>
                    <a:pt x="505968" y="454787"/>
                  </a:lnTo>
                  <a:lnTo>
                    <a:pt x="506095" y="454787"/>
                  </a:lnTo>
                  <a:lnTo>
                    <a:pt x="506222" y="454660"/>
                  </a:lnTo>
                  <a:lnTo>
                    <a:pt x="508254" y="453390"/>
                  </a:lnTo>
                  <a:lnTo>
                    <a:pt x="510159" y="451993"/>
                  </a:lnTo>
                  <a:cubicBezTo>
                    <a:pt x="510159" y="452374"/>
                    <a:pt x="510032" y="452755"/>
                    <a:pt x="510032" y="453136"/>
                  </a:cubicBezTo>
                  <a:lnTo>
                    <a:pt x="510032" y="453644"/>
                  </a:lnTo>
                  <a:lnTo>
                    <a:pt x="510159" y="454660"/>
                  </a:lnTo>
                  <a:lnTo>
                    <a:pt x="510413" y="456311"/>
                  </a:lnTo>
                  <a:lnTo>
                    <a:pt x="511810" y="459359"/>
                  </a:lnTo>
                  <a:lnTo>
                    <a:pt x="512699" y="460883"/>
                  </a:lnTo>
                  <a:lnTo>
                    <a:pt x="517652" y="462788"/>
                  </a:lnTo>
                  <a:lnTo>
                    <a:pt x="520954" y="461518"/>
                  </a:lnTo>
                  <a:cubicBezTo>
                    <a:pt x="522605" y="460375"/>
                    <a:pt x="778510" y="288798"/>
                    <a:pt x="829818" y="276098"/>
                  </a:cubicBezTo>
                  <a:lnTo>
                    <a:pt x="829818" y="276098"/>
                  </a:lnTo>
                  <a:cubicBezTo>
                    <a:pt x="798957" y="312547"/>
                    <a:pt x="558165" y="459232"/>
                    <a:pt x="547624" y="465582"/>
                  </a:cubicBezTo>
                  <a:lnTo>
                    <a:pt x="547624" y="465582"/>
                  </a:lnTo>
                  <a:lnTo>
                    <a:pt x="547370" y="465709"/>
                  </a:lnTo>
                  <a:lnTo>
                    <a:pt x="547370" y="465709"/>
                  </a:lnTo>
                  <a:lnTo>
                    <a:pt x="547370" y="465709"/>
                  </a:lnTo>
                  <a:cubicBezTo>
                    <a:pt x="547370" y="465709"/>
                    <a:pt x="547243" y="465709"/>
                    <a:pt x="547243" y="465836"/>
                  </a:cubicBezTo>
                  <a:lnTo>
                    <a:pt x="544322" y="467614"/>
                  </a:lnTo>
                  <a:lnTo>
                    <a:pt x="545084" y="474472"/>
                  </a:lnTo>
                  <a:cubicBezTo>
                    <a:pt x="546227" y="476504"/>
                    <a:pt x="548386" y="477647"/>
                    <a:pt x="550545" y="477647"/>
                  </a:cubicBezTo>
                  <a:cubicBezTo>
                    <a:pt x="551688" y="477647"/>
                    <a:pt x="552704" y="477393"/>
                    <a:pt x="553720" y="476758"/>
                  </a:cubicBezTo>
                  <a:lnTo>
                    <a:pt x="553847" y="476631"/>
                  </a:lnTo>
                  <a:lnTo>
                    <a:pt x="553847" y="476631"/>
                  </a:lnTo>
                  <a:cubicBezTo>
                    <a:pt x="553847" y="476631"/>
                    <a:pt x="553847" y="476631"/>
                    <a:pt x="553847" y="476631"/>
                  </a:cubicBezTo>
                  <a:cubicBezTo>
                    <a:pt x="553847" y="476631"/>
                    <a:pt x="553847" y="476631"/>
                    <a:pt x="553974" y="476504"/>
                  </a:cubicBezTo>
                  <a:lnTo>
                    <a:pt x="553974" y="476504"/>
                  </a:lnTo>
                  <a:lnTo>
                    <a:pt x="756666" y="359410"/>
                  </a:lnTo>
                  <a:lnTo>
                    <a:pt x="654431" y="431419"/>
                  </a:lnTo>
                  <a:lnTo>
                    <a:pt x="654431" y="431419"/>
                  </a:lnTo>
                  <a:cubicBezTo>
                    <a:pt x="612394" y="460375"/>
                    <a:pt x="582422" y="482092"/>
                    <a:pt x="582422" y="482092"/>
                  </a:cubicBezTo>
                  <a:cubicBezTo>
                    <a:pt x="582422" y="482092"/>
                    <a:pt x="582422" y="482092"/>
                    <a:pt x="582422" y="482092"/>
                  </a:cubicBezTo>
                  <a:lnTo>
                    <a:pt x="579628" y="484124"/>
                  </a:lnTo>
                  <a:lnTo>
                    <a:pt x="581025" y="490982"/>
                  </a:lnTo>
                  <a:cubicBezTo>
                    <a:pt x="582295" y="492760"/>
                    <a:pt x="584200" y="493649"/>
                    <a:pt x="586232" y="493649"/>
                  </a:cubicBezTo>
                  <a:cubicBezTo>
                    <a:pt x="587502" y="493649"/>
                    <a:pt x="588772" y="493268"/>
                    <a:pt x="589915" y="492506"/>
                  </a:cubicBezTo>
                  <a:lnTo>
                    <a:pt x="655955" y="446024"/>
                  </a:lnTo>
                  <a:lnTo>
                    <a:pt x="655955" y="446024"/>
                  </a:lnTo>
                  <a:cubicBezTo>
                    <a:pt x="738378" y="389128"/>
                    <a:pt x="872617" y="300101"/>
                    <a:pt x="907288" y="300101"/>
                  </a:cubicBezTo>
                  <a:lnTo>
                    <a:pt x="909447" y="300101"/>
                  </a:lnTo>
                  <a:lnTo>
                    <a:pt x="909955" y="300482"/>
                  </a:lnTo>
                  <a:cubicBezTo>
                    <a:pt x="909193" y="300736"/>
                    <a:pt x="901700" y="305689"/>
                    <a:pt x="889635" y="313817"/>
                  </a:cubicBezTo>
                  <a:lnTo>
                    <a:pt x="889635" y="313817"/>
                  </a:lnTo>
                  <a:cubicBezTo>
                    <a:pt x="790067" y="361188"/>
                    <a:pt x="617728" y="498602"/>
                    <a:pt x="617728" y="498602"/>
                  </a:cubicBezTo>
                  <a:cubicBezTo>
                    <a:pt x="617728" y="498602"/>
                    <a:pt x="617728" y="498602"/>
                    <a:pt x="617728" y="498602"/>
                  </a:cubicBezTo>
                  <a:lnTo>
                    <a:pt x="615061" y="500761"/>
                  </a:lnTo>
                  <a:lnTo>
                    <a:pt x="618617" y="510159"/>
                  </a:lnTo>
                  <a:lnTo>
                    <a:pt x="625221" y="508889"/>
                  </a:lnTo>
                  <a:cubicBezTo>
                    <a:pt x="625094" y="508889"/>
                    <a:pt x="625094" y="509016"/>
                    <a:pt x="625094" y="509016"/>
                  </a:cubicBezTo>
                  <a:cubicBezTo>
                    <a:pt x="625094" y="509016"/>
                    <a:pt x="791464" y="398018"/>
                    <a:pt x="874776" y="335407"/>
                  </a:cubicBezTo>
                  <a:lnTo>
                    <a:pt x="874776" y="335407"/>
                  </a:lnTo>
                  <a:cubicBezTo>
                    <a:pt x="902462" y="320421"/>
                    <a:pt x="925830" y="310769"/>
                    <a:pt x="940308" y="310769"/>
                  </a:cubicBezTo>
                  <a:lnTo>
                    <a:pt x="943737" y="310769"/>
                  </a:lnTo>
                  <a:lnTo>
                    <a:pt x="805180" y="397256"/>
                  </a:lnTo>
                  <a:lnTo>
                    <a:pt x="805180" y="397256"/>
                  </a:lnTo>
                  <a:cubicBezTo>
                    <a:pt x="800608" y="399923"/>
                    <a:pt x="796036" y="402463"/>
                    <a:pt x="791464" y="405130"/>
                  </a:cubicBezTo>
                  <a:cubicBezTo>
                    <a:pt x="765302" y="420243"/>
                    <a:pt x="738124" y="437007"/>
                    <a:pt x="715391" y="453771"/>
                  </a:cubicBezTo>
                  <a:lnTo>
                    <a:pt x="630809" y="506857"/>
                  </a:lnTo>
                  <a:lnTo>
                    <a:pt x="631571" y="513588"/>
                  </a:lnTo>
                  <a:cubicBezTo>
                    <a:pt x="636778" y="522605"/>
                    <a:pt x="645541" y="526288"/>
                    <a:pt x="656717" y="526288"/>
                  </a:cubicBezTo>
                  <a:cubicBezTo>
                    <a:pt x="658876" y="526288"/>
                    <a:pt x="661035" y="526161"/>
                    <a:pt x="663321" y="525907"/>
                  </a:cubicBezTo>
                  <a:cubicBezTo>
                    <a:pt x="663702" y="526796"/>
                    <a:pt x="664210" y="527812"/>
                    <a:pt x="664718" y="528701"/>
                  </a:cubicBezTo>
                  <a:lnTo>
                    <a:pt x="665607" y="530225"/>
                  </a:lnTo>
                  <a:lnTo>
                    <a:pt x="670560" y="532130"/>
                  </a:lnTo>
                  <a:lnTo>
                    <a:pt x="673862" y="530733"/>
                  </a:lnTo>
                  <a:cubicBezTo>
                    <a:pt x="674116" y="530606"/>
                    <a:pt x="680847" y="525907"/>
                    <a:pt x="692023" y="518160"/>
                  </a:cubicBezTo>
                  <a:lnTo>
                    <a:pt x="692023" y="518160"/>
                  </a:lnTo>
                  <a:cubicBezTo>
                    <a:pt x="692912" y="517779"/>
                    <a:pt x="693674" y="517525"/>
                    <a:pt x="694563" y="517144"/>
                  </a:cubicBezTo>
                  <a:cubicBezTo>
                    <a:pt x="689229" y="522224"/>
                    <a:pt x="685927" y="526923"/>
                    <a:pt x="685292" y="531241"/>
                  </a:cubicBezTo>
                  <a:lnTo>
                    <a:pt x="684911" y="533654"/>
                  </a:lnTo>
                  <a:lnTo>
                    <a:pt x="686562" y="538480"/>
                  </a:lnTo>
                  <a:lnTo>
                    <a:pt x="692023" y="535305"/>
                  </a:lnTo>
                  <a:lnTo>
                    <a:pt x="689229" y="543179"/>
                  </a:lnTo>
                  <a:lnTo>
                    <a:pt x="694436" y="541782"/>
                  </a:lnTo>
                  <a:cubicBezTo>
                    <a:pt x="703072" y="540258"/>
                    <a:pt x="739648" y="520065"/>
                    <a:pt x="783971" y="494538"/>
                  </a:cubicBezTo>
                  <a:cubicBezTo>
                    <a:pt x="800862" y="484886"/>
                    <a:pt x="819023" y="474218"/>
                    <a:pt x="837692" y="463169"/>
                  </a:cubicBezTo>
                  <a:cubicBezTo>
                    <a:pt x="770763" y="504317"/>
                    <a:pt x="711835" y="539623"/>
                    <a:pt x="711073" y="540131"/>
                  </a:cubicBezTo>
                  <a:lnTo>
                    <a:pt x="708025" y="541909"/>
                  </a:lnTo>
                  <a:lnTo>
                    <a:pt x="708787" y="548767"/>
                  </a:lnTo>
                  <a:cubicBezTo>
                    <a:pt x="714121" y="557911"/>
                    <a:pt x="723138" y="561721"/>
                    <a:pt x="734568" y="561721"/>
                  </a:cubicBezTo>
                  <a:cubicBezTo>
                    <a:pt x="735203" y="561721"/>
                    <a:pt x="735838" y="561721"/>
                    <a:pt x="736473" y="561721"/>
                  </a:cubicBezTo>
                  <a:lnTo>
                    <a:pt x="738886" y="565912"/>
                  </a:lnTo>
                  <a:lnTo>
                    <a:pt x="744093" y="564388"/>
                  </a:lnTo>
                  <a:cubicBezTo>
                    <a:pt x="747141" y="563880"/>
                    <a:pt x="753618" y="560959"/>
                    <a:pt x="762889" y="556260"/>
                  </a:cubicBezTo>
                  <a:lnTo>
                    <a:pt x="762889" y="556260"/>
                  </a:lnTo>
                  <a:cubicBezTo>
                    <a:pt x="781431" y="550164"/>
                    <a:pt x="802513" y="539369"/>
                    <a:pt x="822960" y="527558"/>
                  </a:cubicBezTo>
                  <a:cubicBezTo>
                    <a:pt x="845947" y="514350"/>
                    <a:pt x="870585" y="498094"/>
                    <a:pt x="895096" y="481076"/>
                  </a:cubicBezTo>
                  <a:lnTo>
                    <a:pt x="895096" y="481076"/>
                  </a:lnTo>
                  <a:cubicBezTo>
                    <a:pt x="905764" y="474853"/>
                    <a:pt x="916432" y="468503"/>
                    <a:pt x="927100" y="462153"/>
                  </a:cubicBezTo>
                  <a:lnTo>
                    <a:pt x="770890" y="570865"/>
                  </a:lnTo>
                  <a:lnTo>
                    <a:pt x="771779" y="576199"/>
                  </a:lnTo>
                  <a:lnTo>
                    <a:pt x="786511" y="576199"/>
                  </a:lnTo>
                  <a:lnTo>
                    <a:pt x="962787" y="474345"/>
                  </a:lnTo>
                  <a:cubicBezTo>
                    <a:pt x="898017" y="516636"/>
                    <a:pt x="832485" y="559562"/>
                    <a:pt x="810006" y="576199"/>
                  </a:cubicBezTo>
                  <a:lnTo>
                    <a:pt x="847598" y="576199"/>
                  </a:lnTo>
                  <a:cubicBezTo>
                    <a:pt x="875538" y="559562"/>
                    <a:pt x="915670" y="533019"/>
                    <a:pt x="957961" y="505079"/>
                  </a:cubicBezTo>
                  <a:cubicBezTo>
                    <a:pt x="1010412" y="470408"/>
                    <a:pt x="1066038" y="433705"/>
                    <a:pt x="1106297" y="410464"/>
                  </a:cubicBezTo>
                  <a:cubicBezTo>
                    <a:pt x="1132967" y="395097"/>
                    <a:pt x="1149985" y="387477"/>
                    <a:pt x="1156081" y="387096"/>
                  </a:cubicBezTo>
                  <a:cubicBezTo>
                    <a:pt x="1156081" y="387096"/>
                    <a:pt x="1156081" y="387223"/>
                    <a:pt x="1156081" y="387223"/>
                  </a:cubicBezTo>
                  <a:lnTo>
                    <a:pt x="1156081" y="387223"/>
                  </a:lnTo>
                  <a:cubicBezTo>
                    <a:pt x="1146429" y="391287"/>
                    <a:pt x="1136142" y="396748"/>
                    <a:pt x="1126236" y="402463"/>
                  </a:cubicBezTo>
                  <a:cubicBezTo>
                    <a:pt x="1086358" y="425450"/>
                    <a:pt x="1032510" y="464439"/>
                    <a:pt x="981710" y="501142"/>
                  </a:cubicBezTo>
                  <a:cubicBezTo>
                    <a:pt x="980186" y="502285"/>
                    <a:pt x="978662" y="503301"/>
                    <a:pt x="977265" y="504444"/>
                  </a:cubicBezTo>
                  <a:lnTo>
                    <a:pt x="977265" y="504444"/>
                  </a:lnTo>
                  <a:lnTo>
                    <a:pt x="939165" y="525526"/>
                  </a:lnTo>
                  <a:cubicBezTo>
                    <a:pt x="909955" y="541274"/>
                    <a:pt x="883285" y="555752"/>
                    <a:pt x="863219" y="567309"/>
                  </a:cubicBezTo>
                  <a:cubicBezTo>
                    <a:pt x="857758" y="570484"/>
                    <a:pt x="852678" y="573405"/>
                    <a:pt x="848106" y="576326"/>
                  </a:cubicBezTo>
                  <a:lnTo>
                    <a:pt x="872998" y="576326"/>
                  </a:lnTo>
                  <a:cubicBezTo>
                    <a:pt x="875284" y="575056"/>
                    <a:pt x="877570" y="573659"/>
                    <a:pt x="879983" y="572389"/>
                  </a:cubicBezTo>
                  <a:lnTo>
                    <a:pt x="879983" y="572389"/>
                  </a:lnTo>
                  <a:cubicBezTo>
                    <a:pt x="877824" y="573786"/>
                    <a:pt x="875665" y="575056"/>
                    <a:pt x="873633" y="576326"/>
                  </a:cubicBezTo>
                  <a:lnTo>
                    <a:pt x="933196" y="576326"/>
                  </a:lnTo>
                  <a:cubicBezTo>
                    <a:pt x="941705" y="572135"/>
                    <a:pt x="950595" y="567690"/>
                    <a:pt x="959866" y="562991"/>
                  </a:cubicBezTo>
                  <a:cubicBezTo>
                    <a:pt x="953008" y="567563"/>
                    <a:pt x="946404" y="572135"/>
                    <a:pt x="940181" y="576326"/>
                  </a:cubicBezTo>
                  <a:lnTo>
                    <a:pt x="963803" y="576326"/>
                  </a:lnTo>
                  <a:lnTo>
                    <a:pt x="1011047" y="544322"/>
                  </a:lnTo>
                  <a:lnTo>
                    <a:pt x="1011047" y="544322"/>
                  </a:lnTo>
                  <a:cubicBezTo>
                    <a:pt x="1087374" y="494030"/>
                    <a:pt x="1178814" y="436753"/>
                    <a:pt x="1222248" y="420624"/>
                  </a:cubicBezTo>
                  <a:lnTo>
                    <a:pt x="1222248" y="420624"/>
                  </a:lnTo>
                  <a:cubicBezTo>
                    <a:pt x="1173099" y="450215"/>
                    <a:pt x="1053338" y="523113"/>
                    <a:pt x="977265" y="576326"/>
                  </a:cubicBezTo>
                  <a:lnTo>
                    <a:pt x="998855" y="576326"/>
                  </a:lnTo>
                  <a:cubicBezTo>
                    <a:pt x="1095375" y="511048"/>
                    <a:pt x="1249299" y="419227"/>
                    <a:pt x="1250950" y="418211"/>
                  </a:cubicBezTo>
                  <a:lnTo>
                    <a:pt x="1253998" y="416433"/>
                  </a:lnTo>
                  <a:lnTo>
                    <a:pt x="1252093" y="407543"/>
                  </a:lnTo>
                  <a:lnTo>
                    <a:pt x="1248537" y="405130"/>
                  </a:lnTo>
                  <a:lnTo>
                    <a:pt x="1245997" y="403860"/>
                  </a:lnTo>
                  <a:lnTo>
                    <a:pt x="1240663" y="403479"/>
                  </a:lnTo>
                  <a:cubicBezTo>
                    <a:pt x="1231773" y="403479"/>
                    <a:pt x="1216660" y="408940"/>
                    <a:pt x="1197483" y="417957"/>
                  </a:cubicBezTo>
                  <a:lnTo>
                    <a:pt x="1218438" y="403733"/>
                  </a:lnTo>
                  <a:lnTo>
                    <a:pt x="1215771" y="394081"/>
                  </a:lnTo>
                  <a:lnTo>
                    <a:pt x="1210564" y="392811"/>
                  </a:lnTo>
                  <a:lnTo>
                    <a:pt x="1210564" y="392811"/>
                  </a:lnTo>
                  <a:lnTo>
                    <a:pt x="1209929" y="392684"/>
                  </a:lnTo>
                  <a:lnTo>
                    <a:pt x="1208659" y="392684"/>
                  </a:lnTo>
                  <a:cubicBezTo>
                    <a:pt x="1205865" y="392684"/>
                    <a:pt x="1201674" y="393700"/>
                    <a:pt x="1196213" y="395605"/>
                  </a:cubicBezTo>
                  <a:cubicBezTo>
                    <a:pt x="1195959" y="393319"/>
                    <a:pt x="1195197" y="391033"/>
                    <a:pt x="1194054" y="389001"/>
                  </a:cubicBezTo>
                  <a:cubicBezTo>
                    <a:pt x="1191006" y="383667"/>
                    <a:pt x="1185799" y="381508"/>
                    <a:pt x="1179322" y="381508"/>
                  </a:cubicBezTo>
                  <a:cubicBezTo>
                    <a:pt x="1175893" y="381508"/>
                    <a:pt x="1172083" y="382143"/>
                    <a:pt x="1168146" y="383159"/>
                  </a:cubicBezTo>
                  <a:cubicBezTo>
                    <a:pt x="1167892" y="381889"/>
                    <a:pt x="1167384" y="380619"/>
                    <a:pt x="1166749" y="379476"/>
                  </a:cubicBezTo>
                  <a:lnTo>
                    <a:pt x="1165098" y="376682"/>
                  </a:lnTo>
                  <a:lnTo>
                    <a:pt x="1160018" y="374777"/>
                  </a:lnTo>
                  <a:cubicBezTo>
                    <a:pt x="1159129" y="374650"/>
                    <a:pt x="1158240" y="374523"/>
                    <a:pt x="1157224" y="374523"/>
                  </a:cubicBezTo>
                  <a:cubicBezTo>
                    <a:pt x="1145794" y="374523"/>
                    <a:pt x="1124077" y="385572"/>
                    <a:pt x="1100074" y="399542"/>
                  </a:cubicBezTo>
                  <a:cubicBezTo>
                    <a:pt x="1099947" y="399669"/>
                    <a:pt x="1099820" y="399669"/>
                    <a:pt x="1099693" y="399796"/>
                  </a:cubicBezTo>
                  <a:cubicBezTo>
                    <a:pt x="1115060" y="389509"/>
                    <a:pt x="1126109" y="381889"/>
                    <a:pt x="1130808" y="378206"/>
                  </a:cubicBezTo>
                  <a:lnTo>
                    <a:pt x="1130681" y="378587"/>
                  </a:lnTo>
                  <a:lnTo>
                    <a:pt x="1132840" y="376555"/>
                  </a:lnTo>
                  <a:cubicBezTo>
                    <a:pt x="1132459" y="376936"/>
                    <a:pt x="1131824" y="377571"/>
                    <a:pt x="1130808" y="378206"/>
                  </a:cubicBezTo>
                  <a:lnTo>
                    <a:pt x="1131062" y="377444"/>
                  </a:lnTo>
                  <a:lnTo>
                    <a:pt x="1131824" y="376936"/>
                  </a:lnTo>
                  <a:lnTo>
                    <a:pt x="1131443" y="376174"/>
                  </a:lnTo>
                  <a:lnTo>
                    <a:pt x="1134237" y="368173"/>
                  </a:lnTo>
                  <a:lnTo>
                    <a:pt x="1133348" y="366776"/>
                  </a:lnTo>
                  <a:lnTo>
                    <a:pt x="1130300" y="365252"/>
                  </a:lnTo>
                  <a:cubicBezTo>
                    <a:pt x="1129792" y="365125"/>
                    <a:pt x="1129157" y="364998"/>
                    <a:pt x="1128649" y="364998"/>
                  </a:cubicBezTo>
                  <a:cubicBezTo>
                    <a:pt x="1127506" y="364998"/>
                    <a:pt x="1126490" y="365252"/>
                    <a:pt x="1125474" y="365887"/>
                  </a:cubicBezTo>
                  <a:lnTo>
                    <a:pt x="905637" y="492633"/>
                  </a:lnTo>
                  <a:lnTo>
                    <a:pt x="1095502" y="360680"/>
                  </a:lnTo>
                  <a:lnTo>
                    <a:pt x="1092454" y="351028"/>
                  </a:lnTo>
                  <a:lnTo>
                    <a:pt x="1085723" y="351917"/>
                  </a:lnTo>
                  <a:cubicBezTo>
                    <a:pt x="1085723" y="351917"/>
                    <a:pt x="1046480" y="375793"/>
                    <a:pt x="994283" y="407162"/>
                  </a:cubicBezTo>
                  <a:cubicBezTo>
                    <a:pt x="1027811" y="380873"/>
                    <a:pt x="1052830" y="359918"/>
                    <a:pt x="1060323" y="353568"/>
                  </a:cubicBezTo>
                  <a:lnTo>
                    <a:pt x="1060196" y="354076"/>
                  </a:lnTo>
                  <a:lnTo>
                    <a:pt x="1062228" y="352298"/>
                  </a:lnTo>
                  <a:lnTo>
                    <a:pt x="1060577" y="353441"/>
                  </a:lnTo>
                  <a:cubicBezTo>
                    <a:pt x="1061974" y="352298"/>
                    <a:pt x="1062736" y="351663"/>
                    <a:pt x="1062736" y="351663"/>
                  </a:cubicBezTo>
                  <a:lnTo>
                    <a:pt x="1061593" y="350393"/>
                  </a:lnTo>
                  <a:lnTo>
                    <a:pt x="1064133" y="343662"/>
                  </a:lnTo>
                  <a:lnTo>
                    <a:pt x="1063244" y="342011"/>
                  </a:lnTo>
                  <a:lnTo>
                    <a:pt x="1057910" y="340233"/>
                  </a:lnTo>
                  <a:lnTo>
                    <a:pt x="1054608" y="342011"/>
                  </a:lnTo>
                  <a:cubicBezTo>
                    <a:pt x="1054608" y="342011"/>
                    <a:pt x="1054227" y="342392"/>
                    <a:pt x="1053465" y="343027"/>
                  </a:cubicBezTo>
                  <a:lnTo>
                    <a:pt x="1054100" y="342773"/>
                  </a:lnTo>
                  <a:lnTo>
                    <a:pt x="1053338" y="343408"/>
                  </a:lnTo>
                  <a:lnTo>
                    <a:pt x="1052195" y="344043"/>
                  </a:lnTo>
                  <a:cubicBezTo>
                    <a:pt x="1052703" y="343662"/>
                    <a:pt x="1053084" y="343281"/>
                    <a:pt x="1053338" y="343027"/>
                  </a:cubicBezTo>
                  <a:lnTo>
                    <a:pt x="1049909" y="344551"/>
                  </a:lnTo>
                  <a:lnTo>
                    <a:pt x="1050925" y="344805"/>
                  </a:lnTo>
                  <a:lnTo>
                    <a:pt x="1052195" y="344043"/>
                  </a:lnTo>
                  <a:cubicBezTo>
                    <a:pt x="1051941" y="344297"/>
                    <a:pt x="1051560" y="344551"/>
                    <a:pt x="1051179" y="344805"/>
                  </a:cubicBezTo>
                  <a:lnTo>
                    <a:pt x="1050925" y="344678"/>
                  </a:lnTo>
                  <a:lnTo>
                    <a:pt x="1044321" y="348615"/>
                  </a:lnTo>
                  <a:cubicBezTo>
                    <a:pt x="1035685" y="353568"/>
                    <a:pt x="1022477" y="360934"/>
                    <a:pt x="1006221" y="369824"/>
                  </a:cubicBezTo>
                  <a:cubicBezTo>
                    <a:pt x="1024128" y="357124"/>
                    <a:pt x="1036193" y="347599"/>
                    <a:pt x="1038860" y="343154"/>
                  </a:cubicBezTo>
                  <a:lnTo>
                    <a:pt x="1039368" y="342265"/>
                  </a:lnTo>
                  <a:lnTo>
                    <a:pt x="1039241" y="334899"/>
                  </a:lnTo>
                  <a:lnTo>
                    <a:pt x="1038352" y="333375"/>
                  </a:lnTo>
                  <a:lnTo>
                    <a:pt x="1033653" y="331470"/>
                  </a:lnTo>
                  <a:lnTo>
                    <a:pt x="1030478" y="332613"/>
                  </a:lnTo>
                  <a:cubicBezTo>
                    <a:pt x="1030478" y="332613"/>
                    <a:pt x="1023493" y="336804"/>
                    <a:pt x="1011682" y="344043"/>
                  </a:cubicBezTo>
                  <a:cubicBezTo>
                    <a:pt x="1014857" y="339852"/>
                    <a:pt x="1016635" y="335788"/>
                    <a:pt x="1016508" y="332105"/>
                  </a:cubicBezTo>
                  <a:lnTo>
                    <a:pt x="1016508" y="330073"/>
                  </a:lnTo>
                  <a:lnTo>
                    <a:pt x="1014984" y="326390"/>
                  </a:lnTo>
                  <a:lnTo>
                    <a:pt x="1009523" y="329565"/>
                  </a:lnTo>
                  <a:lnTo>
                    <a:pt x="1013714" y="324104"/>
                  </a:lnTo>
                  <a:lnTo>
                    <a:pt x="1009523" y="321818"/>
                  </a:lnTo>
                  <a:lnTo>
                    <a:pt x="1007491" y="321056"/>
                  </a:lnTo>
                  <a:lnTo>
                    <a:pt x="1003427" y="320802"/>
                  </a:lnTo>
                  <a:cubicBezTo>
                    <a:pt x="994664" y="320802"/>
                    <a:pt x="978662" y="326898"/>
                    <a:pt x="958342" y="336931"/>
                  </a:cubicBezTo>
                  <a:cubicBezTo>
                    <a:pt x="966851" y="329819"/>
                    <a:pt x="972820" y="324866"/>
                    <a:pt x="975360" y="322834"/>
                  </a:cubicBezTo>
                  <a:lnTo>
                    <a:pt x="972312" y="324993"/>
                  </a:lnTo>
                  <a:lnTo>
                    <a:pt x="972566" y="324485"/>
                  </a:lnTo>
                  <a:cubicBezTo>
                    <a:pt x="973074" y="324231"/>
                    <a:pt x="973455" y="323977"/>
                    <a:pt x="973836" y="323723"/>
                  </a:cubicBezTo>
                  <a:lnTo>
                    <a:pt x="974471" y="323342"/>
                  </a:lnTo>
                  <a:lnTo>
                    <a:pt x="975360" y="322707"/>
                  </a:lnTo>
                  <a:cubicBezTo>
                    <a:pt x="975360" y="322707"/>
                    <a:pt x="975233" y="322834"/>
                    <a:pt x="975233" y="322834"/>
                  </a:cubicBezTo>
                  <a:lnTo>
                    <a:pt x="975614" y="322580"/>
                  </a:lnTo>
                  <a:lnTo>
                    <a:pt x="975360" y="322834"/>
                  </a:lnTo>
                  <a:cubicBezTo>
                    <a:pt x="976122" y="322199"/>
                    <a:pt x="976503" y="321818"/>
                    <a:pt x="976503" y="321818"/>
                  </a:cubicBezTo>
                  <a:cubicBezTo>
                    <a:pt x="976503" y="321818"/>
                    <a:pt x="976503" y="321818"/>
                    <a:pt x="976503" y="321818"/>
                  </a:cubicBezTo>
                  <a:lnTo>
                    <a:pt x="974852" y="319786"/>
                  </a:lnTo>
                  <a:lnTo>
                    <a:pt x="977900" y="313690"/>
                  </a:lnTo>
                  <a:lnTo>
                    <a:pt x="976884" y="312039"/>
                  </a:lnTo>
                  <a:lnTo>
                    <a:pt x="971550" y="310261"/>
                  </a:lnTo>
                  <a:lnTo>
                    <a:pt x="968248" y="312039"/>
                  </a:lnTo>
                  <a:cubicBezTo>
                    <a:pt x="968248" y="312039"/>
                    <a:pt x="967232" y="312928"/>
                    <a:pt x="965327" y="314452"/>
                  </a:cubicBezTo>
                  <a:lnTo>
                    <a:pt x="964565" y="314198"/>
                  </a:lnTo>
                  <a:cubicBezTo>
                    <a:pt x="960882" y="316103"/>
                    <a:pt x="955040" y="319151"/>
                    <a:pt x="947293" y="322961"/>
                  </a:cubicBezTo>
                  <a:lnTo>
                    <a:pt x="958215" y="316103"/>
                  </a:lnTo>
                  <a:cubicBezTo>
                    <a:pt x="961136" y="314325"/>
                    <a:pt x="962025" y="310515"/>
                    <a:pt x="956056" y="300101"/>
                  </a:cubicBezTo>
                  <a:lnTo>
                    <a:pt x="940054" y="297561"/>
                  </a:lnTo>
                  <a:cubicBezTo>
                    <a:pt x="932942" y="297561"/>
                    <a:pt x="924179" y="299593"/>
                    <a:pt x="914019" y="303149"/>
                  </a:cubicBezTo>
                  <a:cubicBezTo>
                    <a:pt x="919099" y="298323"/>
                    <a:pt x="921639" y="295021"/>
                    <a:pt x="920877" y="293751"/>
                  </a:cubicBezTo>
                  <a:lnTo>
                    <a:pt x="919988" y="292227"/>
                  </a:lnTo>
                  <a:lnTo>
                    <a:pt x="917448" y="289941"/>
                  </a:lnTo>
                  <a:lnTo>
                    <a:pt x="914400" y="287655"/>
                  </a:lnTo>
                  <a:lnTo>
                    <a:pt x="907034" y="287020"/>
                  </a:lnTo>
                  <a:cubicBezTo>
                    <a:pt x="896112" y="287020"/>
                    <a:pt x="877189" y="294386"/>
                    <a:pt x="853694" y="306324"/>
                  </a:cubicBezTo>
                  <a:lnTo>
                    <a:pt x="882015" y="286385"/>
                  </a:lnTo>
                  <a:lnTo>
                    <a:pt x="880872" y="279781"/>
                  </a:lnTo>
                  <a:cubicBezTo>
                    <a:pt x="879729" y="277876"/>
                    <a:pt x="877570" y="276860"/>
                    <a:pt x="875538" y="276860"/>
                  </a:cubicBezTo>
                  <a:cubicBezTo>
                    <a:pt x="874522" y="276860"/>
                    <a:pt x="873379" y="277114"/>
                    <a:pt x="872363" y="277749"/>
                  </a:cubicBezTo>
                  <a:lnTo>
                    <a:pt x="776859" y="332867"/>
                  </a:lnTo>
                  <a:cubicBezTo>
                    <a:pt x="814070" y="306578"/>
                    <a:pt x="841883" y="284353"/>
                    <a:pt x="844804" y="274701"/>
                  </a:cubicBezTo>
                  <a:lnTo>
                    <a:pt x="845439" y="272796"/>
                  </a:lnTo>
                  <a:lnTo>
                    <a:pt x="844169" y="267208"/>
                  </a:lnTo>
                  <a:lnTo>
                    <a:pt x="842518" y="264287"/>
                  </a:lnTo>
                  <a:lnTo>
                    <a:pt x="837565" y="262636"/>
                  </a:lnTo>
                  <a:lnTo>
                    <a:pt x="836549" y="262509"/>
                  </a:lnTo>
                  <a:lnTo>
                    <a:pt x="834644" y="262382"/>
                  </a:lnTo>
                  <a:cubicBezTo>
                    <a:pt x="832993" y="262382"/>
                    <a:pt x="830834" y="262636"/>
                    <a:pt x="828421" y="263271"/>
                  </a:cubicBezTo>
                  <a:lnTo>
                    <a:pt x="827786" y="261366"/>
                  </a:lnTo>
                  <a:cubicBezTo>
                    <a:pt x="823722" y="254381"/>
                    <a:pt x="816737" y="251460"/>
                    <a:pt x="807720" y="251460"/>
                  </a:cubicBezTo>
                  <a:cubicBezTo>
                    <a:pt x="790448" y="251460"/>
                    <a:pt x="765937" y="262128"/>
                    <a:pt x="741172" y="275590"/>
                  </a:cubicBezTo>
                  <a:lnTo>
                    <a:pt x="778510" y="254000"/>
                  </a:lnTo>
                  <a:cubicBezTo>
                    <a:pt x="778510" y="254000"/>
                    <a:pt x="778637" y="254000"/>
                    <a:pt x="778637" y="253873"/>
                  </a:cubicBezTo>
                  <a:lnTo>
                    <a:pt x="778637" y="253873"/>
                  </a:lnTo>
                  <a:lnTo>
                    <a:pt x="781812" y="251968"/>
                  </a:lnTo>
                  <a:lnTo>
                    <a:pt x="779526" y="242062"/>
                  </a:lnTo>
                  <a:lnTo>
                    <a:pt x="772668" y="242570"/>
                  </a:lnTo>
                  <a:cubicBezTo>
                    <a:pt x="772668" y="242570"/>
                    <a:pt x="772668" y="242570"/>
                    <a:pt x="772668" y="242570"/>
                  </a:cubicBezTo>
                  <a:cubicBezTo>
                    <a:pt x="772668" y="242570"/>
                    <a:pt x="750697" y="254127"/>
                    <a:pt x="719074" y="271907"/>
                  </a:cubicBezTo>
                  <a:cubicBezTo>
                    <a:pt x="719201" y="271780"/>
                    <a:pt x="719328" y="271653"/>
                    <a:pt x="719455" y="271653"/>
                  </a:cubicBezTo>
                  <a:cubicBezTo>
                    <a:pt x="738251" y="258572"/>
                    <a:pt x="751078" y="248666"/>
                    <a:pt x="753872" y="243967"/>
                  </a:cubicBezTo>
                  <a:lnTo>
                    <a:pt x="754253" y="243205"/>
                  </a:lnTo>
                  <a:lnTo>
                    <a:pt x="754253" y="235712"/>
                  </a:lnTo>
                  <a:lnTo>
                    <a:pt x="753364" y="234061"/>
                  </a:lnTo>
                  <a:lnTo>
                    <a:pt x="748030" y="232283"/>
                  </a:lnTo>
                  <a:lnTo>
                    <a:pt x="744728" y="234061"/>
                  </a:lnTo>
                  <a:cubicBezTo>
                    <a:pt x="744728" y="234061"/>
                    <a:pt x="731393" y="245491"/>
                    <a:pt x="710184" y="262636"/>
                  </a:cubicBezTo>
                  <a:cubicBezTo>
                    <a:pt x="669671" y="290322"/>
                    <a:pt x="599313" y="334264"/>
                    <a:pt x="541909" y="370078"/>
                  </a:cubicBezTo>
                  <a:cubicBezTo>
                    <a:pt x="513080" y="387985"/>
                    <a:pt x="479806" y="407543"/>
                    <a:pt x="464058" y="420624"/>
                  </a:cubicBezTo>
                  <a:lnTo>
                    <a:pt x="463042" y="421259"/>
                  </a:lnTo>
                  <a:cubicBezTo>
                    <a:pt x="460375" y="421640"/>
                    <a:pt x="457962" y="421894"/>
                    <a:pt x="455803" y="421894"/>
                  </a:cubicBezTo>
                  <a:cubicBezTo>
                    <a:pt x="450596" y="421894"/>
                    <a:pt x="446786" y="420751"/>
                    <a:pt x="444119" y="418338"/>
                  </a:cubicBezTo>
                  <a:lnTo>
                    <a:pt x="444119" y="418338"/>
                  </a:lnTo>
                  <a:cubicBezTo>
                    <a:pt x="449199" y="413766"/>
                    <a:pt x="463804" y="404368"/>
                    <a:pt x="486283" y="391287"/>
                  </a:cubicBezTo>
                  <a:cubicBezTo>
                    <a:pt x="503809" y="381127"/>
                    <a:pt x="525145" y="369443"/>
                    <a:pt x="547624" y="356870"/>
                  </a:cubicBezTo>
                  <a:lnTo>
                    <a:pt x="625094" y="313436"/>
                  </a:lnTo>
                  <a:cubicBezTo>
                    <a:pt x="677545" y="283210"/>
                    <a:pt x="729234" y="251206"/>
                    <a:pt x="730123" y="232918"/>
                  </a:cubicBezTo>
                  <a:lnTo>
                    <a:pt x="730250" y="230759"/>
                  </a:lnTo>
                  <a:lnTo>
                    <a:pt x="728599" y="226568"/>
                  </a:lnTo>
                  <a:lnTo>
                    <a:pt x="727710" y="225171"/>
                  </a:lnTo>
                  <a:lnTo>
                    <a:pt x="724662" y="223647"/>
                  </a:lnTo>
                  <a:cubicBezTo>
                    <a:pt x="724154" y="223520"/>
                    <a:pt x="723519" y="223393"/>
                    <a:pt x="723011" y="223393"/>
                  </a:cubicBezTo>
                  <a:cubicBezTo>
                    <a:pt x="721868" y="223393"/>
                    <a:pt x="720852" y="223647"/>
                    <a:pt x="719836" y="224282"/>
                  </a:cubicBezTo>
                  <a:lnTo>
                    <a:pt x="524383" y="337566"/>
                  </a:lnTo>
                  <a:lnTo>
                    <a:pt x="689610" y="219583"/>
                  </a:lnTo>
                  <a:lnTo>
                    <a:pt x="688467" y="212979"/>
                  </a:lnTo>
                  <a:cubicBezTo>
                    <a:pt x="687197" y="211074"/>
                    <a:pt x="685165" y="210058"/>
                    <a:pt x="683133" y="210058"/>
                  </a:cubicBezTo>
                  <a:cubicBezTo>
                    <a:pt x="682117" y="210058"/>
                    <a:pt x="680974" y="210312"/>
                    <a:pt x="679958" y="210947"/>
                  </a:cubicBezTo>
                  <a:lnTo>
                    <a:pt x="472186" y="330835"/>
                  </a:lnTo>
                  <a:lnTo>
                    <a:pt x="644144" y="203835"/>
                  </a:lnTo>
                  <a:lnTo>
                    <a:pt x="640842" y="193294"/>
                  </a:lnTo>
                  <a:lnTo>
                    <a:pt x="634619" y="193675"/>
                  </a:lnTo>
                  <a:lnTo>
                    <a:pt x="631063" y="194183"/>
                  </a:lnTo>
                  <a:lnTo>
                    <a:pt x="621919" y="199136"/>
                  </a:lnTo>
                  <a:cubicBezTo>
                    <a:pt x="606044" y="208280"/>
                    <a:pt x="577850" y="229235"/>
                    <a:pt x="545592" y="253238"/>
                  </a:cubicBezTo>
                  <a:cubicBezTo>
                    <a:pt x="499745" y="287274"/>
                    <a:pt x="445135" y="327914"/>
                    <a:pt x="402717" y="352425"/>
                  </a:cubicBezTo>
                  <a:cubicBezTo>
                    <a:pt x="375793" y="367919"/>
                    <a:pt x="358775" y="374015"/>
                    <a:pt x="349758" y="374015"/>
                  </a:cubicBezTo>
                  <a:cubicBezTo>
                    <a:pt x="349504" y="374015"/>
                    <a:pt x="349250" y="374015"/>
                    <a:pt x="349123" y="374015"/>
                  </a:cubicBezTo>
                  <a:lnTo>
                    <a:pt x="615696" y="196977"/>
                  </a:lnTo>
                  <a:lnTo>
                    <a:pt x="620903" y="194183"/>
                  </a:lnTo>
                  <a:lnTo>
                    <a:pt x="618109" y="194310"/>
                  </a:lnTo>
                  <a:lnTo>
                    <a:pt x="613410" y="181483"/>
                  </a:lnTo>
                  <a:lnTo>
                    <a:pt x="608330" y="186436"/>
                  </a:lnTo>
                  <a:cubicBezTo>
                    <a:pt x="605917" y="187833"/>
                    <a:pt x="596265" y="194056"/>
                    <a:pt x="582422" y="202946"/>
                  </a:cubicBezTo>
                  <a:cubicBezTo>
                    <a:pt x="554736" y="220726"/>
                    <a:pt x="509016" y="250317"/>
                    <a:pt x="462788" y="278892"/>
                  </a:cubicBezTo>
                  <a:cubicBezTo>
                    <a:pt x="531368" y="234696"/>
                    <a:pt x="595503" y="189865"/>
                    <a:pt x="595503" y="189865"/>
                  </a:cubicBezTo>
                  <a:lnTo>
                    <a:pt x="598297" y="187833"/>
                  </a:lnTo>
                  <a:lnTo>
                    <a:pt x="597027" y="181102"/>
                  </a:lnTo>
                  <a:cubicBezTo>
                    <a:pt x="595757" y="179324"/>
                    <a:pt x="593852" y="178308"/>
                    <a:pt x="591693" y="178308"/>
                  </a:cubicBezTo>
                  <a:cubicBezTo>
                    <a:pt x="590550" y="178308"/>
                    <a:pt x="589280" y="178689"/>
                    <a:pt x="588264" y="179324"/>
                  </a:cubicBezTo>
                  <a:lnTo>
                    <a:pt x="513207" y="227711"/>
                  </a:lnTo>
                  <a:cubicBezTo>
                    <a:pt x="544195" y="206121"/>
                    <a:pt x="566801" y="187960"/>
                    <a:pt x="569595" y="179324"/>
                  </a:cubicBezTo>
                  <a:lnTo>
                    <a:pt x="570230" y="177292"/>
                  </a:lnTo>
                  <a:lnTo>
                    <a:pt x="568960" y="171577"/>
                  </a:lnTo>
                  <a:lnTo>
                    <a:pt x="568071" y="170053"/>
                  </a:lnTo>
                  <a:lnTo>
                    <a:pt x="565023" y="168529"/>
                  </a:lnTo>
                  <a:cubicBezTo>
                    <a:pt x="564515" y="168402"/>
                    <a:pt x="563880" y="168275"/>
                    <a:pt x="563372" y="168275"/>
                  </a:cubicBezTo>
                  <a:cubicBezTo>
                    <a:pt x="562229" y="168275"/>
                    <a:pt x="561213" y="168529"/>
                    <a:pt x="560197" y="169164"/>
                  </a:cubicBezTo>
                  <a:lnTo>
                    <a:pt x="275717" y="333883"/>
                  </a:lnTo>
                  <a:cubicBezTo>
                    <a:pt x="276098" y="332105"/>
                    <a:pt x="276860" y="330200"/>
                    <a:pt x="277876" y="328168"/>
                  </a:cubicBezTo>
                  <a:cubicBezTo>
                    <a:pt x="291719" y="321564"/>
                    <a:pt x="308102" y="312547"/>
                    <a:pt x="325247" y="302641"/>
                  </a:cubicBezTo>
                  <a:cubicBezTo>
                    <a:pt x="340995" y="293497"/>
                    <a:pt x="358013" y="283337"/>
                    <a:pt x="375285" y="272669"/>
                  </a:cubicBezTo>
                  <a:cubicBezTo>
                    <a:pt x="385445" y="267208"/>
                    <a:pt x="395605" y="261493"/>
                    <a:pt x="405511" y="255778"/>
                  </a:cubicBezTo>
                  <a:cubicBezTo>
                    <a:pt x="432689" y="240030"/>
                    <a:pt x="461518" y="222123"/>
                    <a:pt x="482219" y="204470"/>
                  </a:cubicBezTo>
                  <a:lnTo>
                    <a:pt x="482219" y="204470"/>
                  </a:lnTo>
                  <a:cubicBezTo>
                    <a:pt x="513715" y="183769"/>
                    <a:pt x="535432" y="169164"/>
                    <a:pt x="535432" y="169164"/>
                  </a:cubicBezTo>
                  <a:lnTo>
                    <a:pt x="538226" y="167259"/>
                  </a:lnTo>
                  <a:lnTo>
                    <a:pt x="535813" y="157861"/>
                  </a:lnTo>
                  <a:lnTo>
                    <a:pt x="529209" y="158115"/>
                  </a:lnTo>
                  <a:cubicBezTo>
                    <a:pt x="529209" y="158115"/>
                    <a:pt x="529209" y="158115"/>
                    <a:pt x="529209" y="158115"/>
                  </a:cubicBezTo>
                  <a:cubicBezTo>
                    <a:pt x="529209" y="158115"/>
                    <a:pt x="522605" y="161163"/>
                    <a:pt x="511429" y="166497"/>
                  </a:cubicBezTo>
                  <a:cubicBezTo>
                    <a:pt x="512699" y="161036"/>
                    <a:pt x="512064" y="155829"/>
                    <a:pt x="509270" y="151003"/>
                  </a:cubicBezTo>
                  <a:lnTo>
                    <a:pt x="503809" y="154178"/>
                  </a:lnTo>
                  <a:lnTo>
                    <a:pt x="508127" y="148844"/>
                  </a:lnTo>
                  <a:lnTo>
                    <a:pt x="504190" y="146177"/>
                  </a:lnTo>
                  <a:cubicBezTo>
                    <a:pt x="502285" y="145288"/>
                    <a:pt x="499999" y="144780"/>
                    <a:pt x="497459" y="144780"/>
                  </a:cubicBezTo>
                  <a:cubicBezTo>
                    <a:pt x="494792" y="144780"/>
                    <a:pt x="491744" y="145288"/>
                    <a:pt x="488569" y="146177"/>
                  </a:cubicBezTo>
                  <a:cubicBezTo>
                    <a:pt x="488188" y="145161"/>
                    <a:pt x="487680" y="144145"/>
                    <a:pt x="487172" y="143256"/>
                  </a:cubicBezTo>
                  <a:lnTo>
                    <a:pt x="485648" y="140589"/>
                  </a:lnTo>
                  <a:lnTo>
                    <a:pt x="480822" y="138684"/>
                  </a:lnTo>
                  <a:lnTo>
                    <a:pt x="479552" y="138430"/>
                  </a:lnTo>
                  <a:lnTo>
                    <a:pt x="477012" y="138303"/>
                  </a:lnTo>
                  <a:cubicBezTo>
                    <a:pt x="471678" y="138303"/>
                    <a:pt x="462915" y="141097"/>
                    <a:pt x="451739" y="146050"/>
                  </a:cubicBezTo>
                  <a:lnTo>
                    <a:pt x="460248" y="140335"/>
                  </a:lnTo>
                  <a:lnTo>
                    <a:pt x="459486" y="133731"/>
                  </a:lnTo>
                  <a:cubicBezTo>
                    <a:pt x="455803" y="127508"/>
                    <a:pt x="449961" y="124968"/>
                    <a:pt x="442976" y="124968"/>
                  </a:cubicBezTo>
                  <a:cubicBezTo>
                    <a:pt x="442468" y="124968"/>
                    <a:pt x="441960" y="124968"/>
                    <a:pt x="441452" y="124968"/>
                  </a:cubicBezTo>
                  <a:lnTo>
                    <a:pt x="440055" y="122555"/>
                  </a:lnTo>
                  <a:lnTo>
                    <a:pt x="428879" y="121031"/>
                  </a:lnTo>
                  <a:cubicBezTo>
                    <a:pt x="427101" y="121031"/>
                    <a:pt x="425196" y="121158"/>
                    <a:pt x="423037" y="121539"/>
                  </a:cubicBezTo>
                  <a:lnTo>
                    <a:pt x="422910" y="120904"/>
                  </a:lnTo>
                  <a:lnTo>
                    <a:pt x="419481" y="115062"/>
                  </a:lnTo>
                  <a:lnTo>
                    <a:pt x="407416" y="113284"/>
                  </a:lnTo>
                  <a:cubicBezTo>
                    <a:pt x="404114" y="113284"/>
                    <a:pt x="400304" y="113919"/>
                    <a:pt x="395986" y="114935"/>
                  </a:cubicBezTo>
                  <a:lnTo>
                    <a:pt x="392303" y="104521"/>
                  </a:lnTo>
                  <a:lnTo>
                    <a:pt x="377190" y="102108"/>
                  </a:lnTo>
                  <a:cubicBezTo>
                    <a:pt x="370713" y="102108"/>
                    <a:pt x="362712" y="103886"/>
                    <a:pt x="353568" y="107188"/>
                  </a:cubicBezTo>
                  <a:lnTo>
                    <a:pt x="354965" y="106172"/>
                  </a:lnTo>
                  <a:lnTo>
                    <a:pt x="357505" y="104267"/>
                  </a:lnTo>
                  <a:lnTo>
                    <a:pt x="354838" y="94742"/>
                  </a:lnTo>
                  <a:lnTo>
                    <a:pt x="349250" y="93091"/>
                  </a:lnTo>
                  <a:cubicBezTo>
                    <a:pt x="348742" y="92964"/>
                    <a:pt x="348107" y="92964"/>
                    <a:pt x="347599" y="92964"/>
                  </a:cubicBezTo>
                  <a:cubicBezTo>
                    <a:pt x="339852" y="92964"/>
                    <a:pt x="327914" y="98933"/>
                    <a:pt x="315214" y="106172"/>
                  </a:cubicBezTo>
                  <a:cubicBezTo>
                    <a:pt x="320167" y="100203"/>
                    <a:pt x="322834" y="94996"/>
                    <a:pt x="322834" y="90932"/>
                  </a:cubicBezTo>
                  <a:lnTo>
                    <a:pt x="322834" y="89027"/>
                  </a:lnTo>
                  <a:lnTo>
                    <a:pt x="321310" y="85344"/>
                  </a:lnTo>
                  <a:lnTo>
                    <a:pt x="319278" y="81915"/>
                  </a:lnTo>
                  <a:lnTo>
                    <a:pt x="313309" y="81280"/>
                  </a:lnTo>
                  <a:cubicBezTo>
                    <a:pt x="310388" y="81280"/>
                    <a:pt x="305562" y="82677"/>
                    <a:pt x="299339" y="85344"/>
                  </a:cubicBezTo>
                  <a:lnTo>
                    <a:pt x="299339" y="77851"/>
                  </a:lnTo>
                  <a:cubicBezTo>
                    <a:pt x="298196" y="75819"/>
                    <a:pt x="296037" y="74676"/>
                    <a:pt x="293878" y="74676"/>
                  </a:cubicBezTo>
                  <a:cubicBezTo>
                    <a:pt x="292862" y="74676"/>
                    <a:pt x="291719" y="74930"/>
                    <a:pt x="290703" y="75565"/>
                  </a:cubicBezTo>
                  <a:lnTo>
                    <a:pt x="170942" y="144653"/>
                  </a:lnTo>
                  <a:cubicBezTo>
                    <a:pt x="225679" y="109855"/>
                    <a:pt x="273431" y="77978"/>
                    <a:pt x="273431" y="77978"/>
                  </a:cubicBezTo>
                  <a:cubicBezTo>
                    <a:pt x="273431" y="77978"/>
                    <a:pt x="273431" y="77978"/>
                    <a:pt x="273431" y="77978"/>
                  </a:cubicBezTo>
                  <a:lnTo>
                    <a:pt x="276098" y="76200"/>
                  </a:lnTo>
                  <a:lnTo>
                    <a:pt x="273812" y="66802"/>
                  </a:lnTo>
                  <a:lnTo>
                    <a:pt x="267335" y="66929"/>
                  </a:lnTo>
                  <a:cubicBezTo>
                    <a:pt x="267335" y="66929"/>
                    <a:pt x="267335" y="66929"/>
                    <a:pt x="267335" y="66929"/>
                  </a:cubicBezTo>
                  <a:cubicBezTo>
                    <a:pt x="267335" y="66929"/>
                    <a:pt x="245237" y="76327"/>
                    <a:pt x="214249" y="91059"/>
                  </a:cubicBezTo>
                  <a:cubicBezTo>
                    <a:pt x="229489" y="75819"/>
                    <a:pt x="237490" y="62992"/>
                    <a:pt x="232791" y="54864"/>
                  </a:cubicBezTo>
                  <a:lnTo>
                    <a:pt x="231902" y="53340"/>
                  </a:lnTo>
                  <a:lnTo>
                    <a:pt x="227203" y="51435"/>
                  </a:lnTo>
                  <a:lnTo>
                    <a:pt x="224028" y="52578"/>
                  </a:lnTo>
                  <a:cubicBezTo>
                    <a:pt x="224028" y="52578"/>
                    <a:pt x="208534" y="61976"/>
                    <a:pt x="186055" y="75565"/>
                  </a:cubicBezTo>
                  <a:cubicBezTo>
                    <a:pt x="197104" y="65532"/>
                    <a:pt x="204216" y="56769"/>
                    <a:pt x="204470" y="50673"/>
                  </a:cubicBezTo>
                  <a:lnTo>
                    <a:pt x="204597" y="48641"/>
                  </a:lnTo>
                  <a:lnTo>
                    <a:pt x="203073" y="44450"/>
                  </a:lnTo>
                  <a:lnTo>
                    <a:pt x="202184" y="42926"/>
                  </a:lnTo>
                  <a:lnTo>
                    <a:pt x="197104" y="41148"/>
                  </a:lnTo>
                  <a:lnTo>
                    <a:pt x="193802" y="42672"/>
                  </a:lnTo>
                  <a:cubicBezTo>
                    <a:pt x="193675" y="42799"/>
                    <a:pt x="126746" y="92710"/>
                    <a:pt x="78867" y="120269"/>
                  </a:cubicBezTo>
                  <a:cubicBezTo>
                    <a:pt x="60579" y="130810"/>
                    <a:pt x="47625" y="136525"/>
                    <a:pt x="41783" y="137414"/>
                  </a:cubicBezTo>
                  <a:cubicBezTo>
                    <a:pt x="46863" y="130048"/>
                    <a:pt x="67564" y="115443"/>
                    <a:pt x="93980" y="97409"/>
                  </a:cubicBezTo>
                  <a:cubicBezTo>
                    <a:pt x="123063" y="77597"/>
                    <a:pt x="163195" y="51562"/>
                    <a:pt x="161417" y="34417"/>
                  </a:cubicBezTo>
                  <a:lnTo>
                    <a:pt x="161290" y="32766"/>
                  </a:lnTo>
                  <a:lnTo>
                    <a:pt x="159893" y="29591"/>
                  </a:lnTo>
                  <a:lnTo>
                    <a:pt x="154432" y="32766"/>
                  </a:lnTo>
                  <a:lnTo>
                    <a:pt x="157734" y="25908"/>
                  </a:lnTo>
                  <a:lnTo>
                    <a:pt x="151765" y="25527"/>
                  </a:lnTo>
                  <a:cubicBezTo>
                    <a:pt x="146177" y="25654"/>
                    <a:pt x="137541" y="30099"/>
                    <a:pt x="129413" y="34798"/>
                  </a:cubicBezTo>
                  <a:lnTo>
                    <a:pt x="119888" y="41021"/>
                  </a:lnTo>
                  <a:cubicBezTo>
                    <a:pt x="128143" y="34163"/>
                    <a:pt x="133858" y="29337"/>
                    <a:pt x="133985" y="29210"/>
                  </a:cubicBezTo>
                  <a:lnTo>
                    <a:pt x="136398" y="27178"/>
                  </a:lnTo>
                  <a:lnTo>
                    <a:pt x="132969" y="16764"/>
                  </a:lnTo>
                  <a:lnTo>
                    <a:pt x="126746" y="17399"/>
                  </a:lnTo>
                  <a:lnTo>
                    <a:pt x="123698" y="17907"/>
                  </a:lnTo>
                  <a:lnTo>
                    <a:pt x="116713" y="21717"/>
                  </a:lnTo>
                  <a:cubicBezTo>
                    <a:pt x="109347" y="25908"/>
                    <a:pt x="99441" y="33020"/>
                    <a:pt x="90424" y="39370"/>
                  </a:cubicBezTo>
                  <a:lnTo>
                    <a:pt x="82042" y="45085"/>
                  </a:lnTo>
                  <a:cubicBezTo>
                    <a:pt x="88265" y="32639"/>
                    <a:pt x="95250" y="17653"/>
                    <a:pt x="95504" y="11684"/>
                  </a:cubicBezTo>
                  <a:lnTo>
                    <a:pt x="95504" y="10668"/>
                  </a:lnTo>
                  <a:lnTo>
                    <a:pt x="94361" y="6731"/>
                  </a:lnTo>
                  <a:lnTo>
                    <a:pt x="90551" y="127"/>
                  </a:lnTo>
                  <a:close/>
                  <a:moveTo>
                    <a:pt x="1281938" y="418211"/>
                  </a:moveTo>
                  <a:cubicBezTo>
                    <a:pt x="1260729" y="418592"/>
                    <a:pt x="1104773" y="512953"/>
                    <a:pt x="1002538" y="576199"/>
                  </a:cubicBezTo>
                  <a:lnTo>
                    <a:pt x="1026795" y="576199"/>
                  </a:lnTo>
                  <a:cubicBezTo>
                    <a:pt x="1114171" y="522351"/>
                    <a:pt x="1229360" y="452755"/>
                    <a:pt x="1269492" y="435102"/>
                  </a:cubicBezTo>
                  <a:lnTo>
                    <a:pt x="1269492" y="435102"/>
                  </a:lnTo>
                  <a:cubicBezTo>
                    <a:pt x="1239012" y="456184"/>
                    <a:pt x="1136650" y="523113"/>
                    <a:pt x="1055243" y="576199"/>
                  </a:cubicBezTo>
                  <a:lnTo>
                    <a:pt x="1094232" y="576199"/>
                  </a:lnTo>
                  <a:lnTo>
                    <a:pt x="1221359" y="502793"/>
                  </a:lnTo>
                  <a:lnTo>
                    <a:pt x="1221359" y="502793"/>
                  </a:lnTo>
                  <a:cubicBezTo>
                    <a:pt x="1188212" y="525399"/>
                    <a:pt x="1150239" y="551561"/>
                    <a:pt x="1114679" y="576199"/>
                  </a:cubicBezTo>
                  <a:lnTo>
                    <a:pt x="1144778" y="576199"/>
                  </a:lnTo>
                  <a:cubicBezTo>
                    <a:pt x="1234313" y="518922"/>
                    <a:pt x="1335024" y="458216"/>
                    <a:pt x="1359916" y="457835"/>
                  </a:cubicBezTo>
                  <a:lnTo>
                    <a:pt x="1359916" y="457835"/>
                  </a:lnTo>
                  <a:cubicBezTo>
                    <a:pt x="1359535" y="459486"/>
                    <a:pt x="1358392" y="461391"/>
                    <a:pt x="1356487" y="463677"/>
                  </a:cubicBezTo>
                  <a:lnTo>
                    <a:pt x="1356487" y="463677"/>
                  </a:lnTo>
                  <a:cubicBezTo>
                    <a:pt x="1311021" y="483235"/>
                    <a:pt x="1233043" y="530860"/>
                    <a:pt x="1162685" y="576199"/>
                  </a:cubicBezTo>
                  <a:lnTo>
                    <a:pt x="1186180" y="576199"/>
                  </a:lnTo>
                  <a:cubicBezTo>
                    <a:pt x="1230757" y="547751"/>
                    <a:pt x="1276731" y="519303"/>
                    <a:pt x="1314196" y="498602"/>
                  </a:cubicBezTo>
                  <a:lnTo>
                    <a:pt x="1314196" y="498602"/>
                  </a:lnTo>
                  <a:cubicBezTo>
                    <a:pt x="1282573" y="520827"/>
                    <a:pt x="1238123" y="548640"/>
                    <a:pt x="1191514" y="576199"/>
                  </a:cubicBezTo>
                  <a:lnTo>
                    <a:pt x="1216533" y="576199"/>
                  </a:lnTo>
                  <a:cubicBezTo>
                    <a:pt x="1231519" y="567309"/>
                    <a:pt x="1246505" y="558165"/>
                    <a:pt x="1260856" y="549148"/>
                  </a:cubicBezTo>
                  <a:lnTo>
                    <a:pt x="1260856" y="549148"/>
                  </a:lnTo>
                  <a:lnTo>
                    <a:pt x="1222375" y="576199"/>
                  </a:lnTo>
                  <a:lnTo>
                    <a:pt x="1244473" y="576199"/>
                  </a:lnTo>
                  <a:lnTo>
                    <a:pt x="1400429" y="466852"/>
                  </a:lnTo>
                  <a:lnTo>
                    <a:pt x="1398270" y="458216"/>
                  </a:lnTo>
                  <a:lnTo>
                    <a:pt x="1394333" y="455803"/>
                  </a:lnTo>
                  <a:lnTo>
                    <a:pt x="1392174" y="454914"/>
                  </a:lnTo>
                  <a:lnTo>
                    <a:pt x="1387602" y="454660"/>
                  </a:lnTo>
                  <a:cubicBezTo>
                    <a:pt x="1383919" y="454660"/>
                    <a:pt x="1378839" y="455676"/>
                    <a:pt x="1372870" y="457581"/>
                  </a:cubicBezTo>
                  <a:cubicBezTo>
                    <a:pt x="1372870" y="457073"/>
                    <a:pt x="1372997" y="456692"/>
                    <a:pt x="1372997" y="456184"/>
                  </a:cubicBezTo>
                  <a:lnTo>
                    <a:pt x="1372997" y="454279"/>
                  </a:lnTo>
                  <a:lnTo>
                    <a:pt x="1371473" y="450596"/>
                  </a:lnTo>
                  <a:lnTo>
                    <a:pt x="1370076" y="448183"/>
                  </a:lnTo>
                  <a:lnTo>
                    <a:pt x="1365631" y="446024"/>
                  </a:lnTo>
                  <a:lnTo>
                    <a:pt x="1363853" y="445389"/>
                  </a:lnTo>
                  <a:lnTo>
                    <a:pt x="1360424" y="445135"/>
                  </a:lnTo>
                  <a:cubicBezTo>
                    <a:pt x="1344041" y="445135"/>
                    <a:pt x="1299718" y="467741"/>
                    <a:pt x="1247140" y="498602"/>
                  </a:cubicBezTo>
                  <a:cubicBezTo>
                    <a:pt x="1271778" y="480695"/>
                    <a:pt x="1292860" y="464947"/>
                    <a:pt x="1307211" y="453644"/>
                  </a:cubicBezTo>
                  <a:lnTo>
                    <a:pt x="1307211" y="453644"/>
                  </a:lnTo>
                  <a:lnTo>
                    <a:pt x="1324356" y="443738"/>
                  </a:lnTo>
                  <a:lnTo>
                    <a:pt x="1322578" y="440563"/>
                  </a:lnTo>
                  <a:lnTo>
                    <a:pt x="1322578" y="440563"/>
                  </a:lnTo>
                  <a:cubicBezTo>
                    <a:pt x="1325626" y="437642"/>
                    <a:pt x="1327150" y="435737"/>
                    <a:pt x="1326642" y="434975"/>
                  </a:cubicBezTo>
                  <a:lnTo>
                    <a:pt x="1325753" y="433451"/>
                  </a:lnTo>
                  <a:lnTo>
                    <a:pt x="1322705" y="431927"/>
                  </a:lnTo>
                  <a:cubicBezTo>
                    <a:pt x="1322197" y="431800"/>
                    <a:pt x="1321562" y="431673"/>
                    <a:pt x="1321054" y="431673"/>
                  </a:cubicBezTo>
                  <a:cubicBezTo>
                    <a:pt x="1319911" y="431673"/>
                    <a:pt x="1318895" y="431927"/>
                    <a:pt x="1317879" y="432562"/>
                  </a:cubicBezTo>
                  <a:lnTo>
                    <a:pt x="1146683" y="531241"/>
                  </a:lnTo>
                  <a:cubicBezTo>
                    <a:pt x="1223899" y="479298"/>
                    <a:pt x="1293749" y="429387"/>
                    <a:pt x="1289558" y="422021"/>
                  </a:cubicBezTo>
                  <a:lnTo>
                    <a:pt x="1287526" y="418338"/>
                  </a:lnTo>
                  <a:lnTo>
                    <a:pt x="1282065" y="418084"/>
                  </a:lnTo>
                  <a:close/>
                  <a:moveTo>
                    <a:pt x="1438402" y="472567"/>
                  </a:moveTo>
                  <a:lnTo>
                    <a:pt x="1437005" y="472694"/>
                  </a:lnTo>
                  <a:cubicBezTo>
                    <a:pt x="1423670" y="474472"/>
                    <a:pt x="1337183" y="524256"/>
                    <a:pt x="1249553" y="576199"/>
                  </a:cubicBezTo>
                  <a:lnTo>
                    <a:pt x="1274445" y="576199"/>
                  </a:lnTo>
                  <a:cubicBezTo>
                    <a:pt x="1296543" y="563118"/>
                    <a:pt x="1318260" y="550418"/>
                    <a:pt x="1338199" y="538734"/>
                  </a:cubicBezTo>
                  <a:lnTo>
                    <a:pt x="1338199" y="538734"/>
                  </a:lnTo>
                  <a:cubicBezTo>
                    <a:pt x="1320673" y="550545"/>
                    <a:pt x="1301877" y="563118"/>
                    <a:pt x="1282700" y="576199"/>
                  </a:cubicBezTo>
                  <a:lnTo>
                    <a:pt x="1324483" y="576199"/>
                  </a:lnTo>
                  <a:cubicBezTo>
                    <a:pt x="1358265" y="549656"/>
                    <a:pt x="1390777" y="525653"/>
                    <a:pt x="1417955" y="509905"/>
                  </a:cubicBezTo>
                  <a:cubicBezTo>
                    <a:pt x="1439926" y="497205"/>
                    <a:pt x="1455547" y="491617"/>
                    <a:pt x="1465834" y="491617"/>
                  </a:cubicBezTo>
                  <a:cubicBezTo>
                    <a:pt x="1472565" y="491617"/>
                    <a:pt x="1477010" y="494030"/>
                    <a:pt x="1479423" y="498221"/>
                  </a:cubicBezTo>
                  <a:cubicBezTo>
                    <a:pt x="1480312" y="499745"/>
                    <a:pt x="1480185" y="501777"/>
                    <a:pt x="1479042" y="504317"/>
                  </a:cubicBezTo>
                  <a:lnTo>
                    <a:pt x="1479042" y="504317"/>
                  </a:lnTo>
                  <a:cubicBezTo>
                    <a:pt x="1470406" y="508127"/>
                    <a:pt x="1461516" y="512953"/>
                    <a:pt x="1452753" y="518033"/>
                  </a:cubicBezTo>
                  <a:cubicBezTo>
                    <a:pt x="1427480" y="532638"/>
                    <a:pt x="1397508" y="553339"/>
                    <a:pt x="1366139" y="576199"/>
                  </a:cubicBezTo>
                  <a:lnTo>
                    <a:pt x="1414018" y="576199"/>
                  </a:lnTo>
                  <a:cubicBezTo>
                    <a:pt x="1422019" y="570611"/>
                    <a:pt x="1429512" y="565150"/>
                    <a:pt x="1436624" y="559816"/>
                  </a:cubicBezTo>
                  <a:lnTo>
                    <a:pt x="1436624" y="559816"/>
                  </a:lnTo>
                  <a:cubicBezTo>
                    <a:pt x="1487678" y="533527"/>
                    <a:pt x="1525778" y="515239"/>
                    <a:pt x="1527048" y="514604"/>
                  </a:cubicBezTo>
                  <a:lnTo>
                    <a:pt x="1528699" y="513842"/>
                  </a:lnTo>
                  <a:lnTo>
                    <a:pt x="1530985" y="509016"/>
                  </a:lnTo>
                  <a:lnTo>
                    <a:pt x="1529842" y="505587"/>
                  </a:lnTo>
                  <a:cubicBezTo>
                    <a:pt x="1525778" y="498475"/>
                    <a:pt x="1519047" y="495681"/>
                    <a:pt x="1510792" y="495681"/>
                  </a:cubicBezTo>
                  <a:cubicBezTo>
                    <a:pt x="1505204" y="495681"/>
                    <a:pt x="1498727" y="496951"/>
                    <a:pt x="1491996" y="499237"/>
                  </a:cubicBezTo>
                  <a:cubicBezTo>
                    <a:pt x="1492250" y="496570"/>
                    <a:pt x="1491742" y="494030"/>
                    <a:pt x="1490472" y="491871"/>
                  </a:cubicBezTo>
                  <a:cubicBezTo>
                    <a:pt x="1485138" y="482473"/>
                    <a:pt x="1476629" y="478790"/>
                    <a:pt x="1466469" y="478790"/>
                  </a:cubicBezTo>
                  <a:cubicBezTo>
                    <a:pt x="1459992" y="478790"/>
                    <a:pt x="1452753" y="480314"/>
                    <a:pt x="1445133" y="482981"/>
                  </a:cubicBezTo>
                  <a:lnTo>
                    <a:pt x="1445514" y="482727"/>
                  </a:lnTo>
                  <a:lnTo>
                    <a:pt x="1442720" y="472694"/>
                  </a:lnTo>
                  <a:lnTo>
                    <a:pt x="1438275" y="472567"/>
                  </a:lnTo>
                  <a:close/>
                  <a:moveTo>
                    <a:pt x="1556004" y="514731"/>
                  </a:moveTo>
                  <a:cubicBezTo>
                    <a:pt x="1556004" y="514731"/>
                    <a:pt x="1491615" y="540512"/>
                    <a:pt x="1415415" y="576199"/>
                  </a:cubicBezTo>
                  <a:lnTo>
                    <a:pt x="1446149" y="576199"/>
                  </a:lnTo>
                  <a:cubicBezTo>
                    <a:pt x="1468755" y="565912"/>
                    <a:pt x="1489710" y="556641"/>
                    <a:pt x="1507363" y="549021"/>
                  </a:cubicBezTo>
                  <a:lnTo>
                    <a:pt x="1507363" y="549021"/>
                  </a:lnTo>
                  <a:cubicBezTo>
                    <a:pt x="1495806" y="557149"/>
                    <a:pt x="1482598" y="566293"/>
                    <a:pt x="1468247" y="576199"/>
                  </a:cubicBezTo>
                  <a:lnTo>
                    <a:pt x="1501140" y="576199"/>
                  </a:lnTo>
                  <a:lnTo>
                    <a:pt x="1570863" y="535940"/>
                  </a:lnTo>
                  <a:lnTo>
                    <a:pt x="1570863" y="535940"/>
                  </a:lnTo>
                  <a:cubicBezTo>
                    <a:pt x="1570863" y="536829"/>
                    <a:pt x="1570736" y="537845"/>
                    <a:pt x="1570482" y="538861"/>
                  </a:cubicBezTo>
                  <a:lnTo>
                    <a:pt x="1570482" y="538861"/>
                  </a:lnTo>
                  <a:lnTo>
                    <a:pt x="1505839" y="576199"/>
                  </a:lnTo>
                  <a:lnTo>
                    <a:pt x="1536827" y="576199"/>
                  </a:lnTo>
                  <a:lnTo>
                    <a:pt x="1547749" y="569341"/>
                  </a:lnTo>
                  <a:lnTo>
                    <a:pt x="1547749" y="569341"/>
                  </a:lnTo>
                  <a:cubicBezTo>
                    <a:pt x="1545209" y="571627"/>
                    <a:pt x="1542542" y="573913"/>
                    <a:pt x="1539748" y="576199"/>
                  </a:cubicBezTo>
                  <a:lnTo>
                    <a:pt x="1575816" y="576199"/>
                  </a:lnTo>
                  <a:cubicBezTo>
                    <a:pt x="1600962" y="558800"/>
                    <a:pt x="1617345" y="547243"/>
                    <a:pt x="1619250" y="545846"/>
                  </a:cubicBezTo>
                  <a:lnTo>
                    <a:pt x="1619250" y="545846"/>
                  </a:lnTo>
                  <a:lnTo>
                    <a:pt x="1619377" y="545719"/>
                  </a:lnTo>
                  <a:lnTo>
                    <a:pt x="1619377" y="545719"/>
                  </a:lnTo>
                  <a:lnTo>
                    <a:pt x="1619377" y="545719"/>
                  </a:lnTo>
                  <a:cubicBezTo>
                    <a:pt x="1619377" y="545719"/>
                    <a:pt x="1619377" y="545719"/>
                    <a:pt x="1619377" y="545719"/>
                  </a:cubicBezTo>
                  <a:lnTo>
                    <a:pt x="1622171" y="543687"/>
                  </a:lnTo>
                  <a:lnTo>
                    <a:pt x="1620774" y="536829"/>
                  </a:lnTo>
                  <a:cubicBezTo>
                    <a:pt x="1619504" y="535051"/>
                    <a:pt x="1617599" y="534162"/>
                    <a:pt x="1615567" y="534162"/>
                  </a:cubicBezTo>
                  <a:cubicBezTo>
                    <a:pt x="1614297" y="534162"/>
                    <a:pt x="1613027" y="534543"/>
                    <a:pt x="1612011" y="535305"/>
                  </a:cubicBezTo>
                  <a:lnTo>
                    <a:pt x="1569847" y="564642"/>
                  </a:lnTo>
                  <a:cubicBezTo>
                    <a:pt x="1574419" y="559181"/>
                    <a:pt x="1577975" y="553847"/>
                    <a:pt x="1580261" y="548640"/>
                  </a:cubicBezTo>
                  <a:lnTo>
                    <a:pt x="1580261" y="548640"/>
                  </a:lnTo>
                  <a:lnTo>
                    <a:pt x="1599819" y="536321"/>
                  </a:lnTo>
                  <a:lnTo>
                    <a:pt x="1598930" y="529463"/>
                  </a:lnTo>
                  <a:cubicBezTo>
                    <a:pt x="1597787" y="527431"/>
                    <a:pt x="1595628" y="526415"/>
                    <a:pt x="1593469" y="526415"/>
                  </a:cubicBezTo>
                  <a:cubicBezTo>
                    <a:pt x="1592453" y="526415"/>
                    <a:pt x="1591310" y="526669"/>
                    <a:pt x="1590294" y="527304"/>
                  </a:cubicBezTo>
                  <a:lnTo>
                    <a:pt x="1583182" y="531368"/>
                  </a:lnTo>
                  <a:cubicBezTo>
                    <a:pt x="1582674" y="528574"/>
                    <a:pt x="1581785" y="525780"/>
                    <a:pt x="1580261" y="522986"/>
                  </a:cubicBezTo>
                  <a:lnTo>
                    <a:pt x="1579372" y="521589"/>
                  </a:lnTo>
                  <a:lnTo>
                    <a:pt x="1576324" y="520065"/>
                  </a:lnTo>
                  <a:cubicBezTo>
                    <a:pt x="1575816" y="519938"/>
                    <a:pt x="1575181" y="519811"/>
                    <a:pt x="1574673" y="519811"/>
                  </a:cubicBezTo>
                  <a:cubicBezTo>
                    <a:pt x="1573530" y="519811"/>
                    <a:pt x="1572514" y="520065"/>
                    <a:pt x="1571498" y="520700"/>
                  </a:cubicBezTo>
                  <a:lnTo>
                    <a:pt x="1558036" y="528447"/>
                  </a:lnTo>
                  <a:cubicBezTo>
                    <a:pt x="1560576" y="526542"/>
                    <a:pt x="1561973" y="525653"/>
                    <a:pt x="1561973" y="525653"/>
                  </a:cubicBezTo>
                  <a:lnTo>
                    <a:pt x="1561973" y="525653"/>
                  </a:lnTo>
                  <a:cubicBezTo>
                    <a:pt x="1561973" y="525653"/>
                    <a:pt x="1561973" y="525653"/>
                    <a:pt x="1561973" y="525653"/>
                  </a:cubicBezTo>
                  <a:lnTo>
                    <a:pt x="1564640" y="523748"/>
                  </a:lnTo>
                  <a:lnTo>
                    <a:pt x="1562354" y="514604"/>
                  </a:lnTo>
                  <a:lnTo>
                    <a:pt x="1556004" y="514604"/>
                  </a:lnTo>
                  <a:cubicBezTo>
                    <a:pt x="1556004" y="514604"/>
                    <a:pt x="1556004" y="514604"/>
                    <a:pt x="1556004" y="514604"/>
                  </a:cubicBezTo>
                  <a:close/>
                  <a:moveTo>
                    <a:pt x="1665732" y="550418"/>
                  </a:moveTo>
                  <a:lnTo>
                    <a:pt x="1658874" y="551053"/>
                  </a:lnTo>
                  <a:cubicBezTo>
                    <a:pt x="1658874" y="551053"/>
                    <a:pt x="1658874" y="551053"/>
                    <a:pt x="1658874" y="551053"/>
                  </a:cubicBezTo>
                  <a:lnTo>
                    <a:pt x="1658874" y="551053"/>
                  </a:lnTo>
                  <a:cubicBezTo>
                    <a:pt x="1658874" y="551053"/>
                    <a:pt x="1658874" y="551053"/>
                    <a:pt x="1658747" y="551053"/>
                  </a:cubicBezTo>
                  <a:lnTo>
                    <a:pt x="1658747" y="551053"/>
                  </a:lnTo>
                  <a:lnTo>
                    <a:pt x="1658493" y="551180"/>
                  </a:lnTo>
                  <a:lnTo>
                    <a:pt x="1658493" y="551180"/>
                  </a:lnTo>
                  <a:cubicBezTo>
                    <a:pt x="1656080" y="552577"/>
                    <a:pt x="1639443" y="561848"/>
                    <a:pt x="1614424" y="576199"/>
                  </a:cubicBezTo>
                  <a:lnTo>
                    <a:pt x="1640586" y="576199"/>
                  </a:lnTo>
                  <a:lnTo>
                    <a:pt x="1668018" y="560324"/>
                  </a:lnTo>
                  <a:lnTo>
                    <a:pt x="1665605" y="550418"/>
                  </a:lnTo>
                  <a:close/>
                  <a:moveTo>
                    <a:pt x="1688084" y="558673"/>
                  </a:moveTo>
                  <a:cubicBezTo>
                    <a:pt x="1681480" y="558673"/>
                    <a:pt x="1673098" y="562737"/>
                    <a:pt x="1664970" y="567436"/>
                  </a:cubicBezTo>
                  <a:cubicBezTo>
                    <a:pt x="1660779" y="569849"/>
                    <a:pt x="1656080" y="572770"/>
                    <a:pt x="1651000" y="576199"/>
                  </a:cubicBezTo>
                  <a:lnTo>
                    <a:pt x="1690624" y="576199"/>
                  </a:lnTo>
                  <a:lnTo>
                    <a:pt x="1696085" y="572516"/>
                  </a:lnTo>
                  <a:lnTo>
                    <a:pt x="1698879" y="570611"/>
                  </a:lnTo>
                  <a:lnTo>
                    <a:pt x="1696339" y="561086"/>
                  </a:lnTo>
                  <a:lnTo>
                    <a:pt x="1690624" y="558927"/>
                  </a:lnTo>
                  <a:cubicBezTo>
                    <a:pt x="1689735" y="558800"/>
                    <a:pt x="1688846" y="558673"/>
                    <a:pt x="1687957" y="558673"/>
                  </a:cubicBezTo>
                  <a:close/>
                  <a:moveTo>
                    <a:pt x="1725168" y="571627"/>
                  </a:moveTo>
                  <a:cubicBezTo>
                    <a:pt x="1720342" y="571627"/>
                    <a:pt x="1714119" y="573278"/>
                    <a:pt x="1707007" y="576199"/>
                  </a:cubicBezTo>
                  <a:lnTo>
                    <a:pt x="1735455" y="576199"/>
                  </a:lnTo>
                  <a:lnTo>
                    <a:pt x="1734693" y="574802"/>
                  </a:lnTo>
                  <a:lnTo>
                    <a:pt x="1730121" y="572389"/>
                  </a:lnTo>
                  <a:cubicBezTo>
                    <a:pt x="1728724" y="571881"/>
                    <a:pt x="1727073" y="571627"/>
                    <a:pt x="1725295" y="571627"/>
                  </a:cubicBezTo>
                  <a:close/>
                </a:path>
              </a:pathLst>
            </a:custGeom>
            <a:solidFill>
              <a:srgbClr val="42CDD1"/>
            </a:solidFill>
          </p:spPr>
          <p:txBody>
            <a:bodyPr/>
            <a:lstStyle/>
            <a:p>
              <a:endParaRPr lang="pt-BR"/>
            </a:p>
          </p:txBody>
        </p:sp>
      </p:grpSp>
      <p:sp>
        <p:nvSpPr>
          <p:cNvPr id="16" name="Freeform 16"/>
          <p:cNvSpPr/>
          <p:nvPr/>
        </p:nvSpPr>
        <p:spPr>
          <a:xfrm>
            <a:off x="-47625" y="-47625"/>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7" name="TextBox 17"/>
          <p:cNvSpPr txBox="1"/>
          <p:nvPr/>
        </p:nvSpPr>
        <p:spPr>
          <a:xfrm>
            <a:off x="7969054" y="647700"/>
            <a:ext cx="7651946" cy="5968301"/>
          </a:xfrm>
          <a:prstGeom prst="rect">
            <a:avLst/>
          </a:prstGeom>
        </p:spPr>
        <p:txBody>
          <a:bodyPr wrap="square" lIns="0" tIns="0" rIns="0" bIns="0" rtlCol="0" anchor="t">
            <a:spAutoFit/>
          </a:bodyPr>
          <a:lstStyle/>
          <a:p>
            <a:pPr algn="l">
              <a:lnSpc>
                <a:spcPts val="2624"/>
              </a:lnSpc>
            </a:pPr>
            <a:r>
              <a:rPr lang="en-US" sz="1950" b="1" dirty="0">
                <a:solidFill>
                  <a:srgbClr val="111B40"/>
                </a:solidFill>
                <a:latin typeface="Barlow" panose="00000500000000000000" pitchFamily="2" charset="0"/>
                <a:ea typeface="Barlow Bold"/>
                <a:cs typeface="Barlow Bold"/>
                <a:sym typeface="Barlow Bold"/>
              </a:rPr>
              <a:t>Mandatory Registration</a:t>
            </a:r>
            <a:r>
              <a:rPr lang="en-US" sz="1950" dirty="0">
                <a:solidFill>
                  <a:srgbClr val="111B40"/>
                </a:solidFill>
                <a:latin typeface="Barlow" panose="00000500000000000000" pitchFamily="2" charset="0"/>
                <a:ea typeface="Barlow Bold"/>
                <a:cs typeface="Barlow Bold"/>
                <a:sym typeface="Barlow Bold"/>
              </a:rPr>
              <a:t>: All volunteer events must be registered on the Gerdau Volunteer Platform. Other forms of proof will not be accepted.</a:t>
            </a:r>
          </a:p>
          <a:p>
            <a:pPr algn="l">
              <a:lnSpc>
                <a:spcPts val="2624"/>
              </a:lnSpc>
            </a:pPr>
            <a:endParaRPr lang="en-US" sz="1950" b="1" dirty="0">
              <a:solidFill>
                <a:srgbClr val="111B40"/>
              </a:solidFill>
              <a:latin typeface="Barlow" panose="00000500000000000000" pitchFamily="2" charset="0"/>
              <a:ea typeface="Barlow Bold"/>
              <a:cs typeface="Barlow Bold"/>
              <a:sym typeface="Barlow Bold"/>
            </a:endParaRPr>
          </a:p>
          <a:p>
            <a:pPr algn="l">
              <a:lnSpc>
                <a:spcPts val="2624"/>
              </a:lnSpc>
            </a:pPr>
            <a:r>
              <a:rPr lang="en-US" sz="1950" b="1" dirty="0">
                <a:solidFill>
                  <a:srgbClr val="111B40"/>
                </a:solidFill>
                <a:latin typeface="Barlow" panose="00000500000000000000" pitchFamily="2" charset="0"/>
                <a:ea typeface="Barlow Bold"/>
                <a:cs typeface="Barlow Bold"/>
                <a:sym typeface="Barlow Bold"/>
              </a:rPr>
              <a:t>Compliance with Rules: </a:t>
            </a:r>
            <a:r>
              <a:rPr lang="en-US" sz="1950" dirty="0">
                <a:solidFill>
                  <a:srgbClr val="111B40"/>
                </a:solidFill>
                <a:latin typeface="Barlow" panose="00000500000000000000" pitchFamily="2" charset="0"/>
                <a:ea typeface="Barlow Bold"/>
                <a:cs typeface="Barlow Bold"/>
                <a:sym typeface="Barlow Bold"/>
              </a:rPr>
              <a:t>Teams that do not follow the guidelines established in these regulations will be disqualified.</a:t>
            </a:r>
          </a:p>
          <a:p>
            <a:pPr algn="l">
              <a:lnSpc>
                <a:spcPts val="2624"/>
              </a:lnSpc>
            </a:pPr>
            <a:endParaRPr lang="en-US" sz="1950" b="1" dirty="0">
              <a:solidFill>
                <a:srgbClr val="111B40"/>
              </a:solidFill>
              <a:latin typeface="Barlow" panose="00000500000000000000" pitchFamily="2" charset="0"/>
              <a:ea typeface="Barlow Bold"/>
              <a:cs typeface="Barlow Bold"/>
              <a:sym typeface="Barlow Bold"/>
            </a:endParaRPr>
          </a:p>
          <a:p>
            <a:pPr algn="l">
              <a:lnSpc>
                <a:spcPts val="2624"/>
              </a:lnSpc>
            </a:pPr>
            <a:r>
              <a:rPr lang="en-US" sz="1950" b="1" dirty="0">
                <a:solidFill>
                  <a:srgbClr val="111B40"/>
                </a:solidFill>
                <a:latin typeface="Barlow" panose="00000500000000000000" pitchFamily="2" charset="0"/>
                <a:ea typeface="Barlow Bold"/>
                <a:cs typeface="Barlow Bold"/>
                <a:sym typeface="Barlow Bold"/>
              </a:rPr>
              <a:t>Regulation Changes: </a:t>
            </a:r>
            <a:r>
              <a:rPr lang="en-US" sz="1950" dirty="0">
                <a:solidFill>
                  <a:srgbClr val="111B40"/>
                </a:solidFill>
                <a:latin typeface="Barlow" panose="00000500000000000000" pitchFamily="2" charset="0"/>
                <a:ea typeface="Barlow Bold"/>
                <a:cs typeface="Barlow Bold"/>
                <a:sym typeface="Barlow Bold"/>
              </a:rPr>
              <a:t>The Organizing Committee may make adjustments or changes to the regulations at any time, if necessary.</a:t>
            </a:r>
          </a:p>
          <a:p>
            <a:pPr algn="l">
              <a:lnSpc>
                <a:spcPts val="2624"/>
              </a:lnSpc>
            </a:pPr>
            <a:endParaRPr lang="en-US" sz="1950" b="1" dirty="0">
              <a:solidFill>
                <a:srgbClr val="111B40"/>
              </a:solidFill>
              <a:latin typeface="Barlow" panose="00000500000000000000" pitchFamily="2" charset="0"/>
              <a:ea typeface="Barlow Bold"/>
              <a:cs typeface="Barlow Bold"/>
              <a:sym typeface="Barlow Bold"/>
            </a:endParaRPr>
          </a:p>
          <a:p>
            <a:pPr algn="l">
              <a:lnSpc>
                <a:spcPts val="2624"/>
              </a:lnSpc>
            </a:pPr>
            <a:r>
              <a:rPr lang="en-US" sz="1950" b="1" dirty="0">
                <a:solidFill>
                  <a:srgbClr val="111B40"/>
                </a:solidFill>
                <a:latin typeface="Barlow" panose="00000500000000000000" pitchFamily="2" charset="0"/>
                <a:ea typeface="Barlow Bold"/>
                <a:cs typeface="Barlow Bold"/>
                <a:sym typeface="Barlow Bold"/>
              </a:rPr>
              <a:t>Omitted Cases: </a:t>
            </a:r>
            <a:r>
              <a:rPr lang="en-US" sz="1950" dirty="0">
                <a:solidFill>
                  <a:srgbClr val="111B40"/>
                </a:solidFill>
                <a:latin typeface="Barlow" panose="00000500000000000000" pitchFamily="2" charset="0"/>
                <a:ea typeface="Barlow Bold"/>
                <a:cs typeface="Barlow Bold"/>
                <a:sym typeface="Barlow Bold"/>
              </a:rPr>
              <a:t>Situations not covered by these regulations will be reviewed and decided by the Organizing Committee.</a:t>
            </a:r>
          </a:p>
          <a:p>
            <a:pPr algn="l">
              <a:lnSpc>
                <a:spcPts val="2624"/>
              </a:lnSpc>
            </a:pPr>
            <a:endParaRPr lang="en-US" sz="1950" b="1" dirty="0">
              <a:solidFill>
                <a:srgbClr val="111B40"/>
              </a:solidFill>
              <a:latin typeface="Barlow" panose="00000500000000000000" pitchFamily="2" charset="0"/>
              <a:ea typeface="Barlow Bold"/>
              <a:cs typeface="Barlow Bold"/>
              <a:sym typeface="Barlow Bold"/>
            </a:endParaRPr>
          </a:p>
          <a:p>
            <a:pPr algn="l">
              <a:lnSpc>
                <a:spcPts val="2624"/>
              </a:lnSpc>
            </a:pPr>
            <a:r>
              <a:rPr lang="en-US" sz="1950" b="1" dirty="0">
                <a:solidFill>
                  <a:srgbClr val="111B40"/>
                </a:solidFill>
                <a:latin typeface="Barlow" panose="00000500000000000000" pitchFamily="2" charset="0"/>
                <a:ea typeface="Barlow Bold"/>
                <a:cs typeface="Barlow Bold"/>
                <a:sym typeface="Barlow Bold"/>
              </a:rPr>
              <a:t>Questions: </a:t>
            </a:r>
            <a:r>
              <a:rPr lang="en-US" sz="1950" dirty="0">
                <a:solidFill>
                  <a:srgbClr val="111B40"/>
                </a:solidFill>
                <a:latin typeface="Barlow" panose="00000500000000000000" pitchFamily="2" charset="0"/>
                <a:ea typeface="Barlow Bold"/>
                <a:cs typeface="Barlow Bold"/>
                <a:sym typeface="Barlow Bold"/>
              </a:rPr>
              <a:t>Contact us at jogosvoluntariadogerdau@mgnconsultoria.com.br or through the WhatsApp Group. </a:t>
            </a:r>
          </a:p>
          <a:p>
            <a:pPr algn="l">
              <a:lnSpc>
                <a:spcPts val="2624"/>
              </a:lnSpc>
            </a:pPr>
            <a:endParaRPr lang="en-US" sz="1950" b="1" dirty="0">
              <a:solidFill>
                <a:srgbClr val="111B40"/>
              </a:solidFill>
              <a:latin typeface="Barlow" panose="00000500000000000000" pitchFamily="2" charset="0"/>
              <a:ea typeface="Barlow Bold"/>
              <a:cs typeface="Barlow Bold"/>
              <a:sym typeface="Barlow Bold"/>
            </a:endParaRPr>
          </a:p>
          <a:p>
            <a:pPr algn="l">
              <a:lnSpc>
                <a:spcPts val="2624"/>
              </a:lnSpc>
            </a:pPr>
            <a:r>
              <a:rPr lang="en-US" sz="1950" b="1" dirty="0">
                <a:solidFill>
                  <a:srgbClr val="111B40"/>
                </a:solidFill>
                <a:latin typeface="Barlow" panose="00000500000000000000" pitchFamily="2" charset="0"/>
                <a:ea typeface="Barlow Bold"/>
                <a:cs typeface="Barlow Bold"/>
                <a:sym typeface="Barlow Bold"/>
              </a:rPr>
              <a:t>Need help? Find out who from the Organizing Committee you can reach out to:</a:t>
            </a:r>
            <a:endParaRPr lang="en-US" sz="1950" b="1" dirty="0">
              <a:solidFill>
                <a:srgbClr val="111B40"/>
              </a:solidFill>
              <a:latin typeface="Barlow" panose="00000500000000000000" pitchFamily="2" charset="0"/>
              <a:ea typeface="Barlow"/>
              <a:cs typeface="Barlow"/>
              <a:sym typeface="Barlow"/>
            </a:endParaRPr>
          </a:p>
        </p:txBody>
      </p:sp>
      <p:sp>
        <p:nvSpPr>
          <p:cNvPr id="26" name="TextBox 26"/>
          <p:cNvSpPr txBox="1"/>
          <p:nvPr/>
        </p:nvSpPr>
        <p:spPr>
          <a:xfrm>
            <a:off x="7953814" y="6812338"/>
            <a:ext cx="6450130" cy="2634054"/>
          </a:xfrm>
          <a:prstGeom prst="rect">
            <a:avLst/>
          </a:prstGeom>
        </p:spPr>
        <p:txBody>
          <a:bodyPr lIns="0" tIns="0" rIns="0" bIns="0" rtlCol="0" anchor="t">
            <a:spAutoFit/>
          </a:bodyPr>
          <a:lstStyle/>
          <a:p>
            <a:pPr marL="342900" indent="-342900" algn="l">
              <a:lnSpc>
                <a:spcPts val="2624"/>
              </a:lnSpc>
              <a:buFont typeface="Arial" panose="020B0604020202020204" pitchFamily="34" charset="0"/>
              <a:buChar char="•"/>
            </a:pPr>
            <a:r>
              <a:rPr lang="en-US" sz="1950" dirty="0">
                <a:solidFill>
                  <a:srgbClr val="111B40"/>
                </a:solidFill>
                <a:latin typeface="Barlow"/>
                <a:ea typeface="Barlow"/>
                <a:cs typeface="Barlow"/>
                <a:sym typeface="Barlow"/>
              </a:rPr>
              <a:t>Lindsey Erb - GSN</a:t>
            </a:r>
          </a:p>
          <a:p>
            <a:pPr marL="342900" indent="-342900" algn="l">
              <a:lnSpc>
                <a:spcPts val="2624"/>
              </a:lnSpc>
              <a:buFont typeface="Arial" panose="020B0604020202020204" pitchFamily="34" charset="0"/>
              <a:buChar char="•"/>
            </a:pPr>
            <a:r>
              <a:rPr lang="en-US" sz="1950" dirty="0">
                <a:solidFill>
                  <a:srgbClr val="111B40"/>
                </a:solidFill>
                <a:latin typeface="Barlow"/>
                <a:ea typeface="Barlow"/>
                <a:cs typeface="Barlow"/>
                <a:sym typeface="Barlow"/>
              </a:rPr>
              <a:t>Madison </a:t>
            </a:r>
            <a:r>
              <a:rPr lang="en-US" sz="1950" dirty="0" err="1">
                <a:solidFill>
                  <a:srgbClr val="111B40"/>
                </a:solidFill>
                <a:latin typeface="Barlow"/>
                <a:ea typeface="Barlow"/>
                <a:cs typeface="Barlow"/>
                <a:sym typeface="Barlow"/>
              </a:rPr>
              <a:t>Mcculloch</a:t>
            </a:r>
            <a:r>
              <a:rPr lang="en-US" sz="1950" dirty="0">
                <a:solidFill>
                  <a:srgbClr val="111B40"/>
                </a:solidFill>
                <a:latin typeface="Barlow"/>
                <a:ea typeface="Barlow"/>
                <a:cs typeface="Barlow"/>
                <a:sym typeface="Barlow"/>
              </a:rPr>
              <a:t> - GSN</a:t>
            </a:r>
          </a:p>
          <a:p>
            <a:pPr marL="342900" indent="-342900" algn="l">
              <a:lnSpc>
                <a:spcPts val="2624"/>
              </a:lnSpc>
              <a:buFont typeface="Arial" panose="020B0604020202020204" pitchFamily="34" charset="0"/>
              <a:buChar char="•"/>
            </a:pPr>
            <a:r>
              <a:rPr lang="en-US" sz="1950" dirty="0">
                <a:solidFill>
                  <a:srgbClr val="111B40"/>
                </a:solidFill>
                <a:latin typeface="Barlow"/>
                <a:ea typeface="Barlow"/>
                <a:cs typeface="Barlow"/>
                <a:sym typeface="Barlow"/>
              </a:rPr>
              <a:t>Alicia White – JXN CSR Lead</a:t>
            </a:r>
          </a:p>
          <a:p>
            <a:pPr marL="342900" indent="-342900" algn="l">
              <a:lnSpc>
                <a:spcPts val="2624"/>
              </a:lnSpc>
              <a:buFont typeface="Arial" panose="020B0604020202020204" pitchFamily="34" charset="0"/>
              <a:buChar char="•"/>
            </a:pPr>
            <a:r>
              <a:rPr lang="en-US" sz="1950" dirty="0">
                <a:solidFill>
                  <a:srgbClr val="111B40"/>
                </a:solidFill>
                <a:latin typeface="Barlow"/>
                <a:ea typeface="Barlow"/>
                <a:cs typeface="Barlow"/>
                <a:sym typeface="Barlow"/>
              </a:rPr>
              <a:t>Jennifer Lamora – FSM CSR Lead</a:t>
            </a:r>
          </a:p>
          <a:p>
            <a:pPr marL="342900" indent="-342900" algn="l">
              <a:lnSpc>
                <a:spcPts val="2624"/>
              </a:lnSpc>
              <a:buFont typeface="Arial" panose="020B0604020202020204" pitchFamily="34" charset="0"/>
              <a:buChar char="•"/>
            </a:pPr>
            <a:r>
              <a:rPr lang="en-US" sz="1950" dirty="0">
                <a:solidFill>
                  <a:srgbClr val="111B40"/>
                </a:solidFill>
                <a:latin typeface="Barlow"/>
                <a:ea typeface="Barlow"/>
                <a:cs typeface="Barlow"/>
                <a:sym typeface="Barlow"/>
              </a:rPr>
              <a:t>Brandi Grover – HHT CSR Lead </a:t>
            </a:r>
          </a:p>
          <a:p>
            <a:pPr marL="342900" indent="-342900" algn="l">
              <a:lnSpc>
                <a:spcPts val="2624"/>
              </a:lnSpc>
              <a:buFont typeface="Arial" panose="020B0604020202020204" pitchFamily="34" charset="0"/>
              <a:buChar char="•"/>
            </a:pPr>
            <a:r>
              <a:rPr lang="en-US" sz="1950" dirty="0" err="1">
                <a:solidFill>
                  <a:srgbClr val="111B40"/>
                </a:solidFill>
                <a:latin typeface="Barlow"/>
                <a:ea typeface="Barlow"/>
                <a:cs typeface="Barlow"/>
                <a:sym typeface="Barlow"/>
              </a:rPr>
              <a:t>Gleise</a:t>
            </a:r>
            <a:r>
              <a:rPr lang="en-US" sz="1950" dirty="0">
                <a:solidFill>
                  <a:srgbClr val="111B40"/>
                </a:solidFill>
                <a:latin typeface="Barlow"/>
                <a:ea typeface="Barlow"/>
                <a:cs typeface="Barlow"/>
                <a:sym typeface="Barlow"/>
              </a:rPr>
              <a:t> Anne de Souza Almeida – Instituto Gerdau</a:t>
            </a:r>
          </a:p>
          <a:p>
            <a:pPr marL="342900" indent="-342900" algn="l">
              <a:lnSpc>
                <a:spcPts val="2624"/>
              </a:lnSpc>
              <a:buFont typeface="Arial" panose="020B0604020202020204" pitchFamily="34" charset="0"/>
              <a:buChar char="•"/>
            </a:pPr>
            <a:r>
              <a:rPr lang="en-US" sz="1950" dirty="0">
                <a:solidFill>
                  <a:srgbClr val="111B40"/>
                </a:solidFill>
                <a:latin typeface="Barlow"/>
                <a:ea typeface="Barlow"/>
                <a:cs typeface="Barlow"/>
                <a:sym typeface="Barlow"/>
              </a:rPr>
              <a:t>Marcela Coelho – </a:t>
            </a:r>
            <a:r>
              <a:rPr lang="en-US" sz="1950" dirty="0" err="1">
                <a:solidFill>
                  <a:srgbClr val="111B40"/>
                </a:solidFill>
                <a:latin typeface="Barlow"/>
                <a:ea typeface="Barlow"/>
                <a:cs typeface="Barlow"/>
                <a:sym typeface="Barlow"/>
              </a:rPr>
              <a:t>Gestão</a:t>
            </a:r>
            <a:r>
              <a:rPr lang="en-US" sz="1950" dirty="0">
                <a:solidFill>
                  <a:srgbClr val="111B40"/>
                </a:solidFill>
                <a:latin typeface="Barlow"/>
                <a:ea typeface="Barlow"/>
                <a:cs typeface="Barlow"/>
                <a:sym typeface="Barlow"/>
              </a:rPr>
              <a:t> Origami</a:t>
            </a:r>
          </a:p>
          <a:p>
            <a:pPr marL="342900" indent="-342900" algn="l">
              <a:lnSpc>
                <a:spcPts val="2624"/>
              </a:lnSpc>
              <a:buFont typeface="Arial" panose="020B0604020202020204" pitchFamily="34" charset="0"/>
              <a:buChar char="•"/>
            </a:pPr>
            <a:r>
              <a:rPr lang="en-US" sz="1950" dirty="0">
                <a:solidFill>
                  <a:srgbClr val="111B40"/>
                </a:solidFill>
                <a:latin typeface="Barlow"/>
                <a:ea typeface="Barlow"/>
                <a:cs typeface="Barlow"/>
                <a:sym typeface="Barlow"/>
              </a:rPr>
              <a:t>Marcelo </a:t>
            </a:r>
            <a:r>
              <a:rPr lang="en-US" sz="1950" dirty="0" err="1">
                <a:solidFill>
                  <a:srgbClr val="111B40"/>
                </a:solidFill>
                <a:latin typeface="Barlow"/>
                <a:ea typeface="Barlow"/>
                <a:cs typeface="Barlow"/>
                <a:sym typeface="Barlow"/>
              </a:rPr>
              <a:t>Nonohay</a:t>
            </a:r>
            <a:r>
              <a:rPr lang="en-US" sz="1950" dirty="0">
                <a:solidFill>
                  <a:srgbClr val="111B40"/>
                </a:solidFill>
                <a:latin typeface="Barlow"/>
                <a:ea typeface="Barlow"/>
                <a:cs typeface="Barlow"/>
                <a:sym typeface="Barlow"/>
              </a:rPr>
              <a:t> – MGN</a:t>
            </a:r>
          </a:p>
        </p:txBody>
      </p:sp>
      <p:sp>
        <p:nvSpPr>
          <p:cNvPr id="27" name="TextBox 27"/>
          <p:cNvSpPr txBox="1"/>
          <p:nvPr/>
        </p:nvSpPr>
        <p:spPr>
          <a:xfrm>
            <a:off x="1609001" y="1377839"/>
            <a:ext cx="4362755" cy="2386003"/>
          </a:xfrm>
          <a:prstGeom prst="rect">
            <a:avLst/>
          </a:prstGeom>
        </p:spPr>
        <p:txBody>
          <a:bodyPr lIns="0" tIns="0" rIns="0" bIns="0" rtlCol="0" anchor="t">
            <a:spAutoFit/>
          </a:bodyPr>
          <a:lstStyle/>
          <a:p>
            <a:pPr algn="l">
              <a:lnSpc>
                <a:spcPts val="6121"/>
              </a:lnSpc>
            </a:pPr>
            <a:r>
              <a:rPr lang="en-US" sz="6265" b="1" dirty="0">
                <a:solidFill>
                  <a:srgbClr val="FFD200"/>
                </a:solidFill>
                <a:latin typeface="Barlow Bold"/>
                <a:ea typeface="Barlow Bold"/>
                <a:cs typeface="Barlow Bold"/>
                <a:sym typeface="Barlow Bold"/>
              </a:rPr>
              <a:t>Rules and Final Provisions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625" y="-47625"/>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Freeform 3"/>
          <p:cNvSpPr/>
          <p:nvPr/>
        </p:nvSpPr>
        <p:spPr>
          <a:xfrm>
            <a:off x="11447021" y="228867"/>
            <a:ext cx="6840979" cy="10058133"/>
          </a:xfrm>
          <a:custGeom>
            <a:avLst/>
            <a:gdLst/>
            <a:ahLst/>
            <a:cxnLst/>
            <a:rect l="l" t="t" r="r" b="b"/>
            <a:pathLst>
              <a:path w="6840979" h="10058133">
                <a:moveTo>
                  <a:pt x="0" y="0"/>
                </a:moveTo>
                <a:lnTo>
                  <a:pt x="6840979" y="0"/>
                </a:lnTo>
                <a:lnTo>
                  <a:pt x="6840979" y="10058133"/>
                </a:lnTo>
                <a:lnTo>
                  <a:pt x="0" y="10058133"/>
                </a:lnTo>
                <a:lnTo>
                  <a:pt x="0" y="0"/>
                </a:lnTo>
                <a:close/>
              </a:path>
            </a:pathLst>
          </a:custGeom>
          <a:blipFill>
            <a:blip r:embed="rId4"/>
            <a:stretch>
              <a:fillRect r="-10270"/>
            </a:stretch>
          </a:blipFill>
        </p:spPr>
        <p:txBody>
          <a:bodyPr/>
          <a:lstStyle/>
          <a:p>
            <a:endParaRPr lang="pt-BR"/>
          </a:p>
        </p:txBody>
      </p:sp>
      <p:sp>
        <p:nvSpPr>
          <p:cNvPr id="4" name="TextBox 4"/>
          <p:cNvSpPr txBox="1"/>
          <p:nvPr/>
        </p:nvSpPr>
        <p:spPr>
          <a:xfrm>
            <a:off x="2521744" y="3642522"/>
            <a:ext cx="9533944" cy="3180999"/>
          </a:xfrm>
          <a:prstGeom prst="rect">
            <a:avLst/>
          </a:prstGeom>
        </p:spPr>
        <p:txBody>
          <a:bodyPr lIns="0" tIns="0" rIns="0" bIns="0" rtlCol="0" anchor="t">
            <a:spAutoFit/>
          </a:bodyPr>
          <a:lstStyle/>
          <a:p>
            <a:pPr algn="l">
              <a:lnSpc>
                <a:spcPts val="8703"/>
              </a:lnSpc>
            </a:pPr>
            <a:r>
              <a:rPr lang="en-US" sz="4600" b="1" dirty="0">
                <a:solidFill>
                  <a:srgbClr val="2F1EB5"/>
                </a:solidFill>
                <a:latin typeface="Barlow Bold"/>
                <a:ea typeface="Barlow Bold"/>
                <a:cs typeface="Barlow Bold"/>
                <a:sym typeface="Barlow Bold"/>
              </a:rPr>
              <a:t>Now it’s time to take action! </a:t>
            </a:r>
          </a:p>
          <a:p>
            <a:pPr algn="l">
              <a:lnSpc>
                <a:spcPts val="8703"/>
              </a:lnSpc>
            </a:pPr>
            <a:r>
              <a:rPr lang="en-US" sz="4400" dirty="0">
                <a:solidFill>
                  <a:srgbClr val="111B40"/>
                </a:solidFill>
                <a:latin typeface="Barlow"/>
                <a:ea typeface="Barlow"/>
                <a:cs typeface="Barlow"/>
                <a:sym typeface="Barlow"/>
              </a:rPr>
              <a:t>Gather your team, plan your volunteer events, and let’s do this together!</a:t>
            </a:r>
          </a:p>
        </p:txBody>
      </p:sp>
      <p:pic>
        <p:nvPicPr>
          <p:cNvPr id="6" name="Picture 6">
            <a:extLst>
              <a:ext uri="{FF2B5EF4-FFF2-40B4-BE49-F238E27FC236}">
                <a16:creationId xmlns:a16="http://schemas.microsoft.com/office/drawing/2014/main" id="{B8DE27B1-32BE-7929-3E33-BEB05F2BED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6344" y="8675985"/>
            <a:ext cx="1214199" cy="1428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60CABCF2-CE88-F852-746F-49E9785448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3705" y="9098849"/>
            <a:ext cx="1532825" cy="582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625" y="-47625"/>
            <a:ext cx="18383240" cy="10382250"/>
            <a:chOff x="0" y="0"/>
            <a:chExt cx="24510987" cy="13843000"/>
          </a:xfrm>
        </p:grpSpPr>
        <p:sp>
          <p:nvSpPr>
            <p:cNvPr id="3" name="Freeform 3"/>
            <p:cNvSpPr/>
            <p:nvPr/>
          </p:nvSpPr>
          <p:spPr>
            <a:xfrm>
              <a:off x="63500" y="63500"/>
              <a:ext cx="24380062" cy="13716000"/>
            </a:xfrm>
            <a:custGeom>
              <a:avLst/>
              <a:gdLst/>
              <a:ahLst/>
              <a:cxnLst/>
              <a:rect l="l" t="t" r="r" b="b"/>
              <a:pathLst>
                <a:path w="24380062" h="13716000">
                  <a:moveTo>
                    <a:pt x="0" y="13716000"/>
                  </a:moveTo>
                  <a:lnTo>
                    <a:pt x="24380062" y="13716000"/>
                  </a:lnTo>
                  <a:lnTo>
                    <a:pt x="24380062" y="0"/>
                  </a:lnTo>
                  <a:lnTo>
                    <a:pt x="0" y="0"/>
                  </a:lnTo>
                  <a:close/>
                </a:path>
              </a:pathLst>
            </a:custGeom>
            <a:solidFill>
              <a:srgbClr val="2F1EB5"/>
            </a:solidFill>
          </p:spPr>
          <p:txBody>
            <a:bodyPr/>
            <a:lstStyle/>
            <a:p>
              <a:endParaRPr lang="pt-BR"/>
            </a:p>
          </p:txBody>
        </p:sp>
        <p:sp>
          <p:nvSpPr>
            <p:cNvPr id="4" name="Freeform 4"/>
            <p:cNvSpPr/>
            <p:nvPr/>
          </p:nvSpPr>
          <p:spPr>
            <a:xfrm>
              <a:off x="63500" y="63500"/>
              <a:ext cx="20624800" cy="2162683"/>
            </a:xfrm>
            <a:custGeom>
              <a:avLst/>
              <a:gdLst/>
              <a:ahLst/>
              <a:cxnLst/>
              <a:rect l="l" t="t" r="r" b="b"/>
              <a:pathLst>
                <a:path w="20624800" h="2162683">
                  <a:moveTo>
                    <a:pt x="0" y="2162683"/>
                  </a:moveTo>
                  <a:lnTo>
                    <a:pt x="20624800" y="2162683"/>
                  </a:lnTo>
                  <a:lnTo>
                    <a:pt x="20624800" y="0"/>
                  </a:lnTo>
                  <a:lnTo>
                    <a:pt x="0" y="0"/>
                  </a:lnTo>
                  <a:close/>
                </a:path>
              </a:pathLst>
            </a:custGeom>
            <a:solidFill>
              <a:srgbClr val="42CDD1"/>
            </a:solidFill>
          </p:spPr>
          <p:txBody>
            <a:bodyPr/>
            <a:lstStyle/>
            <a:p>
              <a:endParaRPr lang="pt-BR"/>
            </a:p>
          </p:txBody>
        </p:sp>
        <p:sp>
          <p:nvSpPr>
            <p:cNvPr id="5" name="Freeform 5"/>
            <p:cNvSpPr/>
            <p:nvPr/>
          </p:nvSpPr>
          <p:spPr>
            <a:xfrm>
              <a:off x="63500" y="63500"/>
              <a:ext cx="24380062" cy="41783"/>
            </a:xfrm>
            <a:custGeom>
              <a:avLst/>
              <a:gdLst/>
              <a:ahLst/>
              <a:cxnLst/>
              <a:rect l="l" t="t" r="r" b="b"/>
              <a:pathLst>
                <a:path w="24380062" h="41783">
                  <a:moveTo>
                    <a:pt x="0" y="41783"/>
                  </a:moveTo>
                  <a:lnTo>
                    <a:pt x="24380062" y="41783"/>
                  </a:lnTo>
                  <a:lnTo>
                    <a:pt x="24380062" y="0"/>
                  </a:lnTo>
                  <a:lnTo>
                    <a:pt x="0" y="0"/>
                  </a:lnTo>
                  <a:close/>
                </a:path>
              </a:pathLst>
            </a:custGeom>
            <a:solidFill>
              <a:srgbClr val="2F1EB5"/>
            </a:solidFill>
          </p:spPr>
          <p:txBody>
            <a:bodyPr/>
            <a:lstStyle/>
            <a:p>
              <a:endParaRPr lang="pt-BR"/>
            </a:p>
          </p:txBody>
        </p:sp>
        <p:sp>
          <p:nvSpPr>
            <p:cNvPr id="6" name="Freeform 6"/>
            <p:cNvSpPr/>
            <p:nvPr/>
          </p:nvSpPr>
          <p:spPr>
            <a:xfrm>
              <a:off x="63500" y="63500"/>
              <a:ext cx="20624800" cy="41783"/>
            </a:xfrm>
            <a:custGeom>
              <a:avLst/>
              <a:gdLst/>
              <a:ahLst/>
              <a:cxnLst/>
              <a:rect l="l" t="t" r="r" b="b"/>
              <a:pathLst>
                <a:path w="20624800" h="41783">
                  <a:moveTo>
                    <a:pt x="0" y="41783"/>
                  </a:moveTo>
                  <a:lnTo>
                    <a:pt x="20624800" y="41783"/>
                  </a:lnTo>
                  <a:lnTo>
                    <a:pt x="20624800" y="0"/>
                  </a:lnTo>
                  <a:lnTo>
                    <a:pt x="0" y="0"/>
                  </a:lnTo>
                  <a:close/>
                </a:path>
              </a:pathLst>
            </a:custGeom>
            <a:solidFill>
              <a:srgbClr val="42CDD1"/>
            </a:solidFill>
          </p:spPr>
          <p:txBody>
            <a:bodyPr/>
            <a:lstStyle/>
            <a:p>
              <a:endParaRPr lang="pt-BR"/>
            </a:p>
          </p:txBody>
        </p:sp>
        <p:sp>
          <p:nvSpPr>
            <p:cNvPr id="7" name="Freeform 7"/>
            <p:cNvSpPr/>
            <p:nvPr/>
          </p:nvSpPr>
          <p:spPr>
            <a:xfrm>
              <a:off x="20690587" y="63500"/>
              <a:ext cx="3756913" cy="41783"/>
            </a:xfrm>
            <a:custGeom>
              <a:avLst/>
              <a:gdLst/>
              <a:ahLst/>
              <a:cxnLst/>
              <a:rect l="l" t="t" r="r" b="b"/>
              <a:pathLst>
                <a:path w="3756913" h="41783">
                  <a:moveTo>
                    <a:pt x="0" y="41783"/>
                  </a:moveTo>
                  <a:lnTo>
                    <a:pt x="3756913" y="41783"/>
                  </a:lnTo>
                  <a:lnTo>
                    <a:pt x="3756913" y="0"/>
                  </a:lnTo>
                  <a:lnTo>
                    <a:pt x="0" y="0"/>
                  </a:lnTo>
                  <a:close/>
                </a:path>
              </a:pathLst>
            </a:custGeom>
            <a:solidFill>
              <a:srgbClr val="111B40"/>
            </a:solidFill>
          </p:spPr>
          <p:txBody>
            <a:bodyPr/>
            <a:lstStyle/>
            <a:p>
              <a:endParaRPr lang="pt-BR"/>
            </a:p>
          </p:txBody>
        </p:sp>
        <p:sp>
          <p:nvSpPr>
            <p:cNvPr id="8" name="Freeform 8"/>
            <p:cNvSpPr/>
            <p:nvPr/>
          </p:nvSpPr>
          <p:spPr>
            <a:xfrm>
              <a:off x="20690587" y="63500"/>
              <a:ext cx="3756913" cy="2235962"/>
            </a:xfrm>
            <a:custGeom>
              <a:avLst/>
              <a:gdLst/>
              <a:ahLst/>
              <a:cxnLst/>
              <a:rect l="l" t="t" r="r" b="b"/>
              <a:pathLst>
                <a:path w="3756913" h="2235962">
                  <a:moveTo>
                    <a:pt x="0" y="2235962"/>
                  </a:moveTo>
                  <a:lnTo>
                    <a:pt x="3756913" y="2235962"/>
                  </a:lnTo>
                  <a:lnTo>
                    <a:pt x="3756913" y="0"/>
                  </a:lnTo>
                  <a:lnTo>
                    <a:pt x="0" y="0"/>
                  </a:lnTo>
                  <a:close/>
                </a:path>
              </a:pathLst>
            </a:custGeom>
            <a:solidFill>
              <a:srgbClr val="111B40"/>
            </a:solidFill>
          </p:spPr>
          <p:txBody>
            <a:bodyPr/>
            <a:lstStyle/>
            <a:p>
              <a:endParaRPr lang="pt-BR"/>
            </a:p>
          </p:txBody>
        </p:sp>
        <p:sp>
          <p:nvSpPr>
            <p:cNvPr id="9" name="Freeform 9"/>
            <p:cNvSpPr/>
            <p:nvPr/>
          </p:nvSpPr>
          <p:spPr>
            <a:xfrm>
              <a:off x="20690587" y="1030224"/>
              <a:ext cx="3752977" cy="12749276"/>
            </a:xfrm>
            <a:custGeom>
              <a:avLst/>
              <a:gdLst/>
              <a:ahLst/>
              <a:cxnLst/>
              <a:rect l="l" t="t" r="r" b="b"/>
              <a:pathLst>
                <a:path w="3752977" h="12749276">
                  <a:moveTo>
                    <a:pt x="0" y="12749276"/>
                  </a:moveTo>
                  <a:lnTo>
                    <a:pt x="3752977" y="12749276"/>
                  </a:lnTo>
                  <a:lnTo>
                    <a:pt x="3752977" y="0"/>
                  </a:lnTo>
                  <a:lnTo>
                    <a:pt x="0" y="0"/>
                  </a:lnTo>
                  <a:close/>
                </a:path>
              </a:pathLst>
            </a:custGeom>
            <a:solidFill>
              <a:srgbClr val="111B40"/>
            </a:solidFill>
          </p:spPr>
          <p:txBody>
            <a:bodyPr/>
            <a:lstStyle/>
            <a:p>
              <a:endParaRPr lang="pt-BR"/>
            </a:p>
          </p:txBody>
        </p:sp>
      </p:grpSp>
      <p:sp>
        <p:nvSpPr>
          <p:cNvPr id="10" name="Freeform 10"/>
          <p:cNvSpPr/>
          <p:nvPr/>
        </p:nvSpPr>
        <p:spPr>
          <a:xfrm>
            <a:off x="13266239" y="10254320"/>
            <a:ext cx="4819602" cy="32680"/>
          </a:xfrm>
          <a:custGeom>
            <a:avLst/>
            <a:gdLst/>
            <a:ahLst/>
            <a:cxnLst/>
            <a:rect l="l" t="t" r="r" b="b"/>
            <a:pathLst>
              <a:path w="4819602" h="32680">
                <a:moveTo>
                  <a:pt x="0" y="0"/>
                </a:moveTo>
                <a:lnTo>
                  <a:pt x="4819602" y="0"/>
                </a:lnTo>
                <a:lnTo>
                  <a:pt x="4819602" y="32680"/>
                </a:lnTo>
                <a:lnTo>
                  <a:pt x="0" y="32680"/>
                </a:lnTo>
                <a:lnTo>
                  <a:pt x="0" y="0"/>
                </a:lnTo>
                <a:close/>
              </a:path>
            </a:pathLst>
          </a:custGeom>
          <a:blipFill>
            <a:blip r:embed="rId2"/>
            <a:stretch>
              <a:fillRect b="-26810316"/>
            </a:stretch>
          </a:blipFill>
        </p:spPr>
        <p:txBody>
          <a:bodyPr/>
          <a:lstStyle/>
          <a:p>
            <a:endParaRPr lang="pt-BR"/>
          </a:p>
        </p:txBody>
      </p:sp>
      <p:sp>
        <p:nvSpPr>
          <p:cNvPr id="13" name="Freeform 13"/>
          <p:cNvSpPr/>
          <p:nvPr/>
        </p:nvSpPr>
        <p:spPr>
          <a:xfrm>
            <a:off x="9985324" y="-47625"/>
            <a:ext cx="5530901" cy="1717291"/>
          </a:xfrm>
          <a:custGeom>
            <a:avLst/>
            <a:gdLst/>
            <a:ahLst/>
            <a:cxnLst/>
            <a:rect l="l" t="t" r="r" b="b"/>
            <a:pathLst>
              <a:path w="5530901" h="1717291">
                <a:moveTo>
                  <a:pt x="0" y="0"/>
                </a:moveTo>
                <a:lnTo>
                  <a:pt x="5530901" y="0"/>
                </a:lnTo>
                <a:lnTo>
                  <a:pt x="5530901" y="1717291"/>
                </a:lnTo>
                <a:lnTo>
                  <a:pt x="0" y="17172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4" name="TextBox 14"/>
          <p:cNvSpPr txBox="1"/>
          <p:nvPr/>
        </p:nvSpPr>
        <p:spPr>
          <a:xfrm>
            <a:off x="1675381" y="2926413"/>
            <a:ext cx="15406468" cy="5301451"/>
          </a:xfrm>
          <a:prstGeom prst="rect">
            <a:avLst/>
          </a:prstGeom>
        </p:spPr>
        <p:txBody>
          <a:bodyPr lIns="0" tIns="0" rIns="0" bIns="0" rtlCol="0" anchor="t">
            <a:spAutoFit/>
          </a:bodyPr>
          <a:lstStyle/>
          <a:p>
            <a:pPr algn="just">
              <a:lnSpc>
                <a:spcPts val="2624"/>
              </a:lnSpc>
            </a:pPr>
            <a:r>
              <a:rPr lang="en-US" sz="1950" b="1" dirty="0">
                <a:solidFill>
                  <a:srgbClr val="E8E9E8"/>
                </a:solidFill>
                <a:latin typeface="Barlow Bold"/>
                <a:ea typeface="Barlow Bold"/>
                <a:cs typeface="Barlow Bold"/>
                <a:sym typeface="Barlow Bold"/>
              </a:rPr>
              <a:t>Introduction</a:t>
            </a:r>
            <a:r>
              <a:rPr lang="en-US" sz="1950" b="1" dirty="0">
                <a:solidFill>
                  <a:srgbClr val="42CDD1"/>
                </a:solidFill>
                <a:latin typeface="Barlow Bold"/>
                <a:ea typeface="Barlow Bold"/>
                <a:cs typeface="Barlow Bold"/>
                <a:sym typeface="Barlow Bold"/>
              </a:rPr>
              <a:t> .....................................................................................................................................................................................7 </a:t>
            </a:r>
          </a:p>
          <a:p>
            <a:pPr algn="just">
              <a:lnSpc>
                <a:spcPts val="2624"/>
              </a:lnSpc>
            </a:pPr>
            <a:r>
              <a:rPr lang="en-US" sz="1950" b="1" dirty="0">
                <a:solidFill>
                  <a:srgbClr val="42CDD1"/>
                </a:solidFill>
                <a:latin typeface="Barlow Bold"/>
                <a:ea typeface="Barlow Bold"/>
                <a:cs typeface="Barlow Bold"/>
                <a:sym typeface="Barlow Bold"/>
              </a:rPr>
              <a:t>1.</a:t>
            </a:r>
            <a:r>
              <a:rPr lang="en-US" sz="1950" b="1" dirty="0">
                <a:solidFill>
                  <a:srgbClr val="E8E9E8"/>
                </a:solidFill>
                <a:latin typeface="Barlow Bold"/>
                <a:ea typeface="Barlow Bold"/>
                <a:cs typeface="Barlow Bold"/>
                <a:sym typeface="Barlow Bold"/>
              </a:rPr>
              <a:t> Teams </a:t>
            </a:r>
            <a:r>
              <a:rPr lang="en-US" sz="1950" b="1" dirty="0">
                <a:solidFill>
                  <a:srgbClr val="42CDD1"/>
                </a:solidFill>
                <a:latin typeface="Barlow Bold"/>
                <a:ea typeface="Barlow Bold"/>
                <a:cs typeface="Barlow Bold"/>
                <a:sym typeface="Barlow Bold"/>
              </a:rPr>
              <a:t>...........................................................................................................................................................................................8 </a:t>
            </a:r>
            <a:r>
              <a:rPr lang="en-US" sz="1950" b="1" dirty="0">
                <a:solidFill>
                  <a:srgbClr val="E8E9E8"/>
                </a:solidFill>
                <a:latin typeface="Barlow Bold"/>
                <a:ea typeface="Barlow Bold"/>
                <a:cs typeface="Barlow Bold"/>
                <a:sym typeface="Barlow Bold"/>
              </a:rPr>
              <a:t> </a:t>
            </a:r>
          </a:p>
          <a:p>
            <a:pPr algn="just">
              <a:lnSpc>
                <a:spcPts val="2624"/>
              </a:lnSpc>
            </a:pPr>
            <a:r>
              <a:rPr lang="en-US" sz="1950" b="1" dirty="0">
                <a:solidFill>
                  <a:srgbClr val="42CDD1"/>
                </a:solidFill>
                <a:latin typeface="Barlow Bold"/>
                <a:ea typeface="Barlow Bold"/>
                <a:cs typeface="Barlow Bold"/>
                <a:sym typeface="Barlow Bold"/>
              </a:rPr>
              <a:t>                    1.1.</a:t>
            </a:r>
            <a:r>
              <a:rPr lang="en-US" sz="1950" b="1" dirty="0">
                <a:solidFill>
                  <a:srgbClr val="E8E9E8"/>
                </a:solidFill>
                <a:latin typeface="Barlow Bold"/>
                <a:ea typeface="Barlow Bold"/>
                <a:cs typeface="Barlow Bold"/>
                <a:sym typeface="Barlow Bold"/>
              </a:rPr>
              <a:t> 1.1. How will the teams be organized?</a:t>
            </a:r>
            <a:r>
              <a:rPr lang="en-US" sz="1950" b="1" dirty="0">
                <a:solidFill>
                  <a:srgbClr val="42CDD1"/>
                </a:solidFill>
                <a:latin typeface="Barlow Bold"/>
                <a:ea typeface="Barlow Bold"/>
                <a:cs typeface="Barlow Bold"/>
                <a:sym typeface="Barlow Bold"/>
              </a:rPr>
              <a:t>.........................................................................................................................8 </a:t>
            </a:r>
            <a:r>
              <a:rPr lang="en-US" sz="1950" b="1" dirty="0">
                <a:solidFill>
                  <a:srgbClr val="E8E9E8"/>
                </a:solidFill>
                <a:latin typeface="Barlow Bold"/>
                <a:ea typeface="Barlow Bold"/>
                <a:cs typeface="Barlow Bold"/>
                <a:sym typeface="Barlow Bold"/>
              </a:rPr>
              <a:t> </a:t>
            </a:r>
          </a:p>
          <a:p>
            <a:pPr algn="just">
              <a:lnSpc>
                <a:spcPts val="2624"/>
              </a:lnSpc>
            </a:pPr>
            <a:r>
              <a:rPr lang="en-US" sz="1950" b="1" dirty="0">
                <a:solidFill>
                  <a:srgbClr val="42CDD1"/>
                </a:solidFill>
                <a:latin typeface="Barlow Bold"/>
                <a:ea typeface="Barlow Bold"/>
                <a:cs typeface="Barlow Bold"/>
                <a:sym typeface="Barlow Bold"/>
              </a:rPr>
              <a:t>                    1.2.</a:t>
            </a:r>
            <a:r>
              <a:rPr lang="en-US" sz="1950" b="1" dirty="0">
                <a:solidFill>
                  <a:srgbClr val="E8E9E8"/>
                </a:solidFill>
                <a:latin typeface="Barlow Bold"/>
                <a:ea typeface="Barlow Bold"/>
                <a:cs typeface="Barlow Bold"/>
                <a:sym typeface="Barlow Bold"/>
              </a:rPr>
              <a:t> How to form a team?</a:t>
            </a:r>
            <a:r>
              <a:rPr lang="en-US" sz="1950" b="1" dirty="0">
                <a:solidFill>
                  <a:srgbClr val="42CDD1"/>
                </a:solidFill>
                <a:latin typeface="Barlow Bold"/>
                <a:ea typeface="Barlow Bold"/>
                <a:cs typeface="Barlow Bold"/>
                <a:sym typeface="Barlow Bold"/>
              </a:rPr>
              <a:t>..................................................................................................................................................9 </a:t>
            </a:r>
            <a:r>
              <a:rPr lang="en-US" sz="1950" b="1" dirty="0">
                <a:solidFill>
                  <a:srgbClr val="E8E9E8"/>
                </a:solidFill>
                <a:latin typeface="Barlow Bold"/>
                <a:ea typeface="Barlow Bold"/>
                <a:cs typeface="Barlow Bold"/>
                <a:sym typeface="Barlow Bold"/>
              </a:rPr>
              <a:t> </a:t>
            </a:r>
          </a:p>
          <a:p>
            <a:pPr algn="just">
              <a:lnSpc>
                <a:spcPts val="2624"/>
              </a:lnSpc>
            </a:pPr>
            <a:r>
              <a:rPr lang="en-US" sz="1950" b="1" dirty="0">
                <a:solidFill>
                  <a:srgbClr val="42CDD1"/>
                </a:solidFill>
                <a:latin typeface="Barlow Bold"/>
                <a:ea typeface="Barlow Bold"/>
                <a:cs typeface="Barlow Bold"/>
                <a:sym typeface="Barlow Bold"/>
              </a:rPr>
              <a:t>2.</a:t>
            </a:r>
            <a:r>
              <a:rPr lang="en-US" sz="1950" b="1" dirty="0">
                <a:solidFill>
                  <a:srgbClr val="E8E9E8"/>
                </a:solidFill>
                <a:latin typeface="Barlow Bold"/>
                <a:ea typeface="Barlow Bold"/>
                <a:cs typeface="Barlow Bold"/>
                <a:sym typeface="Barlow Bold"/>
              </a:rPr>
              <a:t> Selection of NGO </a:t>
            </a:r>
            <a:r>
              <a:rPr lang="en-US" sz="1950" b="1" dirty="0">
                <a:solidFill>
                  <a:srgbClr val="42CDD1"/>
                </a:solidFill>
                <a:latin typeface="Barlow Bold"/>
                <a:ea typeface="Barlow Bold"/>
                <a:cs typeface="Barlow Bold"/>
                <a:sym typeface="Barlow Bold"/>
              </a:rPr>
              <a:t>........................................................................................................................................................................10 </a:t>
            </a:r>
          </a:p>
          <a:p>
            <a:pPr algn="just">
              <a:lnSpc>
                <a:spcPts val="2624"/>
              </a:lnSpc>
            </a:pPr>
            <a:r>
              <a:rPr lang="en-US" sz="1950" b="1" dirty="0">
                <a:solidFill>
                  <a:srgbClr val="42CDD1"/>
                </a:solidFill>
                <a:latin typeface="Barlow Bold"/>
                <a:ea typeface="Barlow Bold"/>
                <a:cs typeface="Barlow Bold"/>
                <a:sym typeface="Barlow Bold"/>
              </a:rPr>
              <a:t>3.</a:t>
            </a:r>
            <a:r>
              <a:rPr lang="en-US" sz="1950" b="1" dirty="0">
                <a:solidFill>
                  <a:srgbClr val="E8E9E8"/>
                </a:solidFill>
                <a:latin typeface="Barlow Bold"/>
                <a:ea typeface="Barlow Bold"/>
                <a:cs typeface="Barlow Bold"/>
                <a:sym typeface="Barlow Bold"/>
              </a:rPr>
              <a:t> Diagnostic Visit </a:t>
            </a:r>
            <a:r>
              <a:rPr lang="en-US" sz="1950" b="1" dirty="0">
                <a:solidFill>
                  <a:srgbClr val="42CDD1"/>
                </a:solidFill>
                <a:latin typeface="Barlow Bold"/>
                <a:ea typeface="Barlow Bold"/>
                <a:cs typeface="Barlow Bold"/>
                <a:sym typeface="Barlow Bold"/>
              </a:rPr>
              <a:t>..........................................................................................................................................................................11 </a:t>
            </a:r>
          </a:p>
          <a:p>
            <a:pPr algn="just">
              <a:lnSpc>
                <a:spcPts val="2624"/>
              </a:lnSpc>
            </a:pPr>
            <a:r>
              <a:rPr lang="en-US" sz="1950" b="1" dirty="0">
                <a:solidFill>
                  <a:srgbClr val="42CDD1"/>
                </a:solidFill>
                <a:latin typeface="Barlow Bold"/>
                <a:ea typeface="Barlow Bold"/>
                <a:cs typeface="Barlow Bold"/>
                <a:sym typeface="Barlow Bold"/>
              </a:rPr>
              <a:t>4.</a:t>
            </a:r>
            <a:r>
              <a:rPr lang="en-US" sz="1950" b="1" dirty="0">
                <a:solidFill>
                  <a:srgbClr val="E8E9E8"/>
                </a:solidFill>
                <a:latin typeface="Barlow Bold"/>
                <a:ea typeface="Barlow Bold"/>
                <a:cs typeface="Barlow Bold"/>
                <a:sym typeface="Barlow Bold"/>
              </a:rPr>
              <a:t> Volunteering Event Planning and Registration on the Platform</a:t>
            </a:r>
            <a:r>
              <a:rPr lang="en-US" sz="1950" b="1" dirty="0">
                <a:solidFill>
                  <a:srgbClr val="42CDD1"/>
                </a:solidFill>
                <a:latin typeface="Barlow Bold"/>
                <a:ea typeface="Barlow Bold"/>
                <a:cs typeface="Barlow Bold"/>
                <a:sym typeface="Barlow Bold"/>
              </a:rPr>
              <a:t>...............................................................................................12 </a:t>
            </a:r>
            <a:r>
              <a:rPr lang="en-US" sz="1950" b="1" dirty="0">
                <a:solidFill>
                  <a:srgbClr val="E8E9E8"/>
                </a:solidFill>
                <a:latin typeface="Barlow Bold"/>
                <a:ea typeface="Barlow Bold"/>
                <a:cs typeface="Barlow Bold"/>
                <a:sym typeface="Barlow Bold"/>
              </a:rPr>
              <a:t> </a:t>
            </a:r>
          </a:p>
          <a:p>
            <a:pPr algn="just">
              <a:lnSpc>
                <a:spcPts val="2624"/>
              </a:lnSpc>
            </a:pPr>
            <a:r>
              <a:rPr lang="en-US" sz="1950" b="1" dirty="0">
                <a:solidFill>
                  <a:srgbClr val="42CDD1"/>
                </a:solidFill>
                <a:latin typeface="Barlow Bold"/>
                <a:ea typeface="Barlow Bold"/>
                <a:cs typeface="Barlow Bold"/>
                <a:sym typeface="Barlow Bold"/>
              </a:rPr>
              <a:t>                    4.1.</a:t>
            </a:r>
            <a:r>
              <a:rPr lang="en-US" sz="1950" b="1" dirty="0">
                <a:solidFill>
                  <a:srgbClr val="E8E9E8"/>
                </a:solidFill>
                <a:latin typeface="Barlow Bold"/>
                <a:ea typeface="Barlow Bold"/>
                <a:cs typeface="Barlow Bold"/>
                <a:sym typeface="Barlow Bold"/>
              </a:rPr>
              <a:t> . Executing Volunteer Activities</a:t>
            </a:r>
            <a:r>
              <a:rPr lang="en-US" sz="1950" b="1" dirty="0">
                <a:solidFill>
                  <a:srgbClr val="42CDD1"/>
                </a:solidFill>
                <a:latin typeface="Barlow Bold"/>
                <a:ea typeface="Barlow Bold"/>
                <a:cs typeface="Barlow Bold"/>
                <a:sym typeface="Barlow Bold"/>
              </a:rPr>
              <a:t>...............................................................................................................................13 </a:t>
            </a:r>
            <a:r>
              <a:rPr lang="en-US" sz="1950" b="1" dirty="0">
                <a:solidFill>
                  <a:srgbClr val="E8E9E8"/>
                </a:solidFill>
                <a:latin typeface="Barlow Bold"/>
                <a:ea typeface="Barlow Bold"/>
                <a:cs typeface="Barlow Bold"/>
                <a:sym typeface="Barlow Bold"/>
              </a:rPr>
              <a:t> </a:t>
            </a:r>
          </a:p>
          <a:p>
            <a:pPr algn="just">
              <a:lnSpc>
                <a:spcPts val="2624"/>
              </a:lnSpc>
            </a:pPr>
            <a:r>
              <a:rPr lang="en-US" sz="1950" b="1" dirty="0">
                <a:solidFill>
                  <a:srgbClr val="42CDD1"/>
                </a:solidFill>
                <a:latin typeface="Barlow Bold"/>
                <a:ea typeface="Barlow Bold"/>
                <a:cs typeface="Barlow Bold"/>
                <a:sym typeface="Barlow Bold"/>
              </a:rPr>
              <a:t>                    4.2.</a:t>
            </a:r>
            <a:r>
              <a:rPr lang="en-US" sz="1950" b="1" dirty="0">
                <a:solidFill>
                  <a:srgbClr val="E8E9E8"/>
                </a:solidFill>
                <a:latin typeface="Barlow Bold"/>
                <a:ea typeface="Barlow Bold"/>
                <a:cs typeface="Barlow Bold"/>
                <a:sym typeface="Barlow Bold"/>
              </a:rPr>
              <a:t> Event Report (Submitting Volunteer Event Results on the Gerdau Volunteer Platform)………………….</a:t>
            </a:r>
            <a:r>
              <a:rPr lang="en-US" sz="1950" b="1" dirty="0">
                <a:solidFill>
                  <a:srgbClr val="42CDD1"/>
                </a:solidFill>
                <a:latin typeface="Barlow Bold"/>
                <a:ea typeface="Barlow Bold"/>
                <a:cs typeface="Barlow Bold"/>
                <a:sym typeface="Barlow Bold"/>
              </a:rPr>
              <a:t>............13  </a:t>
            </a:r>
          </a:p>
          <a:p>
            <a:pPr algn="just">
              <a:lnSpc>
                <a:spcPts val="2624"/>
              </a:lnSpc>
            </a:pPr>
            <a:r>
              <a:rPr lang="en-US" sz="1950" b="1" dirty="0">
                <a:solidFill>
                  <a:srgbClr val="42CDD1"/>
                </a:solidFill>
                <a:latin typeface="Barlow Bold"/>
                <a:ea typeface="Barlow Bold"/>
                <a:cs typeface="Barlow Bold"/>
                <a:sym typeface="Barlow Bold"/>
              </a:rPr>
              <a:t>                    4.2.1.</a:t>
            </a:r>
            <a:r>
              <a:rPr lang="en-US" sz="1950" b="1" dirty="0">
                <a:solidFill>
                  <a:srgbClr val="E8E9E8"/>
                </a:solidFill>
                <a:latin typeface="Barlow Bold"/>
                <a:ea typeface="Barlow Bold"/>
                <a:cs typeface="Barlow Bold"/>
                <a:sym typeface="Barlow Bold"/>
              </a:rPr>
              <a:t> How Does the Scoring Work?</a:t>
            </a:r>
            <a:r>
              <a:rPr lang="en-US" sz="1950" b="1" dirty="0">
                <a:solidFill>
                  <a:srgbClr val="42CDD1"/>
                </a:solidFill>
                <a:latin typeface="Barlow Bold"/>
                <a:ea typeface="Barlow Bold"/>
                <a:cs typeface="Barlow Bold"/>
                <a:sym typeface="Barlow Bold"/>
              </a:rPr>
              <a:t>.................................................................................................................................13 </a:t>
            </a:r>
          </a:p>
          <a:p>
            <a:pPr algn="just">
              <a:lnSpc>
                <a:spcPts val="2624"/>
              </a:lnSpc>
            </a:pPr>
            <a:r>
              <a:rPr lang="en-US" sz="1950" b="1" dirty="0">
                <a:solidFill>
                  <a:srgbClr val="42CDD1"/>
                </a:solidFill>
                <a:latin typeface="Barlow Bold"/>
                <a:ea typeface="Barlow Bold"/>
                <a:cs typeface="Barlow Bold"/>
                <a:sym typeface="Barlow Bold"/>
              </a:rPr>
              <a:t>5.</a:t>
            </a:r>
            <a:r>
              <a:rPr lang="en-US" sz="1950" b="1" dirty="0">
                <a:solidFill>
                  <a:srgbClr val="E8E9E8"/>
                </a:solidFill>
                <a:latin typeface="Barlow Bold"/>
                <a:ea typeface="Barlow Bold"/>
                <a:cs typeface="Barlow Bold"/>
                <a:sym typeface="Barlow Bold"/>
              </a:rPr>
              <a:t> Bonus Stages of the Games</a:t>
            </a:r>
            <a:r>
              <a:rPr lang="en-US" sz="1950" b="1" dirty="0">
                <a:solidFill>
                  <a:srgbClr val="42CDD1"/>
                </a:solidFill>
                <a:latin typeface="Barlow Bold"/>
                <a:ea typeface="Barlow Bold"/>
                <a:cs typeface="Barlow Bold"/>
                <a:sym typeface="Barlow Bold"/>
              </a:rPr>
              <a:t>........................................................................................................................................................14 </a:t>
            </a:r>
            <a:r>
              <a:rPr lang="en-US" sz="1950" b="1" dirty="0">
                <a:solidFill>
                  <a:srgbClr val="E8E9E8"/>
                </a:solidFill>
                <a:latin typeface="Barlow Bold"/>
                <a:ea typeface="Barlow Bold"/>
                <a:cs typeface="Barlow Bold"/>
                <a:sym typeface="Barlow Bold"/>
              </a:rPr>
              <a:t> </a:t>
            </a:r>
          </a:p>
          <a:p>
            <a:pPr algn="just">
              <a:lnSpc>
                <a:spcPts val="2624"/>
              </a:lnSpc>
            </a:pPr>
            <a:r>
              <a:rPr lang="en-US" sz="1950" b="1" dirty="0">
                <a:solidFill>
                  <a:srgbClr val="42CDD1"/>
                </a:solidFill>
                <a:latin typeface="Barlow Bold"/>
                <a:ea typeface="Barlow Bold"/>
                <a:cs typeface="Barlow Bold"/>
                <a:sym typeface="Barlow Bold"/>
              </a:rPr>
              <a:t>                    5.1.</a:t>
            </a:r>
            <a:r>
              <a:rPr lang="en-US" sz="1950" b="1" dirty="0">
                <a:solidFill>
                  <a:srgbClr val="E8E9E8"/>
                </a:solidFill>
                <a:latin typeface="Barlow Bold"/>
                <a:ea typeface="Barlow Bold"/>
                <a:cs typeface="Barlow Bold"/>
                <a:sym typeface="Barlow Bold"/>
              </a:rPr>
              <a:t> Webinars </a:t>
            </a:r>
            <a:r>
              <a:rPr lang="en-US" sz="1950" b="1" dirty="0">
                <a:solidFill>
                  <a:srgbClr val="42CDD1"/>
                </a:solidFill>
                <a:latin typeface="Barlow Bold"/>
                <a:ea typeface="Barlow Bold"/>
                <a:cs typeface="Barlow Bold"/>
                <a:sym typeface="Barlow Bold"/>
              </a:rPr>
              <a:t>....................................................................................................................................................................14 </a:t>
            </a:r>
            <a:r>
              <a:rPr lang="en-US" sz="1950" b="1" dirty="0">
                <a:solidFill>
                  <a:srgbClr val="E8E9E8"/>
                </a:solidFill>
                <a:latin typeface="Barlow Bold"/>
                <a:ea typeface="Barlow Bold"/>
                <a:cs typeface="Barlow Bold"/>
                <a:sym typeface="Barlow Bold"/>
              </a:rPr>
              <a:t> </a:t>
            </a:r>
          </a:p>
          <a:p>
            <a:pPr algn="just">
              <a:lnSpc>
                <a:spcPts val="2624"/>
              </a:lnSpc>
            </a:pPr>
            <a:r>
              <a:rPr lang="en-US" sz="1950" b="1" dirty="0">
                <a:solidFill>
                  <a:srgbClr val="42CDD1"/>
                </a:solidFill>
                <a:latin typeface="Barlow Bold"/>
                <a:ea typeface="Barlow Bold"/>
                <a:cs typeface="Barlow Bold"/>
                <a:sym typeface="Barlow Bold"/>
              </a:rPr>
              <a:t>                    5.2.</a:t>
            </a:r>
            <a:r>
              <a:rPr lang="en-US" sz="1950" b="1" dirty="0">
                <a:solidFill>
                  <a:srgbClr val="E8E9E8"/>
                </a:solidFill>
                <a:latin typeface="Barlow Bold"/>
                <a:ea typeface="Barlow Bold"/>
                <a:cs typeface="Barlow Bold"/>
                <a:sym typeface="Barlow Bold"/>
              </a:rPr>
              <a:t> . Flash Challenges</a:t>
            </a:r>
            <a:r>
              <a:rPr lang="en-US" sz="1950" b="1" dirty="0">
                <a:solidFill>
                  <a:srgbClr val="42CDD1"/>
                </a:solidFill>
                <a:latin typeface="Barlow Bold"/>
                <a:ea typeface="Barlow Bold"/>
                <a:cs typeface="Barlow Bold"/>
                <a:sym typeface="Barlow Bold"/>
              </a:rPr>
              <a:t>......................................................................................................................................................14 </a:t>
            </a:r>
          </a:p>
          <a:p>
            <a:pPr algn="just">
              <a:lnSpc>
                <a:spcPts val="2624"/>
              </a:lnSpc>
            </a:pPr>
            <a:r>
              <a:rPr lang="en-US" sz="1950" b="1" dirty="0">
                <a:solidFill>
                  <a:srgbClr val="42CDD1"/>
                </a:solidFill>
                <a:latin typeface="Barlow Bold"/>
                <a:ea typeface="Barlow Bold"/>
                <a:cs typeface="Barlow Bold"/>
                <a:sym typeface="Barlow Bold"/>
              </a:rPr>
              <a:t>6.</a:t>
            </a:r>
            <a:r>
              <a:rPr lang="en-US" sz="1950" b="1" dirty="0">
                <a:solidFill>
                  <a:srgbClr val="E8E9E8"/>
                </a:solidFill>
                <a:latin typeface="Barlow Bold"/>
                <a:ea typeface="Barlow Bold"/>
                <a:cs typeface="Barlow Bold"/>
                <a:sym typeface="Barlow Bold"/>
              </a:rPr>
              <a:t> Schedule and Scoring Review</a:t>
            </a:r>
            <a:r>
              <a:rPr lang="en-US" sz="1950" b="1" dirty="0">
                <a:solidFill>
                  <a:srgbClr val="42CDD1"/>
                </a:solidFill>
                <a:latin typeface="Barlow Bold"/>
                <a:ea typeface="Barlow Bold"/>
                <a:cs typeface="Barlow Bold"/>
                <a:sym typeface="Barlow Bold"/>
              </a:rPr>
              <a:t>.....................................................................................................................................................15 </a:t>
            </a:r>
          </a:p>
          <a:p>
            <a:pPr algn="just">
              <a:lnSpc>
                <a:spcPts val="2624"/>
              </a:lnSpc>
            </a:pPr>
            <a:r>
              <a:rPr lang="en-US" sz="1950" b="1" dirty="0">
                <a:solidFill>
                  <a:srgbClr val="42CDD1"/>
                </a:solidFill>
                <a:latin typeface="Barlow Bold"/>
                <a:ea typeface="Barlow Bold"/>
                <a:cs typeface="Barlow Bold"/>
                <a:sym typeface="Barlow Bold"/>
              </a:rPr>
              <a:t>7.</a:t>
            </a:r>
            <a:r>
              <a:rPr lang="en-US" sz="1950" b="1" dirty="0">
                <a:solidFill>
                  <a:srgbClr val="E8E9E8"/>
                </a:solidFill>
                <a:latin typeface="Barlow Bold"/>
                <a:ea typeface="Barlow Bold"/>
                <a:cs typeface="Barlow Bold"/>
                <a:sym typeface="Barlow Bold"/>
              </a:rPr>
              <a:t> Awards </a:t>
            </a:r>
            <a:r>
              <a:rPr lang="en-US" sz="1950" b="1" dirty="0">
                <a:solidFill>
                  <a:srgbClr val="42CDD1"/>
                </a:solidFill>
                <a:latin typeface="Barlow Bold"/>
                <a:ea typeface="Barlow Bold"/>
                <a:cs typeface="Barlow Bold"/>
                <a:sym typeface="Barlow Bold"/>
              </a:rPr>
              <a:t>........................................................................................................................................................................................16 </a:t>
            </a:r>
          </a:p>
          <a:p>
            <a:pPr algn="just">
              <a:lnSpc>
                <a:spcPts val="2624"/>
              </a:lnSpc>
            </a:pPr>
            <a:r>
              <a:rPr lang="en-US" sz="1950" b="1" dirty="0">
                <a:solidFill>
                  <a:srgbClr val="42CDD1"/>
                </a:solidFill>
                <a:latin typeface="Barlow Bold"/>
                <a:ea typeface="Barlow Bold"/>
                <a:cs typeface="Barlow Bold"/>
                <a:sym typeface="Barlow Bold"/>
              </a:rPr>
              <a:t>8.</a:t>
            </a:r>
            <a:r>
              <a:rPr lang="en-US" sz="1950" b="1" dirty="0">
                <a:solidFill>
                  <a:srgbClr val="E8E9E8"/>
                </a:solidFill>
                <a:latin typeface="Barlow Bold"/>
                <a:ea typeface="Barlow Bold"/>
                <a:cs typeface="Barlow Bold"/>
                <a:sym typeface="Barlow Bold"/>
              </a:rPr>
              <a:t> Rules and Final Provisions</a:t>
            </a:r>
            <a:r>
              <a:rPr lang="en-US" sz="1950" b="1" dirty="0">
                <a:solidFill>
                  <a:srgbClr val="42CDD1"/>
                </a:solidFill>
                <a:latin typeface="Barlow Bold"/>
                <a:ea typeface="Barlow Bold"/>
                <a:cs typeface="Barlow Bold"/>
                <a:sym typeface="Barlow Bold"/>
              </a:rPr>
              <a:t>...........................................................................................................................................................17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625" y="-47625"/>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Freeform 3"/>
          <p:cNvSpPr/>
          <p:nvPr/>
        </p:nvSpPr>
        <p:spPr>
          <a:xfrm>
            <a:off x="13266239" y="0"/>
            <a:ext cx="4819602" cy="8761686"/>
          </a:xfrm>
          <a:custGeom>
            <a:avLst/>
            <a:gdLst/>
            <a:ahLst/>
            <a:cxnLst/>
            <a:rect l="l" t="t" r="r" b="b"/>
            <a:pathLst>
              <a:path w="4819602" h="8761686">
                <a:moveTo>
                  <a:pt x="0" y="0"/>
                </a:moveTo>
                <a:lnTo>
                  <a:pt x="4819602" y="0"/>
                </a:lnTo>
                <a:lnTo>
                  <a:pt x="4819602" y="8761686"/>
                </a:lnTo>
                <a:lnTo>
                  <a:pt x="0" y="8761686"/>
                </a:lnTo>
                <a:lnTo>
                  <a:pt x="0" y="0"/>
                </a:lnTo>
                <a:close/>
              </a:path>
            </a:pathLst>
          </a:custGeom>
          <a:blipFill>
            <a:blip r:embed="rId4"/>
            <a:stretch>
              <a:fillRect t="-372"/>
            </a:stretch>
          </a:blipFill>
        </p:spPr>
        <p:txBody>
          <a:bodyPr/>
          <a:lstStyle/>
          <a:p>
            <a:endParaRPr lang="pt-BR"/>
          </a:p>
        </p:txBody>
      </p:sp>
      <p:sp>
        <p:nvSpPr>
          <p:cNvPr id="4" name="Freeform 4"/>
          <p:cNvSpPr/>
          <p:nvPr/>
        </p:nvSpPr>
        <p:spPr>
          <a:xfrm>
            <a:off x="8033614" y="7407735"/>
            <a:ext cx="10302011" cy="2926890"/>
          </a:xfrm>
          <a:custGeom>
            <a:avLst/>
            <a:gdLst/>
            <a:ahLst/>
            <a:cxnLst/>
            <a:rect l="l" t="t" r="r" b="b"/>
            <a:pathLst>
              <a:path w="10302011" h="2926890">
                <a:moveTo>
                  <a:pt x="0" y="0"/>
                </a:moveTo>
                <a:lnTo>
                  <a:pt x="10302011" y="0"/>
                </a:lnTo>
                <a:lnTo>
                  <a:pt x="10302011" y="2926890"/>
                </a:lnTo>
                <a:lnTo>
                  <a:pt x="0" y="29268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grpSp>
        <p:nvGrpSpPr>
          <p:cNvPr id="5" name="Group 5"/>
          <p:cNvGrpSpPr>
            <a:grpSpLocks noChangeAspect="1"/>
          </p:cNvGrpSpPr>
          <p:nvPr/>
        </p:nvGrpSpPr>
        <p:grpSpPr>
          <a:xfrm>
            <a:off x="4479884" y="-47625"/>
            <a:ext cx="11036341" cy="2724474"/>
            <a:chOff x="0" y="0"/>
            <a:chExt cx="14715122" cy="3632632"/>
          </a:xfrm>
        </p:grpSpPr>
        <p:sp>
          <p:nvSpPr>
            <p:cNvPr id="6" name="Freeform 6"/>
            <p:cNvSpPr/>
            <p:nvPr/>
          </p:nvSpPr>
          <p:spPr>
            <a:xfrm>
              <a:off x="63500" y="63500"/>
              <a:ext cx="8360410" cy="3505581"/>
            </a:xfrm>
            <a:custGeom>
              <a:avLst/>
              <a:gdLst/>
              <a:ahLst/>
              <a:cxnLst/>
              <a:rect l="l" t="t" r="r" b="b"/>
              <a:pathLst>
                <a:path w="8360410" h="3505581">
                  <a:moveTo>
                    <a:pt x="6171184" y="0"/>
                  </a:moveTo>
                  <a:cubicBezTo>
                    <a:pt x="5871083" y="808355"/>
                    <a:pt x="5092954" y="1384427"/>
                    <a:pt x="4180205" y="1384427"/>
                  </a:cubicBezTo>
                  <a:cubicBezTo>
                    <a:pt x="3267456" y="1384427"/>
                    <a:pt x="2489200" y="808355"/>
                    <a:pt x="2189099" y="0"/>
                  </a:cubicBezTo>
                  <a:lnTo>
                    <a:pt x="0" y="0"/>
                  </a:lnTo>
                  <a:cubicBezTo>
                    <a:pt x="349631" y="1991868"/>
                    <a:pt x="2088007" y="3505581"/>
                    <a:pt x="4180205" y="3505581"/>
                  </a:cubicBezTo>
                  <a:cubicBezTo>
                    <a:pt x="6272403" y="3505581"/>
                    <a:pt x="8010779" y="1991868"/>
                    <a:pt x="8360410" y="0"/>
                  </a:cubicBezTo>
                  <a:close/>
                </a:path>
              </a:pathLst>
            </a:custGeom>
            <a:solidFill>
              <a:srgbClr val="42CDD1"/>
            </a:solidFill>
          </p:spPr>
          <p:txBody>
            <a:bodyPr/>
            <a:lstStyle/>
            <a:p>
              <a:endParaRPr lang="pt-BR"/>
            </a:p>
          </p:txBody>
        </p:sp>
      </p:grpSp>
      <p:sp>
        <p:nvSpPr>
          <p:cNvPr id="7" name="TextBox 7"/>
          <p:cNvSpPr txBox="1"/>
          <p:nvPr/>
        </p:nvSpPr>
        <p:spPr>
          <a:xfrm>
            <a:off x="1635090" y="3943445"/>
            <a:ext cx="6032725" cy="4001095"/>
          </a:xfrm>
          <a:prstGeom prst="rect">
            <a:avLst/>
          </a:prstGeom>
        </p:spPr>
        <p:txBody>
          <a:bodyPr lIns="0" tIns="0" rIns="0" bIns="0" rtlCol="0" anchor="t">
            <a:spAutoFit/>
          </a:bodyPr>
          <a:lstStyle/>
          <a:p>
            <a:pPr>
              <a:lnSpc>
                <a:spcPts val="7772"/>
              </a:lnSpc>
            </a:pPr>
            <a:r>
              <a:rPr lang="en-US" sz="7955" b="1" dirty="0">
                <a:solidFill>
                  <a:srgbClr val="2F1EB5"/>
                </a:solidFill>
                <a:latin typeface="Barlow Bold"/>
                <a:ea typeface="Barlow Bold"/>
                <a:cs typeface="Barlow Bold"/>
                <a:sym typeface="Barlow Bold"/>
              </a:rPr>
              <a:t>to the 2025 Gerdau Volunteer Games</a:t>
            </a:r>
            <a:endParaRPr lang="en-US" sz="7955" b="1" dirty="0">
              <a:solidFill>
                <a:srgbClr val="111B40"/>
              </a:solidFill>
              <a:latin typeface="Barlow Bold"/>
              <a:ea typeface="Barlow Bold"/>
              <a:cs typeface="Barlow Bold"/>
              <a:sym typeface="Barlow Bold"/>
            </a:endParaRPr>
          </a:p>
        </p:txBody>
      </p:sp>
      <p:sp>
        <p:nvSpPr>
          <p:cNvPr id="8" name="TextBox 8"/>
          <p:cNvSpPr txBox="1"/>
          <p:nvPr/>
        </p:nvSpPr>
        <p:spPr>
          <a:xfrm>
            <a:off x="1635090" y="2925747"/>
            <a:ext cx="4045439" cy="1098762"/>
          </a:xfrm>
          <a:prstGeom prst="rect">
            <a:avLst/>
          </a:prstGeom>
        </p:spPr>
        <p:txBody>
          <a:bodyPr lIns="0" tIns="0" rIns="0" bIns="0" rtlCol="0" anchor="t">
            <a:spAutoFit/>
          </a:bodyPr>
          <a:lstStyle/>
          <a:p>
            <a:pPr algn="l">
              <a:lnSpc>
                <a:spcPts val="9575"/>
              </a:lnSpc>
            </a:pPr>
            <a:r>
              <a:rPr lang="en-US" sz="6839" i="1" dirty="0">
                <a:solidFill>
                  <a:srgbClr val="111B40"/>
                </a:solidFill>
                <a:latin typeface="Barlow Italics"/>
                <a:ea typeface="Barlow Italics"/>
                <a:cs typeface="Barlow Italics"/>
                <a:sym typeface="Barlow Italics"/>
              </a:rPr>
              <a:t>Welcome</a:t>
            </a:r>
          </a:p>
        </p:txBody>
      </p:sp>
      <p:sp>
        <p:nvSpPr>
          <p:cNvPr id="9" name="TextBox 9"/>
          <p:cNvSpPr txBox="1"/>
          <p:nvPr/>
        </p:nvSpPr>
        <p:spPr>
          <a:xfrm>
            <a:off x="9891979" y="1858299"/>
            <a:ext cx="3421066" cy="1300356"/>
          </a:xfrm>
          <a:prstGeom prst="rect">
            <a:avLst/>
          </a:prstGeom>
        </p:spPr>
        <p:txBody>
          <a:bodyPr lIns="0" tIns="0" rIns="0" bIns="0" rtlCol="0" anchor="t">
            <a:spAutoFit/>
          </a:bodyPr>
          <a:lstStyle/>
          <a:p>
            <a:pPr algn="l">
              <a:lnSpc>
                <a:spcPts val="2624"/>
              </a:lnSpc>
            </a:pPr>
            <a:r>
              <a:rPr lang="en-US" sz="1950" b="1" spc="35" dirty="0">
                <a:solidFill>
                  <a:srgbClr val="111B40"/>
                </a:solidFill>
                <a:latin typeface="Barlow Bold"/>
                <a:ea typeface="Barlow Bold"/>
                <a:cs typeface="Barlow Bold"/>
                <a:sym typeface="Barlow Bold"/>
              </a:rPr>
              <a:t>If you’ve made it this far, it’s because you have something special: the drive to make a difference</a:t>
            </a:r>
            <a:r>
              <a:rPr lang="en-US" sz="1950" spc="35" dirty="0">
                <a:solidFill>
                  <a:srgbClr val="111B40"/>
                </a:solidFill>
                <a:latin typeface="Barlow"/>
                <a:ea typeface="Barlow"/>
                <a:cs typeface="Barlow"/>
                <a:sym typeface="Barlow"/>
              </a:rPr>
              <a:t>!</a:t>
            </a:r>
          </a:p>
        </p:txBody>
      </p:sp>
      <p:sp>
        <p:nvSpPr>
          <p:cNvPr id="10" name="TextBox 10"/>
          <p:cNvSpPr txBox="1"/>
          <p:nvPr/>
        </p:nvSpPr>
        <p:spPr>
          <a:xfrm>
            <a:off x="9891979" y="3390900"/>
            <a:ext cx="3526974" cy="2335301"/>
          </a:xfrm>
          <a:prstGeom prst="rect">
            <a:avLst/>
          </a:prstGeom>
        </p:spPr>
        <p:txBody>
          <a:bodyPr lIns="0" tIns="0" rIns="0" bIns="0" rtlCol="0" anchor="t">
            <a:spAutoFit/>
          </a:bodyPr>
          <a:lstStyle/>
          <a:p>
            <a:pPr algn="l">
              <a:lnSpc>
                <a:spcPts val="2624"/>
              </a:lnSpc>
            </a:pPr>
            <a:r>
              <a:rPr lang="en-US" sz="1950" spc="37" dirty="0">
                <a:solidFill>
                  <a:srgbClr val="111B40"/>
                </a:solidFill>
                <a:latin typeface="Barlow"/>
                <a:ea typeface="Barlow"/>
                <a:cs typeface="Barlow"/>
                <a:sym typeface="Barlow"/>
              </a:rPr>
              <a:t>The 2025 Gerdau Volunteer Games are back with a new format — more dynamic and once again competitive — bringing even more opportunities for recognition and impact. </a:t>
            </a:r>
          </a:p>
        </p:txBody>
      </p:sp>
      <p:sp>
        <p:nvSpPr>
          <p:cNvPr id="11" name="TextBox 11"/>
          <p:cNvSpPr txBox="1"/>
          <p:nvPr/>
        </p:nvSpPr>
        <p:spPr>
          <a:xfrm>
            <a:off x="9891979" y="5854379"/>
            <a:ext cx="3536385" cy="1668628"/>
          </a:xfrm>
          <a:prstGeom prst="rect">
            <a:avLst/>
          </a:prstGeom>
        </p:spPr>
        <p:txBody>
          <a:bodyPr lIns="0" tIns="0" rIns="0" bIns="0" rtlCol="0" anchor="t">
            <a:spAutoFit/>
          </a:bodyPr>
          <a:lstStyle/>
          <a:p>
            <a:pPr algn="l">
              <a:lnSpc>
                <a:spcPts val="2624"/>
              </a:lnSpc>
            </a:pPr>
            <a:r>
              <a:rPr lang="en-US" sz="1950" spc="37" dirty="0">
                <a:solidFill>
                  <a:srgbClr val="111B40"/>
                </a:solidFill>
                <a:latin typeface="Barlow"/>
                <a:ea typeface="Barlow"/>
                <a:cs typeface="Barlow"/>
                <a:sym typeface="Barlow"/>
              </a:rPr>
              <a:t>In this handbook, we’ll guide you through everything you need to know to take part, engage your team, and support your communities!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9E8"/>
        </a:solidFill>
        <a:effectLst/>
      </p:bgPr>
    </p:bg>
    <p:spTree>
      <p:nvGrpSpPr>
        <p:cNvPr id="1" name=""/>
        <p:cNvGrpSpPr/>
        <p:nvPr/>
      </p:nvGrpSpPr>
      <p:grpSpPr>
        <a:xfrm>
          <a:off x="0" y="0"/>
          <a:ext cx="0" cy="0"/>
          <a:chOff x="0" y="0"/>
          <a:chExt cx="0" cy="0"/>
        </a:xfrm>
      </p:grpSpPr>
      <p:sp>
        <p:nvSpPr>
          <p:cNvPr id="2" name="Freeform 2"/>
          <p:cNvSpPr/>
          <p:nvPr/>
        </p:nvSpPr>
        <p:spPr>
          <a:xfrm>
            <a:off x="-47625" y="-47625"/>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TextBox 3"/>
          <p:cNvSpPr txBox="1"/>
          <p:nvPr/>
        </p:nvSpPr>
        <p:spPr>
          <a:xfrm rot="-60">
            <a:off x="4409759" y="1260481"/>
            <a:ext cx="495214" cy="1993973"/>
          </a:xfrm>
          <a:prstGeom prst="rect">
            <a:avLst/>
          </a:prstGeom>
        </p:spPr>
        <p:txBody>
          <a:bodyPr lIns="0" tIns="0" rIns="0" bIns="0" rtlCol="0" anchor="t">
            <a:spAutoFit/>
          </a:bodyPr>
          <a:lstStyle/>
          <a:p>
            <a:pPr algn="l">
              <a:lnSpc>
                <a:spcPts val="16217"/>
              </a:lnSpc>
            </a:pPr>
            <a:r>
              <a:rPr lang="en-US" sz="11583" b="1">
                <a:solidFill>
                  <a:srgbClr val="111B40"/>
                </a:solidFill>
                <a:latin typeface="Barlow SemiCondensed Heavy"/>
                <a:ea typeface="Barlow SemiCondensed Heavy"/>
                <a:cs typeface="Barlow SemiCondensed Heavy"/>
                <a:sym typeface="Barlow SemiCondensed Heavy"/>
              </a:rPr>
              <a:t>1</a:t>
            </a:r>
          </a:p>
        </p:txBody>
      </p:sp>
      <p:sp>
        <p:nvSpPr>
          <p:cNvPr id="4" name="TextBox 4"/>
          <p:cNvSpPr txBox="1"/>
          <p:nvPr/>
        </p:nvSpPr>
        <p:spPr>
          <a:xfrm rot="-60">
            <a:off x="10902970" y="3772891"/>
            <a:ext cx="780317" cy="1993983"/>
          </a:xfrm>
          <a:prstGeom prst="rect">
            <a:avLst/>
          </a:prstGeom>
        </p:spPr>
        <p:txBody>
          <a:bodyPr lIns="0" tIns="0" rIns="0" bIns="0" rtlCol="0" anchor="t">
            <a:spAutoFit/>
          </a:bodyPr>
          <a:lstStyle/>
          <a:p>
            <a:pPr algn="l">
              <a:lnSpc>
                <a:spcPts val="16217"/>
              </a:lnSpc>
            </a:pPr>
            <a:r>
              <a:rPr lang="en-US" sz="11583" b="1">
                <a:solidFill>
                  <a:srgbClr val="E8E9E8"/>
                </a:solidFill>
                <a:latin typeface="Barlow SemiCondensed Heavy"/>
                <a:ea typeface="Barlow SemiCondensed Heavy"/>
                <a:cs typeface="Barlow SemiCondensed Heavy"/>
                <a:sym typeface="Barlow SemiCondensed Heavy"/>
              </a:rPr>
              <a:t>2</a:t>
            </a:r>
          </a:p>
        </p:txBody>
      </p:sp>
      <p:sp>
        <p:nvSpPr>
          <p:cNvPr id="5" name="TextBox 5"/>
          <p:cNvSpPr txBox="1"/>
          <p:nvPr/>
        </p:nvSpPr>
        <p:spPr>
          <a:xfrm rot="-60">
            <a:off x="3802284" y="1682744"/>
            <a:ext cx="640728" cy="1407852"/>
          </a:xfrm>
          <a:prstGeom prst="rect">
            <a:avLst/>
          </a:prstGeom>
        </p:spPr>
        <p:txBody>
          <a:bodyPr lIns="0" tIns="0" rIns="0" bIns="0" rtlCol="0" anchor="t">
            <a:spAutoFit/>
          </a:bodyPr>
          <a:lstStyle/>
          <a:p>
            <a:pPr algn="l">
              <a:lnSpc>
                <a:spcPts val="11445"/>
              </a:lnSpc>
            </a:pPr>
            <a:r>
              <a:rPr lang="en-US" sz="8175" i="1">
                <a:solidFill>
                  <a:srgbClr val="111B40"/>
                </a:solidFill>
                <a:latin typeface="Barlow SemiCondensed Italics"/>
                <a:ea typeface="Barlow SemiCondensed Italics"/>
                <a:cs typeface="Barlow SemiCondensed Italics"/>
                <a:sym typeface="Barlow SemiCondensed Italics"/>
              </a:rPr>
              <a:t>#</a:t>
            </a:r>
          </a:p>
        </p:txBody>
      </p:sp>
      <p:sp>
        <p:nvSpPr>
          <p:cNvPr id="6" name="TextBox 6"/>
          <p:cNvSpPr txBox="1"/>
          <p:nvPr/>
        </p:nvSpPr>
        <p:spPr>
          <a:xfrm rot="-60">
            <a:off x="10294952" y="4195153"/>
            <a:ext cx="640728" cy="1407852"/>
          </a:xfrm>
          <a:prstGeom prst="rect">
            <a:avLst/>
          </a:prstGeom>
        </p:spPr>
        <p:txBody>
          <a:bodyPr lIns="0" tIns="0" rIns="0" bIns="0" rtlCol="0" anchor="t">
            <a:spAutoFit/>
          </a:bodyPr>
          <a:lstStyle/>
          <a:p>
            <a:pPr algn="l">
              <a:lnSpc>
                <a:spcPts val="11445"/>
              </a:lnSpc>
            </a:pPr>
            <a:r>
              <a:rPr lang="en-US" sz="8175" i="1">
                <a:solidFill>
                  <a:srgbClr val="E8E9E8"/>
                </a:solidFill>
                <a:latin typeface="Barlow SemiCondensed Italics"/>
                <a:ea typeface="Barlow SemiCondensed Italics"/>
                <a:cs typeface="Barlow SemiCondensed Italics"/>
                <a:sym typeface="Barlow SemiCondensed Italics"/>
              </a:rPr>
              <a:t>#</a:t>
            </a:r>
          </a:p>
        </p:txBody>
      </p:sp>
      <p:grpSp>
        <p:nvGrpSpPr>
          <p:cNvPr id="7" name="Group 7"/>
          <p:cNvGrpSpPr/>
          <p:nvPr/>
        </p:nvGrpSpPr>
        <p:grpSpPr>
          <a:xfrm>
            <a:off x="4415361" y="2763726"/>
            <a:ext cx="3451831" cy="2678274"/>
            <a:chOff x="0" y="38100"/>
            <a:chExt cx="4602442" cy="3571033"/>
          </a:xfrm>
        </p:grpSpPr>
        <p:sp>
          <p:nvSpPr>
            <p:cNvPr id="8" name="TextBox 8"/>
            <p:cNvSpPr txBox="1"/>
            <p:nvPr/>
          </p:nvSpPr>
          <p:spPr>
            <a:xfrm>
              <a:off x="0" y="986790"/>
              <a:ext cx="4602442" cy="2622343"/>
            </a:xfrm>
            <a:prstGeom prst="rect">
              <a:avLst/>
            </a:prstGeom>
          </p:spPr>
          <p:txBody>
            <a:bodyPr lIns="0" tIns="0" rIns="0" bIns="0" rtlCol="0" anchor="t">
              <a:spAutoFit/>
            </a:bodyPr>
            <a:lstStyle/>
            <a:p>
              <a:pPr algn="ctr">
                <a:lnSpc>
                  <a:spcPts val="2601"/>
                </a:lnSpc>
              </a:pPr>
              <a:r>
                <a:rPr lang="en-US" sz="1932" b="1" spc="34" dirty="0">
                  <a:solidFill>
                    <a:srgbClr val="E8E9E8"/>
                  </a:solidFill>
                  <a:latin typeface="Barlow Bold"/>
                  <a:ea typeface="Barlow Bold"/>
                  <a:cs typeface="Barlow Bold"/>
                  <a:sym typeface="Barlow Bold"/>
                </a:rPr>
                <a:t>Make sure to name the 2 Team Leaders during registration. All other participants should go to the “Events” page, select an event, and click “I Want to Join.”</a:t>
              </a:r>
            </a:p>
          </p:txBody>
        </p:sp>
        <p:sp>
          <p:nvSpPr>
            <p:cNvPr id="9" name="TextBox 9"/>
            <p:cNvSpPr txBox="1"/>
            <p:nvPr/>
          </p:nvSpPr>
          <p:spPr>
            <a:xfrm>
              <a:off x="818452" y="38100"/>
              <a:ext cx="2964028" cy="820737"/>
            </a:xfrm>
            <a:prstGeom prst="rect">
              <a:avLst/>
            </a:prstGeom>
          </p:spPr>
          <p:txBody>
            <a:bodyPr wrap="square" lIns="0" tIns="0" rIns="0" bIns="0" rtlCol="0" anchor="t">
              <a:spAutoFit/>
            </a:bodyPr>
            <a:lstStyle/>
            <a:p>
              <a:pPr algn="ctr">
                <a:lnSpc>
                  <a:spcPts val="2440"/>
                </a:lnSpc>
              </a:pPr>
              <a:r>
                <a:rPr lang="en-US" sz="2475" b="1" i="1" spc="34" dirty="0">
                  <a:solidFill>
                    <a:srgbClr val="FF4AB7"/>
                  </a:solidFill>
                  <a:latin typeface="Barlow Heavy Italics"/>
                  <a:ea typeface="Barlow Heavy Italics"/>
                  <a:cs typeface="Barlow Heavy Italics"/>
                  <a:sym typeface="Barlow Heavy Italics"/>
                </a:rPr>
                <a:t>TEAM REGISTRATION:</a:t>
              </a:r>
            </a:p>
          </p:txBody>
        </p:sp>
      </p:grpSp>
      <p:sp>
        <p:nvSpPr>
          <p:cNvPr id="10" name="TextBox 10"/>
          <p:cNvSpPr txBox="1"/>
          <p:nvPr/>
        </p:nvSpPr>
        <p:spPr>
          <a:xfrm>
            <a:off x="11215707" y="5693626"/>
            <a:ext cx="3043247" cy="2657715"/>
          </a:xfrm>
          <a:prstGeom prst="rect">
            <a:avLst/>
          </a:prstGeom>
        </p:spPr>
        <p:txBody>
          <a:bodyPr lIns="0" tIns="0" rIns="0" bIns="0" rtlCol="0" anchor="t">
            <a:spAutoFit/>
          </a:bodyPr>
          <a:lstStyle/>
          <a:p>
            <a:pPr algn="ctr">
              <a:lnSpc>
                <a:spcPts val="2997"/>
              </a:lnSpc>
            </a:pPr>
            <a:r>
              <a:rPr lang="en-US" sz="3039" b="1" i="1" spc="45" dirty="0">
                <a:solidFill>
                  <a:srgbClr val="2F1EB5"/>
                </a:solidFill>
                <a:latin typeface="Barlow Heavy Italics"/>
                <a:ea typeface="Barlow Heavy Italics"/>
                <a:cs typeface="Barlow Heavy Italics"/>
                <a:sym typeface="Barlow Heavy Italics"/>
              </a:rPr>
              <a:t>Selection of non-profit </a:t>
            </a:r>
          </a:p>
          <a:p>
            <a:pPr algn="ctr">
              <a:lnSpc>
                <a:spcPts val="2997"/>
              </a:lnSpc>
            </a:pPr>
            <a:endParaRPr lang="en-US" sz="3039" b="1" i="1" spc="45" dirty="0">
              <a:solidFill>
                <a:srgbClr val="2F1EB5"/>
              </a:solidFill>
              <a:latin typeface="Barlow Heavy Italics"/>
              <a:ea typeface="Barlow Bold"/>
              <a:cs typeface="Barlow Bold"/>
              <a:sym typeface="Barlow Heavy Italics"/>
            </a:endParaRPr>
          </a:p>
          <a:p>
            <a:pPr algn="ctr">
              <a:lnSpc>
                <a:spcPts val="2997"/>
              </a:lnSpc>
            </a:pPr>
            <a:r>
              <a:rPr lang="en-US" sz="2373" b="1" spc="47" dirty="0">
                <a:solidFill>
                  <a:srgbClr val="111B40"/>
                </a:solidFill>
                <a:latin typeface="Barlow Bold"/>
                <a:ea typeface="Barlow Bold"/>
                <a:cs typeface="Barlow Bold"/>
                <a:sym typeface="Barlow Bold"/>
              </a:rPr>
              <a:t>Select one or more organizations to carry out your volunteering events.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9E8"/>
        </a:solidFill>
        <a:effectLst/>
      </p:bgPr>
    </p:bg>
    <p:spTree>
      <p:nvGrpSpPr>
        <p:cNvPr id="1" name=""/>
        <p:cNvGrpSpPr/>
        <p:nvPr/>
      </p:nvGrpSpPr>
      <p:grpSpPr>
        <a:xfrm>
          <a:off x="0" y="0"/>
          <a:ext cx="0" cy="0"/>
          <a:chOff x="0" y="0"/>
          <a:chExt cx="0" cy="0"/>
        </a:xfrm>
      </p:grpSpPr>
      <p:sp>
        <p:nvSpPr>
          <p:cNvPr id="2" name="Freeform 2"/>
          <p:cNvSpPr/>
          <p:nvPr/>
        </p:nvSpPr>
        <p:spPr>
          <a:xfrm>
            <a:off x="-47625" y="-47625"/>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grpSp>
        <p:nvGrpSpPr>
          <p:cNvPr id="3" name="Group 3"/>
          <p:cNvGrpSpPr/>
          <p:nvPr/>
        </p:nvGrpSpPr>
        <p:grpSpPr>
          <a:xfrm>
            <a:off x="2307650" y="2028854"/>
            <a:ext cx="2545652" cy="2997362"/>
            <a:chOff x="35255" y="47625"/>
            <a:chExt cx="3394202" cy="3996482"/>
          </a:xfrm>
        </p:grpSpPr>
        <p:sp>
          <p:nvSpPr>
            <p:cNvPr id="4" name="TextBox 4"/>
            <p:cNvSpPr txBox="1"/>
            <p:nvPr/>
          </p:nvSpPr>
          <p:spPr>
            <a:xfrm>
              <a:off x="35255" y="1118349"/>
              <a:ext cx="3394202" cy="2925758"/>
            </a:xfrm>
            <a:prstGeom prst="rect">
              <a:avLst/>
            </a:prstGeom>
          </p:spPr>
          <p:txBody>
            <a:bodyPr lIns="0" tIns="0" rIns="0" bIns="0" rtlCol="0" anchor="t">
              <a:spAutoFit/>
            </a:bodyPr>
            <a:lstStyle/>
            <a:p>
              <a:pPr algn="ctr">
                <a:lnSpc>
                  <a:spcPts val="2935"/>
                </a:lnSpc>
              </a:pPr>
              <a:r>
                <a:rPr lang="en-US" sz="2180" b="1" spc="43" dirty="0">
                  <a:solidFill>
                    <a:srgbClr val="E8E9E8"/>
                  </a:solidFill>
                  <a:latin typeface="Barlow Bold"/>
                  <a:ea typeface="Barlow Bold"/>
                  <a:cs typeface="Barlow Bold"/>
                  <a:sym typeface="Barlow Bold"/>
                </a:rPr>
                <a:t>Make an initial visit to the organization to understand its needs and plan your volunteering event.</a:t>
              </a:r>
            </a:p>
          </p:txBody>
        </p:sp>
        <p:sp>
          <p:nvSpPr>
            <p:cNvPr id="7" name="TextBox 7"/>
            <p:cNvSpPr txBox="1"/>
            <p:nvPr/>
          </p:nvSpPr>
          <p:spPr>
            <a:xfrm>
              <a:off x="90729" y="47625"/>
              <a:ext cx="3281426" cy="986155"/>
            </a:xfrm>
            <a:prstGeom prst="rect">
              <a:avLst/>
            </a:prstGeom>
          </p:spPr>
          <p:txBody>
            <a:bodyPr lIns="0" tIns="0" rIns="0" bIns="0" rtlCol="0" anchor="t">
              <a:spAutoFit/>
            </a:bodyPr>
            <a:lstStyle/>
            <a:p>
              <a:pPr algn="ctr">
                <a:lnSpc>
                  <a:spcPts val="2753"/>
                </a:lnSpc>
              </a:pPr>
              <a:r>
                <a:rPr lang="en-US" sz="2792" b="1" i="1" spc="33" dirty="0">
                  <a:solidFill>
                    <a:srgbClr val="111B40"/>
                  </a:solidFill>
                  <a:latin typeface="Barlow Heavy Italics"/>
                  <a:ea typeface="Barlow Heavy Italics"/>
                  <a:cs typeface="Barlow Heavy Italics"/>
                  <a:sym typeface="Barlow Heavy Italics"/>
                </a:rPr>
                <a:t>DIAGNOSTIC VISIT:</a:t>
              </a:r>
            </a:p>
          </p:txBody>
        </p:sp>
      </p:grpSp>
      <p:sp>
        <p:nvSpPr>
          <p:cNvPr id="8" name="TextBox 8"/>
          <p:cNvSpPr txBox="1"/>
          <p:nvPr/>
        </p:nvSpPr>
        <p:spPr>
          <a:xfrm rot="-60">
            <a:off x="1757837" y="478088"/>
            <a:ext cx="756304" cy="1993983"/>
          </a:xfrm>
          <a:prstGeom prst="rect">
            <a:avLst/>
          </a:prstGeom>
        </p:spPr>
        <p:txBody>
          <a:bodyPr lIns="0" tIns="0" rIns="0" bIns="0" rtlCol="0" anchor="t">
            <a:spAutoFit/>
          </a:bodyPr>
          <a:lstStyle/>
          <a:p>
            <a:pPr algn="l">
              <a:lnSpc>
                <a:spcPts val="16217"/>
              </a:lnSpc>
            </a:pPr>
            <a:r>
              <a:rPr lang="en-US" sz="11583" b="1">
                <a:solidFill>
                  <a:srgbClr val="111B40"/>
                </a:solidFill>
                <a:latin typeface="Barlow SemiCondensed Heavy"/>
                <a:ea typeface="Barlow SemiCondensed Heavy"/>
                <a:cs typeface="Barlow SemiCondensed Heavy"/>
                <a:sym typeface="Barlow SemiCondensed Heavy"/>
              </a:rPr>
              <a:t>3</a:t>
            </a:r>
          </a:p>
        </p:txBody>
      </p:sp>
      <p:sp>
        <p:nvSpPr>
          <p:cNvPr id="9" name="TextBox 9"/>
          <p:cNvSpPr txBox="1"/>
          <p:nvPr/>
        </p:nvSpPr>
        <p:spPr>
          <a:xfrm rot="-60">
            <a:off x="7433632" y="2516686"/>
            <a:ext cx="879348" cy="1993983"/>
          </a:xfrm>
          <a:prstGeom prst="rect">
            <a:avLst/>
          </a:prstGeom>
        </p:spPr>
        <p:txBody>
          <a:bodyPr lIns="0" tIns="0" rIns="0" bIns="0" rtlCol="0" anchor="t">
            <a:spAutoFit/>
          </a:bodyPr>
          <a:lstStyle/>
          <a:p>
            <a:pPr algn="l">
              <a:lnSpc>
                <a:spcPts val="16217"/>
              </a:lnSpc>
            </a:pPr>
            <a:r>
              <a:rPr lang="en-US" sz="11583" b="1">
                <a:solidFill>
                  <a:srgbClr val="E8E9E8"/>
                </a:solidFill>
                <a:latin typeface="Barlow SemiCondensed Heavy"/>
                <a:ea typeface="Barlow SemiCondensed Heavy"/>
                <a:cs typeface="Barlow SemiCondensed Heavy"/>
                <a:sym typeface="Barlow SemiCondensed Heavy"/>
              </a:rPr>
              <a:t>4</a:t>
            </a:r>
          </a:p>
        </p:txBody>
      </p:sp>
      <p:sp>
        <p:nvSpPr>
          <p:cNvPr id="10" name="TextBox 10"/>
          <p:cNvSpPr txBox="1"/>
          <p:nvPr/>
        </p:nvSpPr>
        <p:spPr>
          <a:xfrm rot="-60">
            <a:off x="13522002" y="4555293"/>
            <a:ext cx="759304" cy="1993983"/>
          </a:xfrm>
          <a:prstGeom prst="rect">
            <a:avLst/>
          </a:prstGeom>
        </p:spPr>
        <p:txBody>
          <a:bodyPr lIns="0" tIns="0" rIns="0" bIns="0" rtlCol="0" anchor="t">
            <a:spAutoFit/>
          </a:bodyPr>
          <a:lstStyle/>
          <a:p>
            <a:pPr algn="l">
              <a:lnSpc>
                <a:spcPts val="16217"/>
              </a:lnSpc>
            </a:pPr>
            <a:r>
              <a:rPr lang="en-US" sz="11583" b="1">
                <a:solidFill>
                  <a:srgbClr val="E8E9E8"/>
                </a:solidFill>
                <a:latin typeface="Barlow SemiCondensed Heavy"/>
                <a:ea typeface="Barlow SemiCondensed Heavy"/>
                <a:cs typeface="Barlow SemiCondensed Heavy"/>
                <a:sym typeface="Barlow SemiCondensed Heavy"/>
              </a:rPr>
              <a:t>5</a:t>
            </a:r>
          </a:p>
        </p:txBody>
      </p:sp>
      <p:sp>
        <p:nvSpPr>
          <p:cNvPr id="11" name="TextBox 11"/>
          <p:cNvSpPr txBox="1"/>
          <p:nvPr/>
        </p:nvSpPr>
        <p:spPr>
          <a:xfrm rot="-60">
            <a:off x="1142999" y="900341"/>
            <a:ext cx="640728" cy="1407852"/>
          </a:xfrm>
          <a:prstGeom prst="rect">
            <a:avLst/>
          </a:prstGeom>
        </p:spPr>
        <p:txBody>
          <a:bodyPr lIns="0" tIns="0" rIns="0" bIns="0" rtlCol="0" anchor="t">
            <a:spAutoFit/>
          </a:bodyPr>
          <a:lstStyle/>
          <a:p>
            <a:pPr algn="l">
              <a:lnSpc>
                <a:spcPts val="11445"/>
              </a:lnSpc>
            </a:pPr>
            <a:r>
              <a:rPr lang="en-US" sz="8175" i="1">
                <a:solidFill>
                  <a:srgbClr val="111B40"/>
                </a:solidFill>
                <a:latin typeface="Barlow SemiCondensed Italics"/>
                <a:ea typeface="Barlow SemiCondensed Italics"/>
                <a:cs typeface="Barlow SemiCondensed Italics"/>
                <a:sym typeface="Barlow SemiCondensed Italics"/>
              </a:rPr>
              <a:t>#</a:t>
            </a:r>
          </a:p>
        </p:txBody>
      </p:sp>
      <p:sp>
        <p:nvSpPr>
          <p:cNvPr id="12" name="TextBox 12"/>
          <p:cNvSpPr txBox="1"/>
          <p:nvPr/>
        </p:nvSpPr>
        <p:spPr>
          <a:xfrm rot="-60">
            <a:off x="6790000" y="2938948"/>
            <a:ext cx="640728" cy="1407852"/>
          </a:xfrm>
          <a:prstGeom prst="rect">
            <a:avLst/>
          </a:prstGeom>
        </p:spPr>
        <p:txBody>
          <a:bodyPr lIns="0" tIns="0" rIns="0" bIns="0" rtlCol="0" anchor="t">
            <a:spAutoFit/>
          </a:bodyPr>
          <a:lstStyle/>
          <a:p>
            <a:pPr algn="l">
              <a:lnSpc>
                <a:spcPts val="11445"/>
              </a:lnSpc>
            </a:pPr>
            <a:r>
              <a:rPr lang="en-US" sz="8175" i="1">
                <a:solidFill>
                  <a:srgbClr val="E8E9E8"/>
                </a:solidFill>
                <a:latin typeface="Barlow SemiCondensed Italics"/>
                <a:ea typeface="Barlow SemiCondensed Italics"/>
                <a:cs typeface="Barlow SemiCondensed Italics"/>
                <a:sym typeface="Barlow SemiCondensed Italics"/>
              </a:rPr>
              <a:t>#</a:t>
            </a:r>
          </a:p>
        </p:txBody>
      </p:sp>
      <p:sp>
        <p:nvSpPr>
          <p:cNvPr id="13" name="TextBox 13"/>
          <p:cNvSpPr txBox="1"/>
          <p:nvPr/>
        </p:nvSpPr>
        <p:spPr>
          <a:xfrm rot="-60">
            <a:off x="12904402" y="4977555"/>
            <a:ext cx="640728" cy="1407852"/>
          </a:xfrm>
          <a:prstGeom prst="rect">
            <a:avLst/>
          </a:prstGeom>
        </p:spPr>
        <p:txBody>
          <a:bodyPr lIns="0" tIns="0" rIns="0" bIns="0" rtlCol="0" anchor="t">
            <a:spAutoFit/>
          </a:bodyPr>
          <a:lstStyle/>
          <a:p>
            <a:pPr algn="l">
              <a:lnSpc>
                <a:spcPts val="11445"/>
              </a:lnSpc>
            </a:pPr>
            <a:r>
              <a:rPr lang="en-US" sz="8175" i="1">
                <a:solidFill>
                  <a:srgbClr val="E8E9E8"/>
                </a:solidFill>
                <a:latin typeface="Barlow SemiCondensed Italics"/>
                <a:ea typeface="Barlow SemiCondensed Italics"/>
                <a:cs typeface="Barlow SemiCondensed Italics"/>
                <a:sym typeface="Barlow SemiCondensed Italics"/>
              </a:rPr>
              <a:t>#</a:t>
            </a:r>
          </a:p>
        </p:txBody>
      </p:sp>
      <p:grpSp>
        <p:nvGrpSpPr>
          <p:cNvPr id="14" name="Group 14"/>
          <p:cNvGrpSpPr/>
          <p:nvPr/>
        </p:nvGrpSpPr>
        <p:grpSpPr>
          <a:xfrm>
            <a:off x="7877004" y="3988594"/>
            <a:ext cx="3453956" cy="2864438"/>
            <a:chOff x="0" y="-94932"/>
            <a:chExt cx="4605274" cy="3819251"/>
          </a:xfrm>
        </p:grpSpPr>
        <p:sp>
          <p:nvSpPr>
            <p:cNvPr id="15" name="TextBox 15"/>
            <p:cNvSpPr txBox="1"/>
            <p:nvPr/>
          </p:nvSpPr>
          <p:spPr>
            <a:xfrm>
              <a:off x="0" y="1546543"/>
              <a:ext cx="4605274" cy="2177776"/>
            </a:xfrm>
            <a:prstGeom prst="rect">
              <a:avLst/>
            </a:prstGeom>
          </p:spPr>
          <p:txBody>
            <a:bodyPr lIns="0" tIns="0" rIns="0" bIns="0" rtlCol="0" anchor="t">
              <a:spAutoFit/>
            </a:bodyPr>
            <a:lstStyle/>
            <a:p>
              <a:pPr algn="ctr">
                <a:lnSpc>
                  <a:spcPts val="2601"/>
                </a:lnSpc>
              </a:pPr>
              <a:r>
                <a:rPr lang="en-US" sz="1932" b="1" spc="36" dirty="0">
                  <a:solidFill>
                    <a:srgbClr val="E8E9E8"/>
                  </a:solidFill>
                  <a:latin typeface="Barlow Bold"/>
                  <a:ea typeface="Barlow Bold"/>
                  <a:cs typeface="Barlow Bold"/>
                  <a:sym typeface="Barlow Bold"/>
                </a:rPr>
                <a:t>Plan the volunteering event, define the activities, and register it on the platform. Only one team can be linked to each event.</a:t>
              </a:r>
            </a:p>
          </p:txBody>
        </p:sp>
        <p:sp>
          <p:nvSpPr>
            <p:cNvPr id="17" name="TextBox 17"/>
            <p:cNvSpPr txBox="1"/>
            <p:nvPr/>
          </p:nvSpPr>
          <p:spPr>
            <a:xfrm>
              <a:off x="228443" y="-94932"/>
              <a:ext cx="4084979" cy="1641475"/>
            </a:xfrm>
            <a:prstGeom prst="rect">
              <a:avLst/>
            </a:prstGeom>
          </p:spPr>
          <p:txBody>
            <a:bodyPr wrap="square" lIns="0" tIns="0" rIns="0" bIns="0" rtlCol="0" anchor="t">
              <a:spAutoFit/>
            </a:bodyPr>
            <a:lstStyle/>
            <a:p>
              <a:pPr algn="ctr">
                <a:lnSpc>
                  <a:spcPts val="2440"/>
                </a:lnSpc>
              </a:pPr>
              <a:r>
                <a:rPr lang="en-US" sz="2300" b="1" i="1" spc="42" dirty="0">
                  <a:solidFill>
                    <a:srgbClr val="42CDD1"/>
                  </a:solidFill>
                  <a:latin typeface="Barlow Heavy Italics"/>
                  <a:ea typeface="Barlow Heavy Italics"/>
                  <a:cs typeface="Barlow Heavy Italics"/>
                  <a:sym typeface="Barlow Heavy Italics"/>
                </a:rPr>
                <a:t>PLANNING AND REGISTERING THE EVENT ON THE PLATFORM:</a:t>
              </a:r>
            </a:p>
          </p:txBody>
        </p:sp>
      </p:grpSp>
      <p:grpSp>
        <p:nvGrpSpPr>
          <p:cNvPr id="18" name="Group 18"/>
          <p:cNvGrpSpPr/>
          <p:nvPr/>
        </p:nvGrpSpPr>
        <p:grpSpPr>
          <a:xfrm>
            <a:off x="13545143" y="6058529"/>
            <a:ext cx="3447458" cy="3199772"/>
            <a:chOff x="281220" y="38100"/>
            <a:chExt cx="4596610" cy="4266362"/>
          </a:xfrm>
        </p:grpSpPr>
        <p:sp>
          <p:nvSpPr>
            <p:cNvPr id="20" name="TextBox 20"/>
            <p:cNvSpPr txBox="1"/>
            <p:nvPr/>
          </p:nvSpPr>
          <p:spPr>
            <a:xfrm>
              <a:off x="281220" y="1682119"/>
              <a:ext cx="4596610" cy="2622343"/>
            </a:xfrm>
            <a:prstGeom prst="rect">
              <a:avLst/>
            </a:prstGeom>
          </p:spPr>
          <p:txBody>
            <a:bodyPr wrap="square" lIns="0" tIns="0" rIns="0" bIns="0" rtlCol="0" anchor="t">
              <a:spAutoFit/>
            </a:bodyPr>
            <a:lstStyle/>
            <a:p>
              <a:pPr algn="ctr">
                <a:lnSpc>
                  <a:spcPts val="2601"/>
                </a:lnSpc>
              </a:pPr>
              <a:r>
                <a:rPr lang="en-US" sz="1880" b="1" spc="38" dirty="0">
                  <a:solidFill>
                    <a:srgbClr val="111B40"/>
                  </a:solidFill>
                  <a:latin typeface="Barlow Bold"/>
                  <a:ea typeface="Barlow Bold"/>
                  <a:cs typeface="Barlow Bold"/>
                  <a:sym typeface="Barlow Bold"/>
                </a:rPr>
                <a:t>This is the time to put your planned activities into action at the organization — and make sure all participating volunteers check in on the platform.</a:t>
              </a:r>
            </a:p>
          </p:txBody>
        </p:sp>
        <p:sp>
          <p:nvSpPr>
            <p:cNvPr id="22" name="TextBox 22"/>
            <p:cNvSpPr txBox="1"/>
            <p:nvPr/>
          </p:nvSpPr>
          <p:spPr>
            <a:xfrm>
              <a:off x="995312" y="38100"/>
              <a:ext cx="3129903" cy="1641475"/>
            </a:xfrm>
            <a:prstGeom prst="rect">
              <a:avLst/>
            </a:prstGeom>
          </p:spPr>
          <p:txBody>
            <a:bodyPr lIns="0" tIns="0" rIns="0" bIns="0" rtlCol="0" anchor="t">
              <a:spAutoFit/>
            </a:bodyPr>
            <a:lstStyle/>
            <a:p>
              <a:pPr algn="ctr">
                <a:lnSpc>
                  <a:spcPts val="2440"/>
                </a:lnSpc>
              </a:pPr>
              <a:r>
                <a:rPr lang="en-US" sz="2300" b="1" i="1" spc="37" dirty="0">
                  <a:solidFill>
                    <a:srgbClr val="2F1EB5"/>
                  </a:solidFill>
                  <a:latin typeface="Barlow Heavy Italics"/>
                  <a:ea typeface="Barlow Heavy Italics"/>
                  <a:cs typeface="Barlow Heavy Italics"/>
                  <a:sym typeface="Barlow Heavy Italics"/>
                </a:rPr>
                <a:t>Put the planned activities into action at the organization</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9E8"/>
        </a:solidFill>
        <a:effectLst/>
      </p:bgPr>
    </p:bg>
    <p:spTree>
      <p:nvGrpSpPr>
        <p:cNvPr id="1" name=""/>
        <p:cNvGrpSpPr/>
        <p:nvPr/>
      </p:nvGrpSpPr>
      <p:grpSpPr>
        <a:xfrm>
          <a:off x="0" y="0"/>
          <a:ext cx="0" cy="0"/>
          <a:chOff x="0" y="0"/>
          <a:chExt cx="0" cy="0"/>
        </a:xfrm>
      </p:grpSpPr>
      <p:sp>
        <p:nvSpPr>
          <p:cNvPr id="2" name="Freeform 2"/>
          <p:cNvSpPr/>
          <p:nvPr/>
        </p:nvSpPr>
        <p:spPr>
          <a:xfrm>
            <a:off x="-47625" y="-47625"/>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TextBox 3"/>
          <p:cNvSpPr txBox="1"/>
          <p:nvPr/>
        </p:nvSpPr>
        <p:spPr>
          <a:xfrm rot="-60">
            <a:off x="4355904" y="779116"/>
            <a:ext cx="759304" cy="1993983"/>
          </a:xfrm>
          <a:prstGeom prst="rect">
            <a:avLst/>
          </a:prstGeom>
        </p:spPr>
        <p:txBody>
          <a:bodyPr lIns="0" tIns="0" rIns="0" bIns="0" rtlCol="0" anchor="t">
            <a:spAutoFit/>
          </a:bodyPr>
          <a:lstStyle/>
          <a:p>
            <a:pPr algn="l">
              <a:lnSpc>
                <a:spcPts val="16217"/>
              </a:lnSpc>
            </a:pPr>
            <a:r>
              <a:rPr lang="en-US" sz="11583" b="1">
                <a:solidFill>
                  <a:srgbClr val="111B40"/>
                </a:solidFill>
                <a:latin typeface="Barlow SemiCondensed Heavy"/>
                <a:ea typeface="Barlow SemiCondensed Heavy"/>
                <a:cs typeface="Barlow SemiCondensed Heavy"/>
                <a:sym typeface="Barlow SemiCondensed Heavy"/>
              </a:rPr>
              <a:t>6</a:t>
            </a:r>
          </a:p>
        </p:txBody>
      </p:sp>
      <p:sp>
        <p:nvSpPr>
          <p:cNvPr id="4" name="TextBox 4"/>
          <p:cNvSpPr txBox="1"/>
          <p:nvPr/>
        </p:nvSpPr>
        <p:spPr>
          <a:xfrm rot="-60">
            <a:off x="11049055" y="3595535"/>
            <a:ext cx="709784" cy="1993983"/>
          </a:xfrm>
          <a:prstGeom prst="rect">
            <a:avLst/>
          </a:prstGeom>
        </p:spPr>
        <p:txBody>
          <a:bodyPr lIns="0" tIns="0" rIns="0" bIns="0" rtlCol="0" anchor="t">
            <a:spAutoFit/>
          </a:bodyPr>
          <a:lstStyle/>
          <a:p>
            <a:pPr algn="l">
              <a:lnSpc>
                <a:spcPts val="16217"/>
              </a:lnSpc>
            </a:pPr>
            <a:r>
              <a:rPr lang="en-US" sz="11583" b="1">
                <a:solidFill>
                  <a:srgbClr val="E8E9E8"/>
                </a:solidFill>
                <a:latin typeface="Barlow SemiCondensed Heavy"/>
                <a:ea typeface="Barlow SemiCondensed Heavy"/>
                <a:cs typeface="Barlow SemiCondensed Heavy"/>
                <a:sym typeface="Barlow SemiCondensed Heavy"/>
              </a:rPr>
              <a:t>7</a:t>
            </a:r>
          </a:p>
        </p:txBody>
      </p:sp>
      <p:sp>
        <p:nvSpPr>
          <p:cNvPr id="5" name="TextBox 5"/>
          <p:cNvSpPr txBox="1"/>
          <p:nvPr/>
        </p:nvSpPr>
        <p:spPr>
          <a:xfrm rot="-60">
            <a:off x="3708510" y="1201379"/>
            <a:ext cx="640728" cy="1407852"/>
          </a:xfrm>
          <a:prstGeom prst="rect">
            <a:avLst/>
          </a:prstGeom>
        </p:spPr>
        <p:txBody>
          <a:bodyPr lIns="0" tIns="0" rIns="0" bIns="0" rtlCol="0" anchor="t">
            <a:spAutoFit/>
          </a:bodyPr>
          <a:lstStyle/>
          <a:p>
            <a:pPr algn="l">
              <a:lnSpc>
                <a:spcPts val="11445"/>
              </a:lnSpc>
            </a:pPr>
            <a:r>
              <a:rPr lang="en-US" sz="8175" i="1">
                <a:solidFill>
                  <a:srgbClr val="111B40"/>
                </a:solidFill>
                <a:latin typeface="Barlow SemiCondensed Italics"/>
                <a:ea typeface="Barlow SemiCondensed Italics"/>
                <a:cs typeface="Barlow SemiCondensed Italics"/>
                <a:sym typeface="Barlow SemiCondensed Italics"/>
              </a:rPr>
              <a:t>#</a:t>
            </a:r>
          </a:p>
        </p:txBody>
      </p:sp>
      <p:sp>
        <p:nvSpPr>
          <p:cNvPr id="6" name="TextBox 6"/>
          <p:cNvSpPr txBox="1"/>
          <p:nvPr/>
        </p:nvSpPr>
        <p:spPr>
          <a:xfrm rot="-60">
            <a:off x="10411376" y="4017797"/>
            <a:ext cx="640728" cy="1407852"/>
          </a:xfrm>
          <a:prstGeom prst="rect">
            <a:avLst/>
          </a:prstGeom>
        </p:spPr>
        <p:txBody>
          <a:bodyPr lIns="0" tIns="0" rIns="0" bIns="0" rtlCol="0" anchor="t">
            <a:spAutoFit/>
          </a:bodyPr>
          <a:lstStyle/>
          <a:p>
            <a:pPr algn="l">
              <a:lnSpc>
                <a:spcPts val="11445"/>
              </a:lnSpc>
            </a:pPr>
            <a:r>
              <a:rPr lang="en-US" sz="8175" i="1">
                <a:solidFill>
                  <a:srgbClr val="E8E9E8"/>
                </a:solidFill>
                <a:latin typeface="Barlow SemiCondensed Italics"/>
                <a:ea typeface="Barlow SemiCondensed Italics"/>
                <a:cs typeface="Barlow SemiCondensed Italics"/>
                <a:sym typeface="Barlow SemiCondensed Italics"/>
              </a:rPr>
              <a:t>#</a:t>
            </a:r>
          </a:p>
        </p:txBody>
      </p:sp>
      <p:grpSp>
        <p:nvGrpSpPr>
          <p:cNvPr id="7" name="Group 7"/>
          <p:cNvGrpSpPr/>
          <p:nvPr/>
        </p:nvGrpSpPr>
        <p:grpSpPr>
          <a:xfrm>
            <a:off x="10856414" y="5448995"/>
            <a:ext cx="3776596" cy="2707115"/>
            <a:chOff x="0" y="66675"/>
            <a:chExt cx="5035461" cy="3609485"/>
          </a:xfrm>
        </p:grpSpPr>
        <p:sp>
          <p:nvSpPr>
            <p:cNvPr id="8" name="TextBox 8"/>
            <p:cNvSpPr txBox="1"/>
            <p:nvPr/>
          </p:nvSpPr>
          <p:spPr>
            <a:xfrm>
              <a:off x="1128344" y="1342873"/>
              <a:ext cx="2733053" cy="2333287"/>
            </a:xfrm>
            <a:prstGeom prst="rect">
              <a:avLst/>
            </a:prstGeom>
          </p:spPr>
          <p:txBody>
            <a:bodyPr lIns="0" tIns="0" rIns="0" bIns="0" rtlCol="0" anchor="t">
              <a:spAutoFit/>
            </a:bodyPr>
            <a:lstStyle/>
            <a:p>
              <a:pPr algn="ctr">
                <a:lnSpc>
                  <a:spcPts val="3505"/>
                </a:lnSpc>
              </a:pPr>
              <a:r>
                <a:rPr lang="en-US" sz="2604" b="1" spc="52" dirty="0">
                  <a:solidFill>
                    <a:srgbClr val="111B40"/>
                  </a:solidFill>
                  <a:latin typeface="Barlow Bold"/>
                  <a:ea typeface="Barlow Bold"/>
                  <a:cs typeface="Barlow Bold"/>
                  <a:sym typeface="Barlow Bold"/>
                </a:rPr>
                <a:t>November 14, 2025</a:t>
              </a:r>
            </a:p>
            <a:p>
              <a:pPr algn="ctr">
                <a:lnSpc>
                  <a:spcPts val="3505"/>
                </a:lnSpc>
              </a:pPr>
              <a:endParaRPr lang="en-US" sz="2604" b="1" spc="52" dirty="0">
                <a:solidFill>
                  <a:srgbClr val="111B40"/>
                </a:solidFill>
                <a:latin typeface="Barlow Bold"/>
                <a:ea typeface="Barlow Bold"/>
                <a:cs typeface="Barlow Bold"/>
                <a:sym typeface="Barlow Bold"/>
              </a:endParaRPr>
            </a:p>
            <a:p>
              <a:pPr algn="ctr">
                <a:lnSpc>
                  <a:spcPts val="3505"/>
                </a:lnSpc>
              </a:pPr>
              <a:r>
                <a:rPr lang="en-US" sz="2604" b="1" spc="52" dirty="0">
                  <a:solidFill>
                    <a:srgbClr val="111B40"/>
                  </a:solidFill>
                  <a:latin typeface="Barlow Bold"/>
                  <a:ea typeface="Barlow Bold"/>
                  <a:cs typeface="Barlow Bold"/>
                  <a:sym typeface="Barlow Bold"/>
                </a:rPr>
                <a:t>Good luck!</a:t>
              </a:r>
              <a:endParaRPr lang="en-US" sz="2604" b="1" spc="49" dirty="0">
                <a:solidFill>
                  <a:srgbClr val="111B40"/>
                </a:solidFill>
                <a:latin typeface="Barlow Bold"/>
                <a:ea typeface="Barlow Bold"/>
                <a:cs typeface="Barlow Bold"/>
                <a:sym typeface="Barlow Bold"/>
              </a:endParaRPr>
            </a:p>
          </p:txBody>
        </p:sp>
        <p:sp>
          <p:nvSpPr>
            <p:cNvPr id="9" name="TextBox 9"/>
            <p:cNvSpPr txBox="1"/>
            <p:nvPr/>
          </p:nvSpPr>
          <p:spPr>
            <a:xfrm>
              <a:off x="0" y="66675"/>
              <a:ext cx="5035461" cy="1167816"/>
            </a:xfrm>
            <a:prstGeom prst="rect">
              <a:avLst/>
            </a:prstGeom>
          </p:spPr>
          <p:txBody>
            <a:bodyPr lIns="0" tIns="0" rIns="0" bIns="0" rtlCol="0" anchor="t">
              <a:spAutoFit/>
            </a:bodyPr>
            <a:lstStyle/>
            <a:p>
              <a:pPr algn="ctr">
                <a:lnSpc>
                  <a:spcPts val="3288"/>
                </a:lnSpc>
              </a:pPr>
              <a:r>
                <a:rPr lang="en-US" sz="3334" b="1" i="1" spc="23" dirty="0">
                  <a:solidFill>
                    <a:srgbClr val="2F1EB5"/>
                  </a:solidFill>
                  <a:latin typeface="Barlow Heavy Italics"/>
                  <a:ea typeface="Barlow Heavy Italics"/>
                  <a:cs typeface="Barlow Heavy Italics"/>
                  <a:sym typeface="Barlow Heavy Italics"/>
                </a:rPr>
                <a:t>RESULTS ANNOUNCEMENT:</a:t>
              </a:r>
            </a:p>
          </p:txBody>
        </p:sp>
      </p:grpSp>
      <p:grpSp>
        <p:nvGrpSpPr>
          <p:cNvPr id="10" name="Group 10"/>
          <p:cNvGrpSpPr/>
          <p:nvPr/>
        </p:nvGrpSpPr>
        <p:grpSpPr>
          <a:xfrm>
            <a:off x="4369537" y="2458114"/>
            <a:ext cx="3545357" cy="2737732"/>
            <a:chOff x="0" y="38100"/>
            <a:chExt cx="4727143" cy="3650311"/>
          </a:xfrm>
        </p:grpSpPr>
        <p:sp>
          <p:nvSpPr>
            <p:cNvPr id="11" name="TextBox 11"/>
            <p:cNvSpPr txBox="1"/>
            <p:nvPr/>
          </p:nvSpPr>
          <p:spPr>
            <a:xfrm>
              <a:off x="994253" y="38100"/>
              <a:ext cx="3339698" cy="820738"/>
            </a:xfrm>
            <a:prstGeom prst="rect">
              <a:avLst/>
            </a:prstGeom>
          </p:spPr>
          <p:txBody>
            <a:bodyPr wrap="square" lIns="0" tIns="0" rIns="0" bIns="0" rtlCol="0" anchor="t">
              <a:spAutoFit/>
            </a:bodyPr>
            <a:lstStyle/>
            <a:p>
              <a:pPr algn="just">
                <a:lnSpc>
                  <a:spcPts val="2440"/>
                </a:lnSpc>
              </a:pPr>
              <a:r>
                <a:rPr lang="en-US" sz="2475" b="1" i="1" spc="51" dirty="0">
                  <a:solidFill>
                    <a:srgbClr val="FF4AB7"/>
                  </a:solidFill>
                  <a:latin typeface="Barlow Heavy Italics"/>
                  <a:ea typeface="Barlow Heavy Italics"/>
                  <a:cs typeface="Barlow Heavy Italics"/>
                  <a:sym typeface="Barlow Heavy Italics"/>
                </a:rPr>
                <a:t>EVENT REGISTRATION:</a:t>
              </a:r>
            </a:p>
          </p:txBody>
        </p:sp>
        <p:sp>
          <p:nvSpPr>
            <p:cNvPr id="12" name="TextBox 12"/>
            <p:cNvSpPr txBox="1"/>
            <p:nvPr/>
          </p:nvSpPr>
          <p:spPr>
            <a:xfrm>
              <a:off x="0" y="1066067"/>
              <a:ext cx="4727143" cy="2622344"/>
            </a:xfrm>
            <a:prstGeom prst="rect">
              <a:avLst/>
            </a:prstGeom>
          </p:spPr>
          <p:txBody>
            <a:bodyPr lIns="0" tIns="0" rIns="0" bIns="0" rtlCol="0" anchor="t">
              <a:spAutoFit/>
            </a:bodyPr>
            <a:lstStyle/>
            <a:p>
              <a:pPr algn="ctr">
                <a:lnSpc>
                  <a:spcPts val="2601"/>
                </a:lnSpc>
              </a:pPr>
              <a:r>
                <a:rPr lang="en-US" sz="1932" b="1" spc="32" dirty="0">
                  <a:solidFill>
                    <a:srgbClr val="E8E9E8"/>
                  </a:solidFill>
                  <a:latin typeface="Barlow Bold"/>
                  <a:ea typeface="Barlow Bold"/>
                  <a:cs typeface="Barlow Bold"/>
                  <a:sym typeface="Barlow Bold"/>
                </a:rPr>
                <a:t>Must be done by the Event Leader. Events will only earn points once marked as “completed”. Don’t forget to upload photos and videos to share your impact!</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1EB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34643" y="3032198"/>
            <a:ext cx="6463236" cy="272825"/>
            <a:chOff x="0" y="0"/>
            <a:chExt cx="8617648" cy="363766"/>
          </a:xfrm>
        </p:grpSpPr>
        <p:sp>
          <p:nvSpPr>
            <p:cNvPr id="3" name="Freeform 3"/>
            <p:cNvSpPr/>
            <p:nvPr/>
          </p:nvSpPr>
          <p:spPr>
            <a:xfrm>
              <a:off x="2205610" y="101473"/>
              <a:ext cx="5888227" cy="199898"/>
            </a:xfrm>
            <a:custGeom>
              <a:avLst/>
              <a:gdLst/>
              <a:ahLst/>
              <a:cxnLst/>
              <a:rect l="l" t="t" r="r" b="b"/>
              <a:pathLst>
                <a:path w="5888227" h="199898">
                  <a:moveTo>
                    <a:pt x="5542279" y="141986"/>
                  </a:moveTo>
                  <a:cubicBezTo>
                    <a:pt x="5556630" y="144399"/>
                    <a:pt x="5571235" y="145923"/>
                    <a:pt x="5585840" y="146939"/>
                  </a:cubicBezTo>
                  <a:cubicBezTo>
                    <a:pt x="5571235" y="146304"/>
                    <a:pt x="5556503" y="145415"/>
                    <a:pt x="5542279" y="141986"/>
                  </a:cubicBezTo>
                  <a:moveTo>
                    <a:pt x="4507991" y="135382"/>
                  </a:moveTo>
                  <a:cubicBezTo>
                    <a:pt x="4457826" y="134620"/>
                    <a:pt x="4407534" y="132461"/>
                    <a:pt x="4357369" y="131191"/>
                  </a:cubicBezTo>
                  <a:cubicBezTo>
                    <a:pt x="4638039" y="135763"/>
                    <a:pt x="4918837" y="143510"/>
                    <a:pt x="5199760" y="155829"/>
                  </a:cubicBezTo>
                  <a:cubicBezTo>
                    <a:pt x="5225922" y="157099"/>
                    <a:pt x="5252466" y="155702"/>
                    <a:pt x="5277992" y="160020"/>
                  </a:cubicBezTo>
                  <a:cubicBezTo>
                    <a:pt x="5021706" y="146177"/>
                    <a:pt x="4764658" y="142748"/>
                    <a:pt x="4508118" y="135382"/>
                  </a:cubicBezTo>
                  <a:moveTo>
                    <a:pt x="3964304" y="82931"/>
                  </a:moveTo>
                  <a:lnTo>
                    <a:pt x="3682237" y="76200"/>
                  </a:lnTo>
                  <a:cubicBezTo>
                    <a:pt x="3684015" y="76200"/>
                    <a:pt x="3980687" y="83185"/>
                    <a:pt x="3998848" y="83693"/>
                  </a:cubicBezTo>
                  <a:close/>
                  <a:moveTo>
                    <a:pt x="5810630" y="119507"/>
                  </a:moveTo>
                  <a:cubicBezTo>
                    <a:pt x="5784341" y="108712"/>
                    <a:pt x="5752972" y="113030"/>
                    <a:pt x="5724016" y="112268"/>
                  </a:cubicBezTo>
                  <a:cubicBezTo>
                    <a:pt x="5496305" y="106299"/>
                    <a:pt x="5268594" y="101727"/>
                    <a:pt x="5040883" y="95377"/>
                  </a:cubicBezTo>
                  <a:cubicBezTo>
                    <a:pt x="4932044" y="92329"/>
                    <a:pt x="4822697" y="94615"/>
                    <a:pt x="4714240" y="84328"/>
                  </a:cubicBezTo>
                  <a:lnTo>
                    <a:pt x="4716145" y="84836"/>
                  </a:lnTo>
                  <a:cubicBezTo>
                    <a:pt x="4653280" y="71247"/>
                    <a:pt x="4586986" y="79121"/>
                    <a:pt x="4522724" y="74549"/>
                  </a:cubicBezTo>
                  <a:cubicBezTo>
                    <a:pt x="4476877" y="77851"/>
                    <a:pt x="4438650" y="64643"/>
                    <a:pt x="4396868" y="59182"/>
                  </a:cubicBezTo>
                  <a:cubicBezTo>
                    <a:pt x="4318889" y="55753"/>
                    <a:pt x="4240785" y="55753"/>
                    <a:pt x="4162807" y="52832"/>
                  </a:cubicBezTo>
                  <a:cubicBezTo>
                    <a:pt x="3886963" y="42672"/>
                    <a:pt x="3611246" y="35560"/>
                    <a:pt x="3335275" y="28829"/>
                  </a:cubicBezTo>
                  <a:lnTo>
                    <a:pt x="2897125" y="18415"/>
                  </a:lnTo>
                  <a:cubicBezTo>
                    <a:pt x="2853310" y="15240"/>
                    <a:pt x="2807844" y="21082"/>
                    <a:pt x="2765171" y="10922"/>
                  </a:cubicBezTo>
                  <a:cubicBezTo>
                    <a:pt x="2582037" y="0"/>
                    <a:pt x="2401062" y="15367"/>
                    <a:pt x="2198879" y="5588"/>
                  </a:cubicBezTo>
                  <a:cubicBezTo>
                    <a:pt x="2258569" y="23241"/>
                    <a:pt x="2311655" y="9017"/>
                    <a:pt x="2355977" y="26670"/>
                  </a:cubicBezTo>
                  <a:cubicBezTo>
                    <a:pt x="2337055" y="36068"/>
                    <a:pt x="2318767" y="35179"/>
                    <a:pt x="2301621" y="34417"/>
                  </a:cubicBezTo>
                  <a:cubicBezTo>
                    <a:pt x="2068323" y="23368"/>
                    <a:pt x="1835531" y="28829"/>
                    <a:pt x="1602868" y="28194"/>
                  </a:cubicBezTo>
                  <a:cubicBezTo>
                    <a:pt x="1509269" y="27940"/>
                    <a:pt x="1411352" y="23114"/>
                    <a:pt x="1319912" y="38100"/>
                  </a:cubicBezTo>
                  <a:cubicBezTo>
                    <a:pt x="1382142" y="60833"/>
                    <a:pt x="1453896" y="55245"/>
                    <a:pt x="1521588" y="54610"/>
                  </a:cubicBezTo>
                  <a:cubicBezTo>
                    <a:pt x="1823086" y="51689"/>
                    <a:pt x="2124584" y="51054"/>
                    <a:pt x="2426717" y="60325"/>
                  </a:cubicBezTo>
                  <a:cubicBezTo>
                    <a:pt x="2483994" y="62103"/>
                    <a:pt x="2541525" y="64389"/>
                    <a:pt x="2598548" y="60579"/>
                  </a:cubicBezTo>
                  <a:cubicBezTo>
                    <a:pt x="2630806" y="56896"/>
                    <a:pt x="2663444" y="55499"/>
                    <a:pt x="2697226" y="56388"/>
                  </a:cubicBezTo>
                  <a:cubicBezTo>
                    <a:pt x="2938907" y="62738"/>
                    <a:pt x="3180461" y="68072"/>
                    <a:pt x="3422269" y="72263"/>
                  </a:cubicBezTo>
                  <a:cubicBezTo>
                    <a:pt x="3260598" y="71882"/>
                    <a:pt x="3099054" y="72136"/>
                    <a:pt x="2937383" y="71247"/>
                  </a:cubicBezTo>
                  <a:cubicBezTo>
                    <a:pt x="2712593" y="69977"/>
                    <a:pt x="2488438" y="73279"/>
                    <a:pt x="2264156" y="75692"/>
                  </a:cubicBezTo>
                  <a:cubicBezTo>
                    <a:pt x="1942719" y="79121"/>
                    <a:pt x="1621536" y="84455"/>
                    <a:pt x="1300988" y="93218"/>
                  </a:cubicBezTo>
                  <a:cubicBezTo>
                    <a:pt x="1113663" y="98425"/>
                    <a:pt x="924687" y="95504"/>
                    <a:pt x="739013" y="108458"/>
                  </a:cubicBezTo>
                  <a:cubicBezTo>
                    <a:pt x="631698" y="116459"/>
                    <a:pt x="522351" y="114681"/>
                    <a:pt x="414020" y="115824"/>
                  </a:cubicBezTo>
                  <a:cubicBezTo>
                    <a:pt x="296291" y="117094"/>
                    <a:pt x="179324" y="125349"/>
                    <a:pt x="60325" y="118491"/>
                  </a:cubicBezTo>
                  <a:cubicBezTo>
                    <a:pt x="35179" y="116967"/>
                    <a:pt x="0" y="118110"/>
                    <a:pt x="3937" y="136779"/>
                  </a:cubicBezTo>
                  <a:cubicBezTo>
                    <a:pt x="6731" y="150241"/>
                    <a:pt x="25019" y="161036"/>
                    <a:pt x="57658" y="162941"/>
                  </a:cubicBezTo>
                  <a:cubicBezTo>
                    <a:pt x="82042" y="164338"/>
                    <a:pt x="105791" y="162687"/>
                    <a:pt x="129794" y="162052"/>
                  </a:cubicBezTo>
                  <a:cubicBezTo>
                    <a:pt x="268351" y="158623"/>
                    <a:pt x="406400" y="153670"/>
                    <a:pt x="545592" y="153543"/>
                  </a:cubicBezTo>
                  <a:cubicBezTo>
                    <a:pt x="577342" y="153543"/>
                    <a:pt x="609600" y="157861"/>
                    <a:pt x="640588" y="152654"/>
                  </a:cubicBezTo>
                  <a:lnTo>
                    <a:pt x="724027" y="152654"/>
                  </a:lnTo>
                  <a:cubicBezTo>
                    <a:pt x="755777" y="146177"/>
                    <a:pt x="791464" y="154432"/>
                    <a:pt x="823341" y="148463"/>
                  </a:cubicBezTo>
                  <a:cubicBezTo>
                    <a:pt x="935609" y="143256"/>
                    <a:pt x="1048004" y="139954"/>
                    <a:pt x="1161542" y="145796"/>
                  </a:cubicBezTo>
                  <a:cubicBezTo>
                    <a:pt x="1208024" y="138811"/>
                    <a:pt x="1257046" y="147828"/>
                    <a:pt x="1303909" y="143510"/>
                  </a:cubicBezTo>
                  <a:cubicBezTo>
                    <a:pt x="1502664" y="133731"/>
                    <a:pt x="1703324" y="145542"/>
                    <a:pt x="1902841" y="142367"/>
                  </a:cubicBezTo>
                  <a:cubicBezTo>
                    <a:pt x="1934083" y="149225"/>
                    <a:pt x="1900809" y="123317"/>
                    <a:pt x="1933321" y="129286"/>
                  </a:cubicBezTo>
                  <a:cubicBezTo>
                    <a:pt x="1999869" y="141732"/>
                    <a:pt x="2065147" y="125095"/>
                    <a:pt x="2131314" y="129540"/>
                  </a:cubicBezTo>
                  <a:cubicBezTo>
                    <a:pt x="2209800" y="134747"/>
                    <a:pt x="2285492" y="123444"/>
                    <a:pt x="2363470" y="126492"/>
                  </a:cubicBezTo>
                  <a:cubicBezTo>
                    <a:pt x="2465578" y="131699"/>
                    <a:pt x="2566797" y="127889"/>
                    <a:pt x="2668143" y="125095"/>
                  </a:cubicBezTo>
                  <a:cubicBezTo>
                    <a:pt x="2716403" y="125476"/>
                    <a:pt x="2764790" y="128397"/>
                    <a:pt x="2812796" y="125476"/>
                  </a:cubicBezTo>
                  <a:cubicBezTo>
                    <a:pt x="2859532" y="118491"/>
                    <a:pt x="2907919" y="122428"/>
                    <a:pt x="2955671" y="123317"/>
                  </a:cubicBezTo>
                  <a:cubicBezTo>
                    <a:pt x="3124327" y="133223"/>
                    <a:pt x="3291840" y="117602"/>
                    <a:pt x="3460623" y="126746"/>
                  </a:cubicBezTo>
                  <a:cubicBezTo>
                    <a:pt x="3736721" y="125349"/>
                    <a:pt x="4012692" y="126238"/>
                    <a:pt x="4288790" y="130175"/>
                  </a:cubicBezTo>
                  <a:cubicBezTo>
                    <a:pt x="4264787" y="130175"/>
                    <a:pt x="4240911" y="130556"/>
                    <a:pt x="4216908" y="131572"/>
                  </a:cubicBezTo>
                  <a:cubicBezTo>
                    <a:pt x="4068191" y="145796"/>
                    <a:pt x="3911092" y="115316"/>
                    <a:pt x="3758692" y="138176"/>
                  </a:cubicBezTo>
                  <a:cubicBezTo>
                    <a:pt x="3787013" y="162941"/>
                    <a:pt x="3827526" y="156972"/>
                    <a:pt x="3861435" y="158496"/>
                  </a:cubicBezTo>
                  <a:cubicBezTo>
                    <a:pt x="4049268" y="166624"/>
                    <a:pt x="4237228" y="162687"/>
                    <a:pt x="4425060" y="167894"/>
                  </a:cubicBezTo>
                  <a:cubicBezTo>
                    <a:pt x="4782692" y="177800"/>
                    <a:pt x="5140325" y="191516"/>
                    <a:pt x="5498083" y="197993"/>
                  </a:cubicBezTo>
                  <a:cubicBezTo>
                    <a:pt x="5540502" y="198755"/>
                    <a:pt x="5582919" y="199898"/>
                    <a:pt x="5625083" y="196596"/>
                  </a:cubicBezTo>
                  <a:cubicBezTo>
                    <a:pt x="5640704" y="196850"/>
                    <a:pt x="5656071" y="197231"/>
                    <a:pt x="5671565" y="197485"/>
                  </a:cubicBezTo>
                  <a:cubicBezTo>
                    <a:pt x="5718555" y="172466"/>
                    <a:pt x="5682487" y="159893"/>
                    <a:pt x="5635243" y="151003"/>
                  </a:cubicBezTo>
                  <a:cubicBezTo>
                    <a:pt x="5630798" y="150114"/>
                    <a:pt x="5626100" y="149606"/>
                    <a:pt x="5621527" y="149098"/>
                  </a:cubicBezTo>
                  <a:cubicBezTo>
                    <a:pt x="5652642" y="150495"/>
                    <a:pt x="5683630" y="151638"/>
                    <a:pt x="5713475" y="156972"/>
                  </a:cubicBezTo>
                  <a:cubicBezTo>
                    <a:pt x="5713983" y="169926"/>
                    <a:pt x="5677026" y="183134"/>
                    <a:pt x="5718174" y="195072"/>
                  </a:cubicBezTo>
                  <a:cubicBezTo>
                    <a:pt x="5727953" y="195326"/>
                    <a:pt x="5733287" y="193294"/>
                    <a:pt x="5733160" y="188468"/>
                  </a:cubicBezTo>
                  <a:lnTo>
                    <a:pt x="5810884" y="180340"/>
                  </a:lnTo>
                  <a:cubicBezTo>
                    <a:pt x="5854952" y="179959"/>
                    <a:pt x="5888227" y="172339"/>
                    <a:pt x="5886576" y="148717"/>
                  </a:cubicBezTo>
                  <a:cubicBezTo>
                    <a:pt x="5885052" y="125984"/>
                    <a:pt x="5844793" y="123825"/>
                    <a:pt x="5810249" y="119634"/>
                  </a:cubicBezTo>
                </a:path>
              </a:pathLst>
            </a:custGeom>
            <a:solidFill>
              <a:srgbClr val="FF4AB7"/>
            </a:solidFill>
          </p:spPr>
          <p:txBody>
            <a:bodyPr/>
            <a:lstStyle/>
            <a:p>
              <a:endParaRPr lang="pt-BR"/>
            </a:p>
          </p:txBody>
        </p:sp>
        <p:sp>
          <p:nvSpPr>
            <p:cNvPr id="4" name="Freeform 4"/>
            <p:cNvSpPr/>
            <p:nvPr/>
          </p:nvSpPr>
          <p:spPr>
            <a:xfrm>
              <a:off x="62357" y="76327"/>
              <a:ext cx="3391663" cy="134493"/>
            </a:xfrm>
            <a:custGeom>
              <a:avLst/>
              <a:gdLst/>
              <a:ahLst/>
              <a:cxnLst/>
              <a:rect l="l" t="t" r="r" b="b"/>
              <a:pathLst>
                <a:path w="3391663" h="134493">
                  <a:moveTo>
                    <a:pt x="3391535" y="9017"/>
                  </a:moveTo>
                  <a:cubicBezTo>
                    <a:pt x="3306318" y="27051"/>
                    <a:pt x="3213862" y="12446"/>
                    <a:pt x="3124708" y="16764"/>
                  </a:cubicBezTo>
                  <a:cubicBezTo>
                    <a:pt x="2949194" y="25400"/>
                    <a:pt x="2770251" y="25908"/>
                    <a:pt x="2592705" y="22860"/>
                  </a:cubicBezTo>
                  <a:cubicBezTo>
                    <a:pt x="2499868" y="21209"/>
                    <a:pt x="2401824" y="26670"/>
                    <a:pt x="2330196" y="41275"/>
                  </a:cubicBezTo>
                  <a:cubicBezTo>
                    <a:pt x="2226818" y="62484"/>
                    <a:pt x="2122043" y="55880"/>
                    <a:pt x="2020316" y="65405"/>
                  </a:cubicBezTo>
                  <a:cubicBezTo>
                    <a:pt x="1906905" y="76073"/>
                    <a:pt x="1788160" y="75946"/>
                    <a:pt x="1671701" y="80391"/>
                  </a:cubicBezTo>
                  <a:cubicBezTo>
                    <a:pt x="1588135" y="83566"/>
                    <a:pt x="1504315" y="85852"/>
                    <a:pt x="1421130" y="90170"/>
                  </a:cubicBezTo>
                  <a:cubicBezTo>
                    <a:pt x="1368298" y="92964"/>
                    <a:pt x="1319022" y="87249"/>
                    <a:pt x="1269492" y="79248"/>
                  </a:cubicBezTo>
                  <a:cubicBezTo>
                    <a:pt x="1317625" y="57023"/>
                    <a:pt x="1384554" y="70993"/>
                    <a:pt x="1440180" y="62484"/>
                  </a:cubicBezTo>
                  <a:cubicBezTo>
                    <a:pt x="1458976" y="59563"/>
                    <a:pt x="1482217" y="64008"/>
                    <a:pt x="1502664" y="60833"/>
                  </a:cubicBezTo>
                  <a:cubicBezTo>
                    <a:pt x="1598803" y="57912"/>
                    <a:pt x="1694180" y="51816"/>
                    <a:pt x="1790573" y="50038"/>
                  </a:cubicBezTo>
                  <a:cubicBezTo>
                    <a:pt x="1802130" y="47752"/>
                    <a:pt x="1783207" y="42672"/>
                    <a:pt x="1790192" y="47498"/>
                  </a:cubicBezTo>
                  <a:cubicBezTo>
                    <a:pt x="1689862" y="57531"/>
                    <a:pt x="1585722" y="54483"/>
                    <a:pt x="1484630" y="62230"/>
                  </a:cubicBezTo>
                  <a:cubicBezTo>
                    <a:pt x="1309751" y="67056"/>
                    <a:pt x="1136650" y="78867"/>
                    <a:pt x="961898" y="83439"/>
                  </a:cubicBezTo>
                  <a:cubicBezTo>
                    <a:pt x="892683" y="80137"/>
                    <a:pt x="826516" y="92583"/>
                    <a:pt x="757301" y="88900"/>
                  </a:cubicBezTo>
                  <a:cubicBezTo>
                    <a:pt x="687197" y="100330"/>
                    <a:pt x="606933" y="88519"/>
                    <a:pt x="539496" y="106299"/>
                  </a:cubicBezTo>
                  <a:cubicBezTo>
                    <a:pt x="523367" y="114681"/>
                    <a:pt x="500888" y="115189"/>
                    <a:pt x="480695" y="112649"/>
                  </a:cubicBezTo>
                  <a:cubicBezTo>
                    <a:pt x="348869" y="96393"/>
                    <a:pt x="220599" y="120904"/>
                    <a:pt x="89535" y="112522"/>
                  </a:cubicBezTo>
                  <a:cubicBezTo>
                    <a:pt x="64262" y="110871"/>
                    <a:pt x="29210" y="106680"/>
                    <a:pt x="44196" y="129921"/>
                  </a:cubicBezTo>
                  <a:cubicBezTo>
                    <a:pt x="11557" y="134493"/>
                    <a:pt x="0" y="126746"/>
                    <a:pt x="1270" y="112395"/>
                  </a:cubicBezTo>
                  <a:cubicBezTo>
                    <a:pt x="2540" y="98806"/>
                    <a:pt x="23241" y="98298"/>
                    <a:pt x="45212" y="98298"/>
                  </a:cubicBezTo>
                  <a:cubicBezTo>
                    <a:pt x="113157" y="98044"/>
                    <a:pt x="181610" y="105664"/>
                    <a:pt x="249174" y="99441"/>
                  </a:cubicBezTo>
                  <a:lnTo>
                    <a:pt x="247777" y="99822"/>
                  </a:lnTo>
                  <a:cubicBezTo>
                    <a:pt x="295021" y="80518"/>
                    <a:pt x="357124" y="83185"/>
                    <a:pt x="413385" y="76962"/>
                  </a:cubicBezTo>
                  <a:lnTo>
                    <a:pt x="412242" y="77089"/>
                  </a:lnTo>
                  <a:cubicBezTo>
                    <a:pt x="520827" y="65278"/>
                    <a:pt x="632206" y="62484"/>
                    <a:pt x="743458" y="59055"/>
                  </a:cubicBezTo>
                  <a:lnTo>
                    <a:pt x="741807" y="59309"/>
                  </a:lnTo>
                  <a:cubicBezTo>
                    <a:pt x="783590" y="47625"/>
                    <a:pt x="832485" y="62357"/>
                    <a:pt x="875157" y="53594"/>
                  </a:cubicBezTo>
                  <a:cubicBezTo>
                    <a:pt x="1038987" y="53340"/>
                    <a:pt x="1200785" y="44450"/>
                    <a:pt x="1363091" y="37338"/>
                  </a:cubicBezTo>
                  <a:cubicBezTo>
                    <a:pt x="1394333" y="30607"/>
                    <a:pt x="1430147" y="39624"/>
                    <a:pt x="1461389" y="32893"/>
                  </a:cubicBezTo>
                  <a:lnTo>
                    <a:pt x="1527683" y="32639"/>
                  </a:lnTo>
                  <a:cubicBezTo>
                    <a:pt x="1558925" y="25908"/>
                    <a:pt x="1594612" y="35052"/>
                    <a:pt x="1625854" y="28067"/>
                  </a:cubicBezTo>
                  <a:lnTo>
                    <a:pt x="1710563" y="28067"/>
                  </a:lnTo>
                  <a:cubicBezTo>
                    <a:pt x="1741170" y="21463"/>
                    <a:pt x="1776349" y="30988"/>
                    <a:pt x="1806702" y="23495"/>
                  </a:cubicBezTo>
                  <a:lnTo>
                    <a:pt x="1893316" y="23622"/>
                  </a:lnTo>
                  <a:cubicBezTo>
                    <a:pt x="1924177" y="17145"/>
                    <a:pt x="1959356" y="26416"/>
                    <a:pt x="1989963" y="19177"/>
                  </a:cubicBezTo>
                  <a:lnTo>
                    <a:pt x="2076069" y="19304"/>
                  </a:lnTo>
                  <a:cubicBezTo>
                    <a:pt x="2107946" y="13081"/>
                    <a:pt x="2143760" y="21463"/>
                    <a:pt x="2175383" y="14986"/>
                  </a:cubicBezTo>
                  <a:lnTo>
                    <a:pt x="2258822" y="15240"/>
                  </a:lnTo>
                  <a:cubicBezTo>
                    <a:pt x="2296541" y="8001"/>
                    <a:pt x="2338324" y="18415"/>
                    <a:pt x="2375916" y="11049"/>
                  </a:cubicBezTo>
                  <a:lnTo>
                    <a:pt x="2478151" y="11557"/>
                  </a:lnTo>
                  <a:cubicBezTo>
                    <a:pt x="2521331" y="4191"/>
                    <a:pt x="2568449" y="15875"/>
                    <a:pt x="2611501" y="7874"/>
                  </a:cubicBezTo>
                  <a:lnTo>
                    <a:pt x="2715769" y="8636"/>
                  </a:lnTo>
                  <a:cubicBezTo>
                    <a:pt x="2760600" y="1397"/>
                    <a:pt x="2809114" y="12573"/>
                    <a:pt x="2853818" y="4826"/>
                  </a:cubicBezTo>
                  <a:lnTo>
                    <a:pt x="3008250" y="6731"/>
                  </a:lnTo>
                  <a:cubicBezTo>
                    <a:pt x="3052826" y="0"/>
                    <a:pt x="3100960" y="10795"/>
                    <a:pt x="3145410" y="3175"/>
                  </a:cubicBezTo>
                  <a:lnTo>
                    <a:pt x="3300604" y="4953"/>
                  </a:lnTo>
                  <a:cubicBezTo>
                    <a:pt x="3331465" y="2032"/>
                    <a:pt x="3362199" y="0"/>
                    <a:pt x="3391663" y="8890"/>
                  </a:cubicBezTo>
                </a:path>
              </a:pathLst>
            </a:custGeom>
            <a:solidFill>
              <a:srgbClr val="FF4AB7"/>
            </a:solidFill>
          </p:spPr>
          <p:txBody>
            <a:bodyPr/>
            <a:lstStyle/>
            <a:p>
              <a:endParaRPr lang="pt-BR"/>
            </a:p>
          </p:txBody>
        </p:sp>
        <p:sp>
          <p:nvSpPr>
            <p:cNvPr id="5" name="Freeform 5"/>
            <p:cNvSpPr/>
            <p:nvPr/>
          </p:nvSpPr>
          <p:spPr>
            <a:xfrm>
              <a:off x="910590" y="196469"/>
              <a:ext cx="2028444" cy="96139"/>
            </a:xfrm>
            <a:custGeom>
              <a:avLst/>
              <a:gdLst/>
              <a:ahLst/>
              <a:cxnLst/>
              <a:rect l="l" t="t" r="r" b="b"/>
              <a:pathLst>
                <a:path w="2028444" h="96139">
                  <a:moveTo>
                    <a:pt x="2028444" y="24511"/>
                  </a:moveTo>
                  <a:cubicBezTo>
                    <a:pt x="1939798" y="39878"/>
                    <a:pt x="1844040" y="31750"/>
                    <a:pt x="1753235" y="32639"/>
                  </a:cubicBezTo>
                  <a:cubicBezTo>
                    <a:pt x="1609598" y="34036"/>
                    <a:pt x="1466215" y="48895"/>
                    <a:pt x="1319022" y="31115"/>
                  </a:cubicBezTo>
                  <a:cubicBezTo>
                    <a:pt x="1339088" y="62230"/>
                    <a:pt x="1358392" y="65659"/>
                    <a:pt x="1446022" y="60706"/>
                  </a:cubicBezTo>
                  <a:cubicBezTo>
                    <a:pt x="1580007" y="53086"/>
                    <a:pt x="1714500" y="46990"/>
                    <a:pt x="1850898" y="56134"/>
                  </a:cubicBezTo>
                  <a:cubicBezTo>
                    <a:pt x="1850390" y="59436"/>
                    <a:pt x="1846707" y="61595"/>
                    <a:pt x="1839849" y="62357"/>
                  </a:cubicBezTo>
                  <a:lnTo>
                    <a:pt x="1771523" y="62484"/>
                  </a:lnTo>
                  <a:cubicBezTo>
                    <a:pt x="1739392" y="68961"/>
                    <a:pt x="1703070" y="60452"/>
                    <a:pt x="1670812" y="67056"/>
                  </a:cubicBezTo>
                  <a:lnTo>
                    <a:pt x="1606931" y="67183"/>
                  </a:lnTo>
                  <a:cubicBezTo>
                    <a:pt x="1574546" y="73787"/>
                    <a:pt x="1537843" y="65405"/>
                    <a:pt x="1505458" y="71882"/>
                  </a:cubicBezTo>
                  <a:lnTo>
                    <a:pt x="1424051" y="71755"/>
                  </a:lnTo>
                  <a:cubicBezTo>
                    <a:pt x="1393317" y="78359"/>
                    <a:pt x="1357884" y="68961"/>
                    <a:pt x="1327277" y="76200"/>
                  </a:cubicBezTo>
                  <a:lnTo>
                    <a:pt x="1259459" y="76327"/>
                  </a:lnTo>
                  <a:cubicBezTo>
                    <a:pt x="1227709" y="82931"/>
                    <a:pt x="1191768" y="74295"/>
                    <a:pt x="1160018" y="80772"/>
                  </a:cubicBezTo>
                  <a:lnTo>
                    <a:pt x="1076706" y="80772"/>
                  </a:lnTo>
                  <a:cubicBezTo>
                    <a:pt x="1045972" y="87503"/>
                    <a:pt x="1010666" y="77978"/>
                    <a:pt x="980186" y="85344"/>
                  </a:cubicBezTo>
                  <a:lnTo>
                    <a:pt x="912241" y="85471"/>
                  </a:lnTo>
                  <a:cubicBezTo>
                    <a:pt x="880364" y="91948"/>
                    <a:pt x="844296" y="83439"/>
                    <a:pt x="812419" y="89916"/>
                  </a:cubicBezTo>
                  <a:lnTo>
                    <a:pt x="747776" y="90043"/>
                  </a:lnTo>
                  <a:cubicBezTo>
                    <a:pt x="712597" y="96139"/>
                    <a:pt x="676021" y="90297"/>
                    <a:pt x="640080" y="90932"/>
                  </a:cubicBezTo>
                  <a:cubicBezTo>
                    <a:pt x="577850" y="87757"/>
                    <a:pt x="516255" y="90297"/>
                    <a:pt x="455041" y="93853"/>
                  </a:cubicBezTo>
                  <a:cubicBezTo>
                    <a:pt x="444500" y="94488"/>
                    <a:pt x="434086" y="94742"/>
                    <a:pt x="423545" y="94361"/>
                  </a:cubicBezTo>
                  <a:cubicBezTo>
                    <a:pt x="316484" y="91186"/>
                    <a:pt x="209423" y="90424"/>
                    <a:pt x="102489" y="86741"/>
                  </a:cubicBezTo>
                  <a:cubicBezTo>
                    <a:pt x="70104" y="85598"/>
                    <a:pt x="31369" y="89535"/>
                    <a:pt x="15367" y="70231"/>
                  </a:cubicBezTo>
                  <a:cubicBezTo>
                    <a:pt x="0" y="51562"/>
                    <a:pt x="30353" y="45085"/>
                    <a:pt x="58801" y="39370"/>
                  </a:cubicBezTo>
                  <a:lnTo>
                    <a:pt x="58039" y="39624"/>
                  </a:lnTo>
                  <a:cubicBezTo>
                    <a:pt x="164719" y="18415"/>
                    <a:pt x="281432" y="24638"/>
                    <a:pt x="393319" y="21590"/>
                  </a:cubicBezTo>
                  <a:cubicBezTo>
                    <a:pt x="488696" y="18923"/>
                    <a:pt x="584327" y="14732"/>
                    <a:pt x="680720" y="15113"/>
                  </a:cubicBezTo>
                  <a:cubicBezTo>
                    <a:pt x="1062990" y="16510"/>
                    <a:pt x="1444625" y="10160"/>
                    <a:pt x="1826641" y="7620"/>
                  </a:cubicBezTo>
                  <a:cubicBezTo>
                    <a:pt x="1894713" y="7239"/>
                    <a:pt x="1966722" y="0"/>
                    <a:pt x="2028444" y="24511"/>
                  </a:cubicBezTo>
                </a:path>
              </a:pathLst>
            </a:custGeom>
            <a:solidFill>
              <a:srgbClr val="FF4AB7"/>
            </a:solidFill>
          </p:spPr>
          <p:txBody>
            <a:bodyPr/>
            <a:lstStyle/>
            <a:p>
              <a:endParaRPr lang="pt-BR"/>
            </a:p>
          </p:txBody>
        </p:sp>
        <p:sp>
          <p:nvSpPr>
            <p:cNvPr id="6" name="Freeform 6"/>
            <p:cNvSpPr/>
            <p:nvPr/>
          </p:nvSpPr>
          <p:spPr>
            <a:xfrm>
              <a:off x="7674991" y="135636"/>
              <a:ext cx="467106" cy="14478"/>
            </a:xfrm>
            <a:custGeom>
              <a:avLst/>
              <a:gdLst/>
              <a:ahLst/>
              <a:cxnLst/>
              <a:rect l="l" t="t" r="r" b="b"/>
              <a:pathLst>
                <a:path w="467106" h="14478">
                  <a:moveTo>
                    <a:pt x="0" y="0"/>
                  </a:moveTo>
                  <a:lnTo>
                    <a:pt x="466979" y="11176"/>
                  </a:lnTo>
                  <a:lnTo>
                    <a:pt x="467107" y="14478"/>
                  </a:lnTo>
                  <a:lnTo>
                    <a:pt x="127" y="3302"/>
                  </a:lnTo>
                  <a:close/>
                </a:path>
              </a:pathLst>
            </a:custGeom>
            <a:solidFill>
              <a:srgbClr val="FF4AB7"/>
            </a:solidFill>
          </p:spPr>
          <p:txBody>
            <a:bodyPr/>
            <a:lstStyle/>
            <a:p>
              <a:endParaRPr lang="pt-BR"/>
            </a:p>
          </p:txBody>
        </p:sp>
        <p:sp>
          <p:nvSpPr>
            <p:cNvPr id="7" name="Freeform 7"/>
            <p:cNvSpPr/>
            <p:nvPr/>
          </p:nvSpPr>
          <p:spPr>
            <a:xfrm>
              <a:off x="1186307" y="147447"/>
              <a:ext cx="110236" cy="38354"/>
            </a:xfrm>
            <a:custGeom>
              <a:avLst/>
              <a:gdLst/>
              <a:ahLst/>
              <a:cxnLst/>
              <a:rect l="l" t="t" r="r" b="b"/>
              <a:pathLst>
                <a:path w="110236" h="38354">
                  <a:moveTo>
                    <a:pt x="0" y="13716"/>
                  </a:moveTo>
                  <a:cubicBezTo>
                    <a:pt x="33147" y="0"/>
                    <a:pt x="73152" y="9271"/>
                    <a:pt x="110236" y="8255"/>
                  </a:cubicBezTo>
                  <a:cubicBezTo>
                    <a:pt x="81788" y="38354"/>
                    <a:pt x="39624" y="21463"/>
                    <a:pt x="0" y="13716"/>
                  </a:cubicBezTo>
                </a:path>
              </a:pathLst>
            </a:custGeom>
            <a:solidFill>
              <a:srgbClr val="FF4AB7"/>
            </a:solidFill>
          </p:spPr>
          <p:txBody>
            <a:bodyPr/>
            <a:lstStyle/>
            <a:p>
              <a:endParaRPr lang="pt-BR"/>
            </a:p>
          </p:txBody>
        </p:sp>
        <p:sp>
          <p:nvSpPr>
            <p:cNvPr id="8" name="Freeform 8"/>
            <p:cNvSpPr/>
            <p:nvPr/>
          </p:nvSpPr>
          <p:spPr>
            <a:xfrm>
              <a:off x="80264" y="57912"/>
              <a:ext cx="8495412" cy="175641"/>
            </a:xfrm>
            <a:custGeom>
              <a:avLst/>
              <a:gdLst/>
              <a:ahLst/>
              <a:cxnLst/>
              <a:rect l="l" t="t" r="r" b="b"/>
              <a:pathLst>
                <a:path w="8495412" h="175641">
                  <a:moveTo>
                    <a:pt x="4394073" y="55626"/>
                  </a:moveTo>
                  <a:cubicBezTo>
                    <a:pt x="4393438" y="55499"/>
                    <a:pt x="4393057" y="55499"/>
                    <a:pt x="4392422" y="55499"/>
                  </a:cubicBezTo>
                  <a:cubicBezTo>
                    <a:pt x="4395089" y="54991"/>
                    <a:pt x="4398518" y="54737"/>
                    <a:pt x="4403979" y="54737"/>
                  </a:cubicBezTo>
                  <a:cubicBezTo>
                    <a:pt x="4409948" y="55499"/>
                    <a:pt x="4415917" y="56134"/>
                    <a:pt x="4421886" y="56642"/>
                  </a:cubicBezTo>
                  <a:cubicBezTo>
                    <a:pt x="4411853" y="56769"/>
                    <a:pt x="4402201" y="56769"/>
                    <a:pt x="4394073" y="55499"/>
                  </a:cubicBezTo>
                  <a:moveTo>
                    <a:pt x="4387342" y="57150"/>
                  </a:moveTo>
                  <a:cubicBezTo>
                    <a:pt x="4387342" y="57277"/>
                    <a:pt x="4387215" y="57404"/>
                    <a:pt x="4387342" y="57531"/>
                  </a:cubicBezTo>
                  <a:cubicBezTo>
                    <a:pt x="4389247" y="60960"/>
                    <a:pt x="4385183" y="59055"/>
                    <a:pt x="4387342" y="57150"/>
                  </a:cubicBezTo>
                  <a:moveTo>
                    <a:pt x="8422894" y="103378"/>
                  </a:moveTo>
                  <a:cubicBezTo>
                    <a:pt x="8355458" y="88392"/>
                    <a:pt x="8282051" y="91567"/>
                    <a:pt x="8212837" y="82677"/>
                  </a:cubicBezTo>
                  <a:lnTo>
                    <a:pt x="8214615" y="80137"/>
                  </a:lnTo>
                  <a:cubicBezTo>
                    <a:pt x="8182357" y="72517"/>
                    <a:pt x="8145781" y="78994"/>
                    <a:pt x="8113650" y="70993"/>
                  </a:cubicBezTo>
                  <a:lnTo>
                    <a:pt x="8049642" y="68072"/>
                  </a:lnTo>
                  <a:cubicBezTo>
                    <a:pt x="7980808" y="56515"/>
                    <a:pt x="7908037" y="67310"/>
                    <a:pt x="7839203" y="55626"/>
                  </a:cubicBezTo>
                  <a:lnTo>
                    <a:pt x="7835393" y="57150"/>
                  </a:lnTo>
                  <a:lnTo>
                    <a:pt x="7831202" y="55753"/>
                  </a:lnTo>
                  <a:cubicBezTo>
                    <a:pt x="7800849" y="45085"/>
                    <a:pt x="7766305" y="49149"/>
                    <a:pt x="7734047" y="48514"/>
                  </a:cubicBezTo>
                  <a:cubicBezTo>
                    <a:pt x="7136765" y="37592"/>
                    <a:pt x="6539865" y="14478"/>
                    <a:pt x="5942204" y="12446"/>
                  </a:cubicBezTo>
                  <a:cubicBezTo>
                    <a:pt x="5700777" y="11684"/>
                    <a:pt x="5458969" y="17399"/>
                    <a:pt x="5216906" y="5588"/>
                  </a:cubicBezTo>
                  <a:cubicBezTo>
                    <a:pt x="5204587" y="4953"/>
                    <a:pt x="5193919" y="6350"/>
                    <a:pt x="5184648" y="10033"/>
                  </a:cubicBezTo>
                  <a:cubicBezTo>
                    <a:pt x="5075047" y="18415"/>
                    <a:pt x="4963160" y="0"/>
                    <a:pt x="4853686" y="10414"/>
                  </a:cubicBezTo>
                  <a:lnTo>
                    <a:pt x="4847971" y="12319"/>
                  </a:lnTo>
                  <a:lnTo>
                    <a:pt x="4841875" y="10414"/>
                  </a:lnTo>
                  <a:cubicBezTo>
                    <a:pt x="4807331" y="16510"/>
                    <a:pt x="4771263" y="10922"/>
                    <a:pt x="4735957" y="11557"/>
                  </a:cubicBezTo>
                  <a:cubicBezTo>
                    <a:pt x="4660138" y="12827"/>
                    <a:pt x="4583049" y="1016"/>
                    <a:pt x="4508119" y="12192"/>
                  </a:cubicBezTo>
                  <a:lnTo>
                    <a:pt x="4510405" y="11684"/>
                  </a:lnTo>
                  <a:cubicBezTo>
                    <a:pt x="4430776" y="19431"/>
                    <a:pt x="4348480" y="3683"/>
                    <a:pt x="4269232" y="13843"/>
                  </a:cubicBezTo>
                  <a:lnTo>
                    <a:pt x="4263136" y="15748"/>
                  </a:lnTo>
                  <a:lnTo>
                    <a:pt x="4256913" y="13970"/>
                  </a:lnTo>
                  <a:cubicBezTo>
                    <a:pt x="4170934" y="23241"/>
                    <a:pt x="4081399" y="4699"/>
                    <a:pt x="3995674" y="16764"/>
                  </a:cubicBezTo>
                  <a:lnTo>
                    <a:pt x="3997325" y="16510"/>
                  </a:lnTo>
                  <a:cubicBezTo>
                    <a:pt x="3918331" y="25400"/>
                    <a:pt x="3836162" y="8890"/>
                    <a:pt x="3757295" y="18796"/>
                  </a:cubicBezTo>
                  <a:lnTo>
                    <a:pt x="3731006" y="18796"/>
                  </a:lnTo>
                  <a:cubicBezTo>
                    <a:pt x="3649345" y="27305"/>
                    <a:pt x="3564763" y="11430"/>
                    <a:pt x="3483229" y="20828"/>
                  </a:cubicBezTo>
                  <a:lnTo>
                    <a:pt x="3454781" y="21082"/>
                  </a:lnTo>
                  <a:cubicBezTo>
                    <a:pt x="3426460" y="26670"/>
                    <a:pt x="3395091" y="20955"/>
                    <a:pt x="3366389" y="24765"/>
                  </a:cubicBezTo>
                  <a:cubicBezTo>
                    <a:pt x="3231515" y="30988"/>
                    <a:pt x="3095117" y="26162"/>
                    <a:pt x="2959735" y="29972"/>
                  </a:cubicBezTo>
                  <a:cubicBezTo>
                    <a:pt x="2765044" y="35306"/>
                    <a:pt x="2568702" y="29845"/>
                    <a:pt x="2374392" y="41148"/>
                  </a:cubicBezTo>
                  <a:cubicBezTo>
                    <a:pt x="2318004" y="44450"/>
                    <a:pt x="2277618" y="63373"/>
                    <a:pt x="2225548" y="64262"/>
                  </a:cubicBezTo>
                  <a:cubicBezTo>
                    <a:pt x="2057400" y="67056"/>
                    <a:pt x="1892300" y="81407"/>
                    <a:pt x="1724533" y="84201"/>
                  </a:cubicBezTo>
                  <a:cubicBezTo>
                    <a:pt x="1571879" y="86741"/>
                    <a:pt x="1421130" y="105410"/>
                    <a:pt x="1265936" y="89027"/>
                  </a:cubicBezTo>
                  <a:cubicBezTo>
                    <a:pt x="1251077" y="88392"/>
                    <a:pt x="1236726" y="89027"/>
                    <a:pt x="1222629" y="91059"/>
                  </a:cubicBezTo>
                  <a:cubicBezTo>
                    <a:pt x="1181735" y="105791"/>
                    <a:pt x="1137920" y="99441"/>
                    <a:pt x="1094232" y="92837"/>
                  </a:cubicBezTo>
                  <a:cubicBezTo>
                    <a:pt x="1040003" y="87503"/>
                    <a:pt x="987171" y="92202"/>
                    <a:pt x="934212" y="95504"/>
                  </a:cubicBezTo>
                  <a:cubicBezTo>
                    <a:pt x="863854" y="95377"/>
                    <a:pt x="795401" y="103251"/>
                    <a:pt x="724916" y="102997"/>
                  </a:cubicBezTo>
                  <a:cubicBezTo>
                    <a:pt x="656336" y="108712"/>
                    <a:pt x="585597" y="108458"/>
                    <a:pt x="517525" y="115824"/>
                  </a:cubicBezTo>
                  <a:cubicBezTo>
                    <a:pt x="370459" y="109220"/>
                    <a:pt x="227076" y="126111"/>
                    <a:pt x="80391" y="123063"/>
                  </a:cubicBezTo>
                  <a:cubicBezTo>
                    <a:pt x="48514" y="122428"/>
                    <a:pt x="0" y="115062"/>
                    <a:pt x="9652" y="145415"/>
                  </a:cubicBezTo>
                  <a:cubicBezTo>
                    <a:pt x="18161" y="151638"/>
                    <a:pt x="24892" y="159131"/>
                    <a:pt x="45212" y="155956"/>
                  </a:cubicBezTo>
                  <a:lnTo>
                    <a:pt x="235585" y="160401"/>
                  </a:lnTo>
                  <a:cubicBezTo>
                    <a:pt x="268097" y="153924"/>
                    <a:pt x="304292" y="161544"/>
                    <a:pt x="337185" y="156210"/>
                  </a:cubicBezTo>
                  <a:lnTo>
                    <a:pt x="565785" y="159385"/>
                  </a:lnTo>
                  <a:cubicBezTo>
                    <a:pt x="603885" y="152019"/>
                    <a:pt x="646303" y="162433"/>
                    <a:pt x="684403" y="155067"/>
                  </a:cubicBezTo>
                  <a:lnTo>
                    <a:pt x="838708" y="165862"/>
                  </a:lnTo>
                  <a:cubicBezTo>
                    <a:pt x="890397" y="159766"/>
                    <a:pt x="938403" y="175641"/>
                    <a:pt x="990981" y="173355"/>
                  </a:cubicBezTo>
                  <a:cubicBezTo>
                    <a:pt x="1297305" y="160528"/>
                    <a:pt x="1604772" y="152019"/>
                    <a:pt x="1911477" y="140970"/>
                  </a:cubicBezTo>
                  <a:cubicBezTo>
                    <a:pt x="2269363" y="128016"/>
                    <a:pt x="2626487" y="111633"/>
                    <a:pt x="2985897" y="105791"/>
                  </a:cubicBezTo>
                  <a:cubicBezTo>
                    <a:pt x="3024886" y="102870"/>
                    <a:pt x="3065018" y="104775"/>
                    <a:pt x="3103753" y="102616"/>
                  </a:cubicBezTo>
                  <a:cubicBezTo>
                    <a:pt x="3220847" y="96139"/>
                    <a:pt x="3341243" y="106807"/>
                    <a:pt x="3456432" y="92456"/>
                  </a:cubicBezTo>
                  <a:cubicBezTo>
                    <a:pt x="3550666" y="83439"/>
                    <a:pt x="3647694" y="82677"/>
                    <a:pt x="3743452" y="83820"/>
                  </a:cubicBezTo>
                  <a:cubicBezTo>
                    <a:pt x="3961003" y="86360"/>
                    <a:pt x="4178046" y="79375"/>
                    <a:pt x="4395978" y="89154"/>
                  </a:cubicBezTo>
                  <a:cubicBezTo>
                    <a:pt x="4432427" y="90805"/>
                    <a:pt x="4491101" y="94361"/>
                    <a:pt x="4487037" y="69596"/>
                  </a:cubicBezTo>
                  <a:cubicBezTo>
                    <a:pt x="4486403" y="66040"/>
                    <a:pt x="4484371" y="63500"/>
                    <a:pt x="4481196" y="61595"/>
                  </a:cubicBezTo>
                  <a:cubicBezTo>
                    <a:pt x="4609592" y="68453"/>
                    <a:pt x="4747134" y="58166"/>
                    <a:pt x="4884293" y="66675"/>
                  </a:cubicBezTo>
                  <a:cubicBezTo>
                    <a:pt x="4927981" y="67564"/>
                    <a:pt x="6120892" y="96266"/>
                    <a:pt x="6448934" y="104013"/>
                  </a:cubicBezTo>
                  <a:cubicBezTo>
                    <a:pt x="6482335" y="104775"/>
                    <a:pt x="6516243" y="107315"/>
                    <a:pt x="6549010" y="104775"/>
                  </a:cubicBezTo>
                  <a:cubicBezTo>
                    <a:pt x="6666485" y="95758"/>
                    <a:pt x="6783960" y="105029"/>
                    <a:pt x="6901689" y="109728"/>
                  </a:cubicBezTo>
                  <a:cubicBezTo>
                    <a:pt x="7064630" y="116332"/>
                    <a:pt x="7227825" y="117983"/>
                    <a:pt x="7390766" y="123952"/>
                  </a:cubicBezTo>
                  <a:cubicBezTo>
                    <a:pt x="7634098" y="132969"/>
                    <a:pt x="7877176" y="140589"/>
                    <a:pt x="8120635" y="141351"/>
                  </a:cubicBezTo>
                  <a:lnTo>
                    <a:pt x="8430769" y="146050"/>
                  </a:lnTo>
                  <a:cubicBezTo>
                    <a:pt x="8495413" y="130302"/>
                    <a:pt x="8482585" y="116967"/>
                    <a:pt x="8422768" y="103632"/>
                  </a:cubicBezTo>
                </a:path>
              </a:pathLst>
            </a:custGeom>
            <a:solidFill>
              <a:srgbClr val="FF4AB7"/>
            </a:solidFill>
          </p:spPr>
          <p:txBody>
            <a:bodyPr/>
            <a:lstStyle/>
            <a:p>
              <a:endParaRPr lang="pt-BR"/>
            </a:p>
          </p:txBody>
        </p:sp>
        <p:sp>
          <p:nvSpPr>
            <p:cNvPr id="9" name="Freeform 9"/>
            <p:cNvSpPr/>
            <p:nvPr/>
          </p:nvSpPr>
          <p:spPr>
            <a:xfrm>
              <a:off x="4697857" y="124460"/>
              <a:ext cx="1269365" cy="34544"/>
            </a:xfrm>
            <a:custGeom>
              <a:avLst/>
              <a:gdLst/>
              <a:ahLst/>
              <a:cxnLst/>
              <a:rect l="l" t="t" r="r" b="b"/>
              <a:pathLst>
                <a:path w="1269365" h="34544">
                  <a:moveTo>
                    <a:pt x="3683" y="0"/>
                  </a:moveTo>
                  <a:lnTo>
                    <a:pt x="0" y="4318"/>
                  </a:lnTo>
                  <a:lnTo>
                    <a:pt x="1269365" y="34544"/>
                  </a:lnTo>
                  <a:lnTo>
                    <a:pt x="1269365" y="30226"/>
                  </a:lnTo>
                  <a:close/>
                </a:path>
              </a:pathLst>
            </a:custGeom>
            <a:solidFill>
              <a:srgbClr val="FF4AB7"/>
            </a:solidFill>
          </p:spPr>
          <p:txBody>
            <a:bodyPr/>
            <a:lstStyle/>
            <a:p>
              <a:endParaRPr lang="pt-BR"/>
            </a:p>
          </p:txBody>
        </p:sp>
        <p:sp>
          <p:nvSpPr>
            <p:cNvPr id="10" name="Freeform 10"/>
            <p:cNvSpPr/>
            <p:nvPr/>
          </p:nvSpPr>
          <p:spPr>
            <a:xfrm>
              <a:off x="6172962" y="173609"/>
              <a:ext cx="129413" cy="26162"/>
            </a:xfrm>
            <a:custGeom>
              <a:avLst/>
              <a:gdLst/>
              <a:ahLst/>
              <a:cxnLst/>
              <a:rect l="l" t="t" r="r" b="b"/>
              <a:pathLst>
                <a:path w="129413" h="26162">
                  <a:moveTo>
                    <a:pt x="17145" y="19431"/>
                  </a:moveTo>
                  <a:lnTo>
                    <a:pt x="0" y="2667"/>
                  </a:lnTo>
                  <a:cubicBezTo>
                    <a:pt x="39497" y="4445"/>
                    <a:pt x="81026" y="0"/>
                    <a:pt x="129413" y="12954"/>
                  </a:cubicBezTo>
                  <a:cubicBezTo>
                    <a:pt x="86741" y="26162"/>
                    <a:pt x="50800" y="19431"/>
                    <a:pt x="17145" y="19558"/>
                  </a:cubicBezTo>
                </a:path>
              </a:pathLst>
            </a:custGeom>
            <a:solidFill>
              <a:srgbClr val="FF4AB7"/>
            </a:solidFill>
          </p:spPr>
          <p:txBody>
            <a:bodyPr/>
            <a:lstStyle/>
            <a:p>
              <a:endParaRPr lang="pt-BR"/>
            </a:p>
          </p:txBody>
        </p:sp>
        <p:sp>
          <p:nvSpPr>
            <p:cNvPr id="11" name="Freeform 11"/>
            <p:cNvSpPr/>
            <p:nvPr/>
          </p:nvSpPr>
          <p:spPr>
            <a:xfrm>
              <a:off x="1552448" y="121285"/>
              <a:ext cx="307340" cy="22479"/>
            </a:xfrm>
            <a:custGeom>
              <a:avLst/>
              <a:gdLst/>
              <a:ahLst/>
              <a:cxnLst/>
              <a:rect l="l" t="t" r="r" b="b"/>
              <a:pathLst>
                <a:path w="307340" h="22479">
                  <a:moveTo>
                    <a:pt x="16891" y="22479"/>
                  </a:moveTo>
                  <a:lnTo>
                    <a:pt x="0" y="13716"/>
                  </a:lnTo>
                  <a:cubicBezTo>
                    <a:pt x="100838" y="4445"/>
                    <a:pt x="202565" y="0"/>
                    <a:pt x="307340" y="9398"/>
                  </a:cubicBezTo>
                  <a:close/>
                </a:path>
              </a:pathLst>
            </a:custGeom>
            <a:solidFill>
              <a:srgbClr val="FF4AB7"/>
            </a:solidFill>
          </p:spPr>
          <p:txBody>
            <a:bodyPr/>
            <a:lstStyle/>
            <a:p>
              <a:endParaRPr lang="pt-BR"/>
            </a:p>
          </p:txBody>
        </p:sp>
      </p:grpSp>
      <p:grpSp>
        <p:nvGrpSpPr>
          <p:cNvPr id="12" name="Group 12"/>
          <p:cNvGrpSpPr>
            <a:grpSpLocks noChangeAspect="1"/>
          </p:cNvGrpSpPr>
          <p:nvPr/>
        </p:nvGrpSpPr>
        <p:grpSpPr>
          <a:xfrm>
            <a:off x="-47625" y="-47625"/>
            <a:ext cx="18383240" cy="1380249"/>
            <a:chOff x="0" y="0"/>
            <a:chExt cx="24510987" cy="1840332"/>
          </a:xfrm>
        </p:grpSpPr>
        <p:sp>
          <p:nvSpPr>
            <p:cNvPr id="13" name="Freeform 13"/>
            <p:cNvSpPr/>
            <p:nvPr/>
          </p:nvSpPr>
          <p:spPr>
            <a:xfrm>
              <a:off x="12270867" y="63500"/>
              <a:ext cx="12176633" cy="1713357"/>
            </a:xfrm>
            <a:custGeom>
              <a:avLst/>
              <a:gdLst/>
              <a:ahLst/>
              <a:cxnLst/>
              <a:rect l="l" t="t" r="r" b="b"/>
              <a:pathLst>
                <a:path w="12176633" h="1713357">
                  <a:moveTo>
                    <a:pt x="0" y="1713357"/>
                  </a:moveTo>
                  <a:lnTo>
                    <a:pt x="12176633" y="1713357"/>
                  </a:lnTo>
                  <a:lnTo>
                    <a:pt x="12176633" y="0"/>
                  </a:lnTo>
                  <a:lnTo>
                    <a:pt x="0" y="0"/>
                  </a:lnTo>
                  <a:close/>
                </a:path>
              </a:pathLst>
            </a:custGeom>
            <a:solidFill>
              <a:srgbClr val="FF4AB7"/>
            </a:solidFill>
          </p:spPr>
          <p:txBody>
            <a:bodyPr/>
            <a:lstStyle/>
            <a:p>
              <a:endParaRPr lang="pt-BR"/>
            </a:p>
          </p:txBody>
        </p:sp>
        <p:sp>
          <p:nvSpPr>
            <p:cNvPr id="14" name="Freeform 14"/>
            <p:cNvSpPr/>
            <p:nvPr/>
          </p:nvSpPr>
          <p:spPr>
            <a:xfrm>
              <a:off x="63500" y="63500"/>
              <a:ext cx="12207367" cy="1713357"/>
            </a:xfrm>
            <a:custGeom>
              <a:avLst/>
              <a:gdLst/>
              <a:ahLst/>
              <a:cxnLst/>
              <a:rect l="l" t="t" r="r" b="b"/>
              <a:pathLst>
                <a:path w="12207367" h="1713357">
                  <a:moveTo>
                    <a:pt x="0" y="1713357"/>
                  </a:moveTo>
                  <a:lnTo>
                    <a:pt x="12207367" y="1713357"/>
                  </a:lnTo>
                  <a:lnTo>
                    <a:pt x="12207367" y="0"/>
                  </a:lnTo>
                  <a:lnTo>
                    <a:pt x="0" y="0"/>
                  </a:lnTo>
                  <a:close/>
                </a:path>
              </a:pathLst>
            </a:custGeom>
            <a:solidFill>
              <a:srgbClr val="E8E9E8"/>
            </a:solidFill>
          </p:spPr>
          <p:txBody>
            <a:bodyPr/>
            <a:lstStyle/>
            <a:p>
              <a:endParaRPr lang="pt-BR"/>
            </a:p>
          </p:txBody>
        </p:sp>
      </p:grpSp>
      <p:grpSp>
        <p:nvGrpSpPr>
          <p:cNvPr id="15" name="Group 15"/>
          <p:cNvGrpSpPr>
            <a:grpSpLocks noChangeAspect="1"/>
          </p:cNvGrpSpPr>
          <p:nvPr/>
        </p:nvGrpSpPr>
        <p:grpSpPr>
          <a:xfrm>
            <a:off x="-47625" y="6813880"/>
            <a:ext cx="18383250" cy="3520745"/>
            <a:chOff x="0" y="0"/>
            <a:chExt cx="24511000" cy="4694326"/>
          </a:xfrm>
        </p:grpSpPr>
        <p:sp>
          <p:nvSpPr>
            <p:cNvPr id="16" name="Freeform 16"/>
            <p:cNvSpPr/>
            <p:nvPr/>
          </p:nvSpPr>
          <p:spPr>
            <a:xfrm>
              <a:off x="17818354" y="2225167"/>
              <a:ext cx="6629146" cy="2405634"/>
            </a:xfrm>
            <a:custGeom>
              <a:avLst/>
              <a:gdLst/>
              <a:ahLst/>
              <a:cxnLst/>
              <a:rect l="l" t="t" r="r" b="b"/>
              <a:pathLst>
                <a:path w="6629146" h="2405634">
                  <a:moveTo>
                    <a:pt x="0" y="2405634"/>
                  </a:moveTo>
                  <a:lnTo>
                    <a:pt x="6629146" y="2405634"/>
                  </a:lnTo>
                  <a:lnTo>
                    <a:pt x="6629146" y="0"/>
                  </a:lnTo>
                  <a:lnTo>
                    <a:pt x="0" y="0"/>
                  </a:lnTo>
                  <a:close/>
                </a:path>
              </a:pathLst>
            </a:custGeom>
            <a:solidFill>
              <a:srgbClr val="E8E9E8"/>
            </a:solidFill>
          </p:spPr>
          <p:txBody>
            <a:bodyPr/>
            <a:lstStyle/>
            <a:p>
              <a:endParaRPr lang="pt-BR"/>
            </a:p>
          </p:txBody>
        </p:sp>
        <p:sp>
          <p:nvSpPr>
            <p:cNvPr id="17" name="Freeform 17"/>
            <p:cNvSpPr/>
            <p:nvPr/>
          </p:nvSpPr>
          <p:spPr>
            <a:xfrm>
              <a:off x="63500" y="1344295"/>
              <a:ext cx="22678771" cy="1761744"/>
            </a:xfrm>
            <a:custGeom>
              <a:avLst/>
              <a:gdLst/>
              <a:ahLst/>
              <a:cxnLst/>
              <a:rect l="l" t="t" r="r" b="b"/>
              <a:pathLst>
                <a:path w="22678771" h="1761744">
                  <a:moveTo>
                    <a:pt x="22678771" y="1761744"/>
                  </a:moveTo>
                  <a:lnTo>
                    <a:pt x="0" y="1761744"/>
                  </a:lnTo>
                  <a:lnTo>
                    <a:pt x="0" y="0"/>
                  </a:lnTo>
                  <a:lnTo>
                    <a:pt x="22678771" y="0"/>
                  </a:lnTo>
                  <a:close/>
                </a:path>
              </a:pathLst>
            </a:custGeom>
            <a:solidFill>
              <a:srgbClr val="111B40"/>
            </a:solidFill>
          </p:spPr>
          <p:txBody>
            <a:bodyPr/>
            <a:lstStyle/>
            <a:p>
              <a:endParaRPr lang="pt-BR"/>
            </a:p>
          </p:txBody>
        </p:sp>
        <p:sp>
          <p:nvSpPr>
            <p:cNvPr id="18" name="Freeform 18"/>
            <p:cNvSpPr/>
            <p:nvPr/>
          </p:nvSpPr>
          <p:spPr>
            <a:xfrm>
              <a:off x="63500" y="63500"/>
              <a:ext cx="2243582" cy="1280795"/>
            </a:xfrm>
            <a:custGeom>
              <a:avLst/>
              <a:gdLst/>
              <a:ahLst/>
              <a:cxnLst/>
              <a:rect l="l" t="t" r="r" b="b"/>
              <a:pathLst>
                <a:path w="2243582" h="1280795">
                  <a:moveTo>
                    <a:pt x="716280" y="0"/>
                  </a:moveTo>
                  <a:cubicBezTo>
                    <a:pt x="457835" y="0"/>
                    <a:pt x="214249" y="63246"/>
                    <a:pt x="0" y="175006"/>
                  </a:cubicBezTo>
                  <a:lnTo>
                    <a:pt x="0" y="175006"/>
                  </a:lnTo>
                  <a:lnTo>
                    <a:pt x="0" y="1252474"/>
                  </a:lnTo>
                  <a:lnTo>
                    <a:pt x="0" y="1252474"/>
                  </a:lnTo>
                  <a:cubicBezTo>
                    <a:pt x="116840" y="972058"/>
                    <a:pt x="393573" y="774954"/>
                    <a:pt x="716280" y="774954"/>
                  </a:cubicBezTo>
                  <a:cubicBezTo>
                    <a:pt x="1049782" y="774954"/>
                    <a:pt x="1334135" y="985393"/>
                    <a:pt x="1443736" y="1280795"/>
                  </a:cubicBezTo>
                  <a:lnTo>
                    <a:pt x="2243582" y="1280795"/>
                  </a:lnTo>
                  <a:cubicBezTo>
                    <a:pt x="2115820" y="553085"/>
                    <a:pt x="1480693" y="0"/>
                    <a:pt x="716280" y="0"/>
                  </a:cubicBezTo>
                  <a:close/>
                </a:path>
              </a:pathLst>
            </a:custGeom>
            <a:solidFill>
              <a:srgbClr val="E8E9E8"/>
            </a:solidFill>
          </p:spPr>
          <p:txBody>
            <a:bodyPr/>
            <a:lstStyle/>
            <a:p>
              <a:endParaRPr lang="pt-BR"/>
            </a:p>
          </p:txBody>
        </p:sp>
        <p:sp>
          <p:nvSpPr>
            <p:cNvPr id="19" name="Freeform 19"/>
            <p:cNvSpPr/>
            <p:nvPr/>
          </p:nvSpPr>
          <p:spPr>
            <a:xfrm>
              <a:off x="1505839" y="1344295"/>
              <a:ext cx="3054604" cy="1280795"/>
            </a:xfrm>
            <a:custGeom>
              <a:avLst/>
              <a:gdLst/>
              <a:ahLst/>
              <a:cxnLst/>
              <a:rect l="l" t="t" r="r" b="b"/>
              <a:pathLst>
                <a:path w="3054604" h="1280795">
                  <a:moveTo>
                    <a:pt x="2254631" y="0"/>
                  </a:moveTo>
                  <a:cubicBezTo>
                    <a:pt x="2145030" y="295402"/>
                    <a:pt x="1860677" y="505841"/>
                    <a:pt x="1527175" y="505841"/>
                  </a:cubicBezTo>
                  <a:cubicBezTo>
                    <a:pt x="1193673" y="505841"/>
                    <a:pt x="909320" y="295402"/>
                    <a:pt x="799719" y="0"/>
                  </a:cubicBezTo>
                  <a:lnTo>
                    <a:pt x="0" y="0"/>
                  </a:lnTo>
                  <a:cubicBezTo>
                    <a:pt x="127762" y="727710"/>
                    <a:pt x="762889" y="1280795"/>
                    <a:pt x="1527302" y="1280795"/>
                  </a:cubicBezTo>
                  <a:cubicBezTo>
                    <a:pt x="2291715" y="1280795"/>
                    <a:pt x="2926842" y="727710"/>
                    <a:pt x="3054604" y="0"/>
                  </a:cubicBezTo>
                  <a:close/>
                </a:path>
              </a:pathLst>
            </a:custGeom>
            <a:solidFill>
              <a:srgbClr val="E8E9E8"/>
            </a:solidFill>
          </p:spPr>
          <p:txBody>
            <a:bodyPr/>
            <a:lstStyle/>
            <a:p>
              <a:endParaRPr lang="pt-BR"/>
            </a:p>
          </p:txBody>
        </p:sp>
        <p:sp>
          <p:nvSpPr>
            <p:cNvPr id="20" name="Freeform 20"/>
            <p:cNvSpPr/>
            <p:nvPr/>
          </p:nvSpPr>
          <p:spPr>
            <a:xfrm>
              <a:off x="3757930" y="63500"/>
              <a:ext cx="3054477" cy="1280795"/>
            </a:xfrm>
            <a:custGeom>
              <a:avLst/>
              <a:gdLst/>
              <a:ahLst/>
              <a:cxnLst/>
              <a:rect l="l" t="t" r="r" b="b"/>
              <a:pathLst>
                <a:path w="3054477" h="1280795">
                  <a:moveTo>
                    <a:pt x="2254631" y="1280795"/>
                  </a:moveTo>
                  <a:cubicBezTo>
                    <a:pt x="2145030" y="985393"/>
                    <a:pt x="1860677" y="774954"/>
                    <a:pt x="1527175" y="774954"/>
                  </a:cubicBezTo>
                  <a:cubicBezTo>
                    <a:pt x="1193673" y="774954"/>
                    <a:pt x="909320" y="985393"/>
                    <a:pt x="799719" y="1280795"/>
                  </a:cubicBezTo>
                  <a:lnTo>
                    <a:pt x="0" y="1280795"/>
                  </a:lnTo>
                  <a:cubicBezTo>
                    <a:pt x="127635" y="553085"/>
                    <a:pt x="762889" y="0"/>
                    <a:pt x="1527175" y="0"/>
                  </a:cubicBezTo>
                  <a:cubicBezTo>
                    <a:pt x="2291461" y="0"/>
                    <a:pt x="2926715" y="553085"/>
                    <a:pt x="3054477" y="1280795"/>
                  </a:cubicBezTo>
                  <a:close/>
                </a:path>
              </a:pathLst>
            </a:custGeom>
            <a:solidFill>
              <a:srgbClr val="E8E9E8"/>
            </a:solidFill>
          </p:spPr>
          <p:txBody>
            <a:bodyPr/>
            <a:lstStyle/>
            <a:p>
              <a:endParaRPr lang="pt-BR"/>
            </a:p>
          </p:txBody>
        </p:sp>
        <p:sp>
          <p:nvSpPr>
            <p:cNvPr id="21" name="Freeform 21"/>
            <p:cNvSpPr/>
            <p:nvPr/>
          </p:nvSpPr>
          <p:spPr>
            <a:xfrm>
              <a:off x="6011164" y="1344295"/>
              <a:ext cx="3054604" cy="1280795"/>
            </a:xfrm>
            <a:custGeom>
              <a:avLst/>
              <a:gdLst/>
              <a:ahLst/>
              <a:cxnLst/>
              <a:rect l="l" t="t" r="r" b="b"/>
              <a:pathLst>
                <a:path w="3054604" h="1280795">
                  <a:moveTo>
                    <a:pt x="2254758" y="0"/>
                  </a:moveTo>
                  <a:cubicBezTo>
                    <a:pt x="2145157" y="295402"/>
                    <a:pt x="1860804" y="505841"/>
                    <a:pt x="1527301" y="505841"/>
                  </a:cubicBezTo>
                  <a:cubicBezTo>
                    <a:pt x="1193799" y="505841"/>
                    <a:pt x="909446" y="295402"/>
                    <a:pt x="799845" y="0"/>
                  </a:cubicBezTo>
                  <a:lnTo>
                    <a:pt x="0" y="0"/>
                  </a:lnTo>
                  <a:cubicBezTo>
                    <a:pt x="127762" y="727710"/>
                    <a:pt x="762889" y="1280795"/>
                    <a:pt x="1527302" y="1280795"/>
                  </a:cubicBezTo>
                  <a:cubicBezTo>
                    <a:pt x="2291715" y="1280795"/>
                    <a:pt x="2926842" y="727710"/>
                    <a:pt x="3054604" y="0"/>
                  </a:cubicBezTo>
                  <a:close/>
                </a:path>
              </a:pathLst>
            </a:custGeom>
            <a:solidFill>
              <a:srgbClr val="E8E9E8"/>
            </a:solidFill>
          </p:spPr>
          <p:txBody>
            <a:bodyPr/>
            <a:lstStyle/>
            <a:p>
              <a:endParaRPr lang="pt-BR"/>
            </a:p>
          </p:txBody>
        </p:sp>
        <p:sp>
          <p:nvSpPr>
            <p:cNvPr id="22" name="Freeform 22"/>
            <p:cNvSpPr/>
            <p:nvPr/>
          </p:nvSpPr>
          <p:spPr>
            <a:xfrm>
              <a:off x="8263255" y="63500"/>
              <a:ext cx="3054603" cy="1280795"/>
            </a:xfrm>
            <a:custGeom>
              <a:avLst/>
              <a:gdLst/>
              <a:ahLst/>
              <a:cxnLst/>
              <a:rect l="l" t="t" r="r" b="b"/>
              <a:pathLst>
                <a:path w="3054603" h="1280795">
                  <a:moveTo>
                    <a:pt x="2254758" y="1280795"/>
                  </a:moveTo>
                  <a:cubicBezTo>
                    <a:pt x="2145157" y="985393"/>
                    <a:pt x="1860804" y="774954"/>
                    <a:pt x="1527302" y="774954"/>
                  </a:cubicBezTo>
                  <a:cubicBezTo>
                    <a:pt x="1193801" y="774954"/>
                    <a:pt x="909447" y="985393"/>
                    <a:pt x="799846" y="1280795"/>
                  </a:cubicBezTo>
                  <a:lnTo>
                    <a:pt x="0" y="1280795"/>
                  </a:lnTo>
                  <a:cubicBezTo>
                    <a:pt x="127762" y="553085"/>
                    <a:pt x="762889" y="0"/>
                    <a:pt x="1527302" y="0"/>
                  </a:cubicBezTo>
                  <a:cubicBezTo>
                    <a:pt x="2291715" y="0"/>
                    <a:pt x="2926842" y="553085"/>
                    <a:pt x="3054604" y="1280795"/>
                  </a:cubicBezTo>
                  <a:close/>
                </a:path>
              </a:pathLst>
            </a:custGeom>
            <a:solidFill>
              <a:srgbClr val="E8E9E8"/>
            </a:solidFill>
          </p:spPr>
          <p:txBody>
            <a:bodyPr/>
            <a:lstStyle/>
            <a:p>
              <a:endParaRPr lang="pt-BR"/>
            </a:p>
          </p:txBody>
        </p:sp>
      </p:grpSp>
      <p:sp>
        <p:nvSpPr>
          <p:cNvPr id="23" name="Freeform 23"/>
          <p:cNvSpPr/>
          <p:nvPr/>
        </p:nvSpPr>
        <p:spPr>
          <a:xfrm>
            <a:off x="1856946" y="2860224"/>
            <a:ext cx="6040860" cy="7426776"/>
          </a:xfrm>
          <a:custGeom>
            <a:avLst/>
            <a:gdLst/>
            <a:ahLst/>
            <a:cxnLst/>
            <a:rect l="l" t="t" r="r" b="b"/>
            <a:pathLst>
              <a:path w="6040860" h="7426776">
                <a:moveTo>
                  <a:pt x="0" y="0"/>
                </a:moveTo>
                <a:lnTo>
                  <a:pt x="6040860" y="0"/>
                </a:lnTo>
                <a:lnTo>
                  <a:pt x="6040860" y="7426776"/>
                </a:lnTo>
                <a:lnTo>
                  <a:pt x="0" y="7426776"/>
                </a:lnTo>
                <a:lnTo>
                  <a:pt x="0" y="0"/>
                </a:lnTo>
                <a:close/>
              </a:path>
            </a:pathLst>
          </a:custGeom>
          <a:blipFill>
            <a:blip r:embed="rId2"/>
            <a:stretch>
              <a:fillRect l="-11769" r="-11250" b="-33416"/>
            </a:stretch>
          </a:blipFill>
        </p:spPr>
        <p:txBody>
          <a:bodyPr/>
          <a:lstStyle/>
          <a:p>
            <a:endParaRPr lang="pt-BR"/>
          </a:p>
        </p:txBody>
      </p:sp>
      <p:grpSp>
        <p:nvGrpSpPr>
          <p:cNvPr id="24" name="Group 24"/>
          <p:cNvGrpSpPr>
            <a:grpSpLocks noChangeAspect="1"/>
          </p:cNvGrpSpPr>
          <p:nvPr/>
        </p:nvGrpSpPr>
        <p:grpSpPr>
          <a:xfrm>
            <a:off x="11023073" y="0"/>
            <a:ext cx="5397332" cy="1284999"/>
            <a:chOff x="0" y="0"/>
            <a:chExt cx="7196442" cy="1713332"/>
          </a:xfrm>
        </p:grpSpPr>
        <p:sp>
          <p:nvSpPr>
            <p:cNvPr id="25" name="Freeform 25"/>
            <p:cNvSpPr/>
            <p:nvPr/>
          </p:nvSpPr>
          <p:spPr>
            <a:xfrm>
              <a:off x="0" y="0"/>
              <a:ext cx="7196455" cy="1713357"/>
            </a:xfrm>
            <a:custGeom>
              <a:avLst/>
              <a:gdLst/>
              <a:ahLst/>
              <a:cxnLst/>
              <a:rect l="l" t="t" r="r" b="b"/>
              <a:pathLst>
                <a:path w="7196455" h="1713357">
                  <a:moveTo>
                    <a:pt x="800100" y="0"/>
                  </a:moveTo>
                  <a:cubicBezTo>
                    <a:pt x="395859" y="481203"/>
                    <a:pt x="113284" y="1068070"/>
                    <a:pt x="0" y="1713357"/>
                  </a:cubicBezTo>
                  <a:lnTo>
                    <a:pt x="1884426" y="1713357"/>
                  </a:lnTo>
                  <a:cubicBezTo>
                    <a:pt x="2142744" y="1017524"/>
                    <a:pt x="2812542" y="521716"/>
                    <a:pt x="3598291" y="521716"/>
                  </a:cubicBezTo>
                  <a:cubicBezTo>
                    <a:pt x="4384040" y="521716"/>
                    <a:pt x="5053838" y="1017524"/>
                    <a:pt x="5312156" y="1713357"/>
                  </a:cubicBezTo>
                  <a:lnTo>
                    <a:pt x="7196455" y="1713357"/>
                  </a:lnTo>
                  <a:cubicBezTo>
                    <a:pt x="7083171" y="1068070"/>
                    <a:pt x="6800596" y="481203"/>
                    <a:pt x="6396228" y="0"/>
                  </a:cubicBezTo>
                  <a:close/>
                </a:path>
              </a:pathLst>
            </a:custGeom>
            <a:solidFill>
              <a:srgbClr val="FFD200"/>
            </a:solidFill>
          </p:spPr>
          <p:txBody>
            <a:bodyPr/>
            <a:lstStyle/>
            <a:p>
              <a:endParaRPr lang="pt-BR"/>
            </a:p>
          </p:txBody>
        </p:sp>
      </p:grpSp>
      <p:grpSp>
        <p:nvGrpSpPr>
          <p:cNvPr id="26" name="Group 26"/>
          <p:cNvGrpSpPr>
            <a:grpSpLocks noChangeAspect="1"/>
          </p:cNvGrpSpPr>
          <p:nvPr/>
        </p:nvGrpSpPr>
        <p:grpSpPr>
          <a:xfrm>
            <a:off x="-47625" y="9095765"/>
            <a:ext cx="18383250" cy="1238860"/>
            <a:chOff x="0" y="0"/>
            <a:chExt cx="24511000" cy="1651813"/>
          </a:xfrm>
        </p:grpSpPr>
        <p:sp>
          <p:nvSpPr>
            <p:cNvPr id="27" name="Freeform 27"/>
            <p:cNvSpPr/>
            <p:nvPr/>
          </p:nvSpPr>
          <p:spPr>
            <a:xfrm>
              <a:off x="63500" y="63500"/>
              <a:ext cx="17754854" cy="1524762"/>
            </a:xfrm>
            <a:custGeom>
              <a:avLst/>
              <a:gdLst/>
              <a:ahLst/>
              <a:cxnLst/>
              <a:rect l="l" t="t" r="r" b="b"/>
              <a:pathLst>
                <a:path w="17754854" h="1524762">
                  <a:moveTo>
                    <a:pt x="0" y="1524762"/>
                  </a:moveTo>
                  <a:lnTo>
                    <a:pt x="17754854" y="1524762"/>
                  </a:lnTo>
                  <a:lnTo>
                    <a:pt x="17754854" y="0"/>
                  </a:lnTo>
                  <a:lnTo>
                    <a:pt x="0" y="0"/>
                  </a:lnTo>
                  <a:close/>
                </a:path>
              </a:pathLst>
            </a:custGeom>
            <a:solidFill>
              <a:srgbClr val="42CDD1"/>
            </a:solidFill>
          </p:spPr>
          <p:txBody>
            <a:bodyPr/>
            <a:lstStyle/>
            <a:p>
              <a:endParaRPr lang="pt-BR"/>
            </a:p>
          </p:txBody>
        </p:sp>
      </p:grpSp>
      <p:sp>
        <p:nvSpPr>
          <p:cNvPr id="28" name="TextBox 28"/>
          <p:cNvSpPr txBox="1"/>
          <p:nvPr/>
        </p:nvSpPr>
        <p:spPr>
          <a:xfrm>
            <a:off x="1539051" y="1683506"/>
            <a:ext cx="5852349" cy="1271630"/>
          </a:xfrm>
          <a:prstGeom prst="rect">
            <a:avLst/>
          </a:prstGeom>
        </p:spPr>
        <p:txBody>
          <a:bodyPr wrap="square" lIns="0" tIns="0" rIns="0" bIns="0" rtlCol="0" anchor="t">
            <a:spAutoFit/>
          </a:bodyPr>
          <a:lstStyle/>
          <a:p>
            <a:pPr algn="l">
              <a:lnSpc>
                <a:spcPts val="11137"/>
              </a:lnSpc>
            </a:pPr>
            <a:r>
              <a:rPr lang="en-US" sz="7955" b="1" dirty="0">
                <a:solidFill>
                  <a:srgbClr val="42CDD1"/>
                </a:solidFill>
                <a:latin typeface="Barlow Bold"/>
                <a:ea typeface="Barlow Bold"/>
                <a:cs typeface="Barlow Bold"/>
                <a:sym typeface="Barlow Bold"/>
              </a:rPr>
              <a:t>Introduction</a:t>
            </a:r>
          </a:p>
        </p:txBody>
      </p:sp>
      <p:sp>
        <p:nvSpPr>
          <p:cNvPr id="29" name="TextBox 29"/>
          <p:cNvSpPr txBox="1"/>
          <p:nvPr/>
        </p:nvSpPr>
        <p:spPr>
          <a:xfrm>
            <a:off x="9196207" y="7928953"/>
            <a:ext cx="6784486" cy="966931"/>
          </a:xfrm>
          <a:prstGeom prst="rect">
            <a:avLst/>
          </a:prstGeom>
        </p:spPr>
        <p:txBody>
          <a:bodyPr lIns="0" tIns="0" rIns="0" bIns="0" rtlCol="0" anchor="t">
            <a:spAutoFit/>
          </a:bodyPr>
          <a:lstStyle/>
          <a:p>
            <a:pPr algn="l">
              <a:lnSpc>
                <a:spcPts val="2624"/>
              </a:lnSpc>
            </a:pPr>
            <a:r>
              <a:rPr lang="en-US" sz="1950" spc="37" dirty="0">
                <a:solidFill>
                  <a:srgbClr val="E8E9E8"/>
                </a:solidFill>
                <a:latin typeface="Barlow"/>
                <a:ea typeface="Barlow"/>
                <a:cs typeface="Barlow"/>
                <a:sym typeface="Barlow"/>
              </a:rPr>
              <a:t>The initiative is a strategy to recognize individuals who carry out volunteering events and promote social mobilization for social transformation.</a:t>
            </a:r>
          </a:p>
        </p:txBody>
      </p:sp>
      <p:grpSp>
        <p:nvGrpSpPr>
          <p:cNvPr id="30" name="Group 30"/>
          <p:cNvGrpSpPr/>
          <p:nvPr/>
        </p:nvGrpSpPr>
        <p:grpSpPr>
          <a:xfrm>
            <a:off x="9196207" y="2593200"/>
            <a:ext cx="7444930" cy="4630017"/>
            <a:chOff x="0" y="-38100"/>
            <a:chExt cx="9926574" cy="6173355"/>
          </a:xfrm>
        </p:grpSpPr>
        <p:sp>
          <p:nvSpPr>
            <p:cNvPr id="31" name="TextBox 31"/>
            <p:cNvSpPr txBox="1"/>
            <p:nvPr/>
          </p:nvSpPr>
          <p:spPr>
            <a:xfrm>
              <a:off x="0" y="-38100"/>
              <a:ext cx="9211031" cy="2656586"/>
            </a:xfrm>
            <a:prstGeom prst="rect">
              <a:avLst/>
            </a:prstGeom>
          </p:spPr>
          <p:txBody>
            <a:bodyPr lIns="0" tIns="0" rIns="0" bIns="0" rtlCol="0" anchor="t">
              <a:spAutoFit/>
            </a:bodyPr>
            <a:lstStyle/>
            <a:p>
              <a:pPr algn="l">
                <a:lnSpc>
                  <a:spcPts val="2624"/>
                </a:lnSpc>
              </a:pPr>
              <a:r>
                <a:rPr lang="en-US" sz="1950" b="1" spc="37" dirty="0">
                  <a:solidFill>
                    <a:srgbClr val="E8E9E8"/>
                  </a:solidFill>
                  <a:latin typeface="Barlow Bold"/>
                  <a:ea typeface="Barlow Bold"/>
                  <a:cs typeface="Barlow Bold"/>
                  <a:sym typeface="Barlow Bold"/>
                </a:rPr>
                <a:t>The Volunteering Games are a competition between teams made up of Gerdau employees. The goal? To carry out volunteering events that benefit schools and non-profits in the regions where we operate. More than just a challenge, it’s an opportunity to create positive impact and strengthen teamwork.</a:t>
              </a:r>
            </a:p>
          </p:txBody>
        </p:sp>
        <p:sp>
          <p:nvSpPr>
            <p:cNvPr id="32" name="TextBox 32"/>
            <p:cNvSpPr txBox="1"/>
            <p:nvPr/>
          </p:nvSpPr>
          <p:spPr>
            <a:xfrm>
              <a:off x="0" y="3067749"/>
              <a:ext cx="9926574" cy="3067506"/>
            </a:xfrm>
            <a:prstGeom prst="rect">
              <a:avLst/>
            </a:prstGeom>
          </p:spPr>
          <p:txBody>
            <a:bodyPr lIns="0" tIns="0" rIns="0" bIns="0" rtlCol="0" anchor="t">
              <a:spAutoFit/>
            </a:bodyPr>
            <a:lstStyle/>
            <a:p>
              <a:pPr>
                <a:lnSpc>
                  <a:spcPts val="2624"/>
                </a:lnSpc>
              </a:pPr>
              <a:r>
                <a:rPr lang="en-US" sz="1950" spc="39" dirty="0">
                  <a:solidFill>
                    <a:srgbClr val="E8E9E8"/>
                  </a:solidFill>
                  <a:latin typeface="Barlow"/>
                  <a:ea typeface="Barlow"/>
                  <a:cs typeface="Barlow"/>
                  <a:sym typeface="Barlow"/>
                </a:rPr>
                <a:t>This year’s edition brings important changes compared to the previous one, making the experience more dynamic and engaging for volunteers and the communities served. The Games return to a competitive format, with teams competing against each other within specific groups. Additionally, teams will have the autonomy to define their volunteering events, as long as they meet the criteria outlined in this handbook.</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56946" y="0"/>
            <a:ext cx="6040860" cy="455162"/>
          </a:xfrm>
          <a:custGeom>
            <a:avLst/>
            <a:gdLst/>
            <a:ahLst/>
            <a:cxnLst/>
            <a:rect l="l" t="t" r="r" b="b"/>
            <a:pathLst>
              <a:path w="6040860" h="455162">
                <a:moveTo>
                  <a:pt x="0" y="0"/>
                </a:moveTo>
                <a:lnTo>
                  <a:pt x="6040860" y="0"/>
                </a:lnTo>
                <a:lnTo>
                  <a:pt x="6040860" y="455162"/>
                </a:lnTo>
                <a:lnTo>
                  <a:pt x="0" y="455162"/>
                </a:lnTo>
                <a:lnTo>
                  <a:pt x="0" y="0"/>
                </a:lnTo>
                <a:close/>
              </a:path>
            </a:pathLst>
          </a:custGeom>
          <a:blipFill>
            <a:blip r:embed="rId2"/>
            <a:stretch>
              <a:fillRect l="-11769" t="-1631678" r="-11250" b="-445253"/>
            </a:stretch>
          </a:blipFill>
        </p:spPr>
        <p:txBody>
          <a:bodyPr/>
          <a:lstStyle/>
          <a:p>
            <a:endParaRPr lang="pt-BR"/>
          </a:p>
        </p:txBody>
      </p:sp>
      <p:sp>
        <p:nvSpPr>
          <p:cNvPr id="3" name="Freeform 3"/>
          <p:cNvSpPr/>
          <p:nvPr/>
        </p:nvSpPr>
        <p:spPr>
          <a:xfrm>
            <a:off x="-47625" y="-47625"/>
            <a:ext cx="18383250" cy="10382250"/>
          </a:xfrm>
          <a:custGeom>
            <a:avLst/>
            <a:gdLst/>
            <a:ahLst/>
            <a:cxnLst/>
            <a:rect l="l" t="t" r="r" b="b"/>
            <a:pathLst>
              <a:path w="18383250" h="10382250">
                <a:moveTo>
                  <a:pt x="0" y="0"/>
                </a:moveTo>
                <a:lnTo>
                  <a:pt x="18383250" y="0"/>
                </a:lnTo>
                <a:lnTo>
                  <a:pt x="18383250" y="10382250"/>
                </a:lnTo>
                <a:lnTo>
                  <a:pt x="0" y="103822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dirty="0"/>
          </a:p>
        </p:txBody>
      </p:sp>
      <p:sp>
        <p:nvSpPr>
          <p:cNvPr id="8" name="TextBox 8"/>
          <p:cNvSpPr txBox="1"/>
          <p:nvPr/>
        </p:nvSpPr>
        <p:spPr>
          <a:xfrm>
            <a:off x="9366275" y="352482"/>
            <a:ext cx="1425454" cy="904818"/>
          </a:xfrm>
          <a:prstGeom prst="rect">
            <a:avLst/>
          </a:prstGeom>
        </p:spPr>
        <p:txBody>
          <a:bodyPr lIns="0" tIns="0" rIns="0" bIns="0" rtlCol="0" anchor="t">
            <a:spAutoFit/>
          </a:bodyPr>
          <a:lstStyle/>
          <a:p>
            <a:pPr algn="ctr">
              <a:lnSpc>
                <a:spcPts val="4200"/>
              </a:lnSpc>
            </a:pPr>
            <a:r>
              <a:rPr lang="en-US" sz="3000" b="1" dirty="0">
                <a:solidFill>
                  <a:srgbClr val="E8E9E8"/>
                </a:solidFill>
                <a:latin typeface="Barlow Bold"/>
                <a:ea typeface="Barlow Bold"/>
                <a:cs typeface="Barlow Bold"/>
                <a:sym typeface="Barlow Bold"/>
              </a:rPr>
              <a:t>GRUPOS</a:t>
            </a:r>
          </a:p>
          <a:p>
            <a:pPr algn="ctr">
              <a:lnSpc>
                <a:spcPts val="2625"/>
              </a:lnSpc>
            </a:pPr>
            <a:r>
              <a:rPr lang="en-US" sz="1875" dirty="0">
                <a:solidFill>
                  <a:srgbClr val="E8E9E8"/>
                </a:solidFill>
                <a:latin typeface="Barlow"/>
                <a:ea typeface="Barlow"/>
                <a:cs typeface="Barlow"/>
                <a:sym typeface="Barlow"/>
              </a:rPr>
              <a:t>Grupo 1</a:t>
            </a:r>
          </a:p>
        </p:txBody>
      </p:sp>
      <p:sp>
        <p:nvSpPr>
          <p:cNvPr id="9" name="TextBox 9"/>
          <p:cNvSpPr txBox="1"/>
          <p:nvPr/>
        </p:nvSpPr>
        <p:spPr>
          <a:xfrm>
            <a:off x="11778215" y="342900"/>
            <a:ext cx="2204447" cy="7319311"/>
          </a:xfrm>
          <a:prstGeom prst="rect">
            <a:avLst/>
          </a:prstGeom>
        </p:spPr>
        <p:txBody>
          <a:bodyPr lIns="0" tIns="0" rIns="0" bIns="0" rtlCol="0" anchor="t">
            <a:spAutoFit/>
          </a:bodyPr>
          <a:lstStyle/>
          <a:p>
            <a:pPr algn="ctr">
              <a:lnSpc>
                <a:spcPts val="4200"/>
              </a:lnSpc>
            </a:pPr>
            <a:r>
              <a:rPr lang="en-US" sz="3000" b="1" dirty="0">
                <a:solidFill>
                  <a:srgbClr val="E8E9E8"/>
                </a:solidFill>
                <a:latin typeface="Barlow Bold"/>
                <a:ea typeface="Barlow Bold"/>
                <a:cs typeface="Barlow Bold"/>
                <a:sym typeface="Barlow Bold"/>
              </a:rPr>
              <a:t>OPERAÇÃO</a:t>
            </a:r>
          </a:p>
          <a:p>
            <a:pPr algn="ctr">
              <a:lnSpc>
                <a:spcPts val="2791"/>
              </a:lnSpc>
            </a:pPr>
            <a:r>
              <a:rPr lang="en-US" sz="1875" dirty="0">
                <a:solidFill>
                  <a:srgbClr val="E8E9E8"/>
                </a:solidFill>
                <a:latin typeface="Barlow"/>
                <a:ea typeface="Barlow"/>
                <a:cs typeface="Barlow"/>
                <a:sym typeface="Barlow"/>
              </a:rPr>
              <a:t>GACO </a:t>
            </a:r>
          </a:p>
          <a:p>
            <a:pPr algn="ctr">
              <a:lnSpc>
                <a:spcPts val="2791"/>
              </a:lnSpc>
            </a:pPr>
            <a:r>
              <a:rPr lang="en-US" sz="1875" dirty="0">
                <a:solidFill>
                  <a:srgbClr val="E8E9E8"/>
                </a:solidFill>
                <a:latin typeface="Barlow"/>
                <a:ea typeface="Barlow"/>
                <a:cs typeface="Barlow"/>
                <a:sym typeface="Barlow"/>
              </a:rPr>
              <a:t>GSB </a:t>
            </a:r>
          </a:p>
          <a:p>
            <a:pPr algn="ctr">
              <a:lnSpc>
                <a:spcPts val="2791"/>
              </a:lnSpc>
            </a:pPr>
            <a:r>
              <a:rPr lang="en-US" sz="1875" dirty="0">
                <a:solidFill>
                  <a:srgbClr val="E8E9E8"/>
                </a:solidFill>
                <a:latin typeface="Barlow"/>
                <a:ea typeface="Barlow"/>
                <a:cs typeface="Barlow"/>
                <a:sym typeface="Barlow"/>
              </a:rPr>
              <a:t>GALB </a:t>
            </a:r>
          </a:p>
          <a:p>
            <a:pPr algn="ctr">
              <a:lnSpc>
                <a:spcPts val="2791"/>
              </a:lnSpc>
            </a:pPr>
            <a:r>
              <a:rPr lang="en-US" sz="1875" dirty="0">
                <a:solidFill>
                  <a:srgbClr val="E8E9E8"/>
                </a:solidFill>
                <a:latin typeface="Barlow"/>
                <a:ea typeface="Barlow"/>
                <a:cs typeface="Barlow"/>
                <a:sym typeface="Barlow"/>
              </a:rPr>
              <a:t>RIOGRANDENSE </a:t>
            </a:r>
          </a:p>
          <a:p>
            <a:pPr algn="ctr">
              <a:lnSpc>
                <a:spcPts val="2791"/>
              </a:lnSpc>
            </a:pPr>
            <a:r>
              <a:rPr lang="en-US" sz="1875" dirty="0">
                <a:solidFill>
                  <a:srgbClr val="E8E9E8"/>
                </a:solidFill>
                <a:latin typeface="Barlow"/>
                <a:ea typeface="Barlow"/>
                <a:cs typeface="Barlow"/>
                <a:sym typeface="Barlow"/>
              </a:rPr>
              <a:t>GSA </a:t>
            </a:r>
          </a:p>
          <a:p>
            <a:pPr algn="ctr">
              <a:lnSpc>
                <a:spcPts val="2791"/>
              </a:lnSpc>
            </a:pPr>
            <a:r>
              <a:rPr lang="en-US" sz="1875" dirty="0">
                <a:solidFill>
                  <a:srgbClr val="E8E9E8"/>
                </a:solidFill>
                <a:latin typeface="Barlow"/>
                <a:ea typeface="Barlow"/>
                <a:cs typeface="Barlow"/>
                <a:sym typeface="Barlow"/>
              </a:rPr>
              <a:t>GALB </a:t>
            </a:r>
          </a:p>
          <a:p>
            <a:pPr algn="ctr">
              <a:lnSpc>
                <a:spcPts val="2791"/>
              </a:lnSpc>
            </a:pPr>
            <a:r>
              <a:rPr lang="en-US" sz="1875" dirty="0">
                <a:solidFill>
                  <a:srgbClr val="E8E9E8"/>
                </a:solidFill>
                <a:latin typeface="Barlow"/>
                <a:ea typeface="Barlow"/>
                <a:cs typeface="Barlow"/>
                <a:sym typeface="Barlow"/>
              </a:rPr>
              <a:t>GALB </a:t>
            </a:r>
          </a:p>
          <a:p>
            <a:pPr algn="ctr">
              <a:lnSpc>
                <a:spcPts val="2791"/>
              </a:lnSpc>
            </a:pPr>
            <a:r>
              <a:rPr lang="en-US" sz="1875" dirty="0">
                <a:solidFill>
                  <a:srgbClr val="E8E9E8"/>
                </a:solidFill>
                <a:latin typeface="Barlow"/>
                <a:ea typeface="Barlow"/>
                <a:cs typeface="Barlow"/>
                <a:sym typeface="Barlow"/>
              </a:rPr>
              <a:t>GALB </a:t>
            </a:r>
          </a:p>
          <a:p>
            <a:pPr algn="ctr">
              <a:lnSpc>
                <a:spcPts val="2791"/>
              </a:lnSpc>
            </a:pPr>
            <a:r>
              <a:rPr lang="en-US" sz="1875" dirty="0">
                <a:solidFill>
                  <a:srgbClr val="E8E9E8"/>
                </a:solidFill>
                <a:latin typeface="Barlow"/>
                <a:ea typeface="Barlow"/>
                <a:cs typeface="Barlow"/>
                <a:sym typeface="Barlow"/>
              </a:rPr>
              <a:t>COMERCIAL GERDAU GALB Corte e Dobra Florestal </a:t>
            </a:r>
          </a:p>
          <a:p>
            <a:pPr algn="ctr">
              <a:lnSpc>
                <a:spcPts val="2791"/>
              </a:lnSpc>
            </a:pPr>
            <a:r>
              <a:rPr lang="en-US" sz="1875" dirty="0">
                <a:solidFill>
                  <a:srgbClr val="E8E9E8"/>
                </a:solidFill>
                <a:latin typeface="Barlow"/>
                <a:ea typeface="Barlow"/>
                <a:cs typeface="Barlow"/>
                <a:sym typeface="Barlow"/>
              </a:rPr>
              <a:t>GALB </a:t>
            </a:r>
          </a:p>
          <a:p>
            <a:pPr algn="ctr">
              <a:lnSpc>
                <a:spcPts val="2791"/>
              </a:lnSpc>
            </a:pPr>
            <a:r>
              <a:rPr lang="en-US" sz="1875" dirty="0">
                <a:solidFill>
                  <a:srgbClr val="E8E9E8"/>
                </a:solidFill>
                <a:latin typeface="Barlow"/>
                <a:ea typeface="Barlow"/>
                <a:cs typeface="Barlow"/>
                <a:sym typeface="Barlow"/>
              </a:rPr>
              <a:t>GALB </a:t>
            </a:r>
          </a:p>
          <a:p>
            <a:pPr algn="ctr">
              <a:lnSpc>
                <a:spcPts val="2791"/>
              </a:lnSpc>
            </a:pPr>
            <a:r>
              <a:rPr lang="en-US" sz="1875" dirty="0">
                <a:solidFill>
                  <a:srgbClr val="E8E9E8"/>
                </a:solidFill>
                <a:latin typeface="Barlow"/>
                <a:ea typeface="Barlow"/>
                <a:cs typeface="Barlow"/>
                <a:sym typeface="Barlow"/>
              </a:rPr>
              <a:t>GALB </a:t>
            </a:r>
          </a:p>
          <a:p>
            <a:pPr algn="ctr">
              <a:lnSpc>
                <a:spcPts val="2791"/>
              </a:lnSpc>
            </a:pPr>
            <a:r>
              <a:rPr lang="en-US" sz="1875" dirty="0">
                <a:solidFill>
                  <a:srgbClr val="E8E9E8"/>
                </a:solidFill>
                <a:latin typeface="Barlow"/>
                <a:ea typeface="Barlow"/>
                <a:cs typeface="Barlow"/>
                <a:sym typeface="Barlow"/>
              </a:rPr>
              <a:t>GALB </a:t>
            </a:r>
          </a:p>
          <a:p>
            <a:pPr algn="ctr">
              <a:lnSpc>
                <a:spcPts val="2791"/>
              </a:lnSpc>
            </a:pPr>
            <a:r>
              <a:rPr lang="en-US" sz="1875" dirty="0">
                <a:solidFill>
                  <a:srgbClr val="E8E9E8"/>
                </a:solidFill>
                <a:latin typeface="Barlow"/>
                <a:ea typeface="Barlow"/>
                <a:cs typeface="Barlow"/>
                <a:sym typeface="Barlow"/>
              </a:rPr>
              <a:t>METALICOS </a:t>
            </a:r>
          </a:p>
          <a:p>
            <a:pPr algn="ctr">
              <a:lnSpc>
                <a:spcPts val="2791"/>
              </a:lnSpc>
            </a:pPr>
            <a:r>
              <a:rPr lang="en-US" sz="1875" dirty="0">
                <a:solidFill>
                  <a:srgbClr val="E8E9E8"/>
                </a:solidFill>
                <a:latin typeface="Barlow"/>
                <a:ea typeface="Barlow"/>
                <a:cs typeface="Barlow"/>
                <a:sym typeface="Barlow"/>
              </a:rPr>
              <a:t>GACO </a:t>
            </a:r>
          </a:p>
          <a:p>
            <a:pPr algn="ctr">
              <a:lnSpc>
                <a:spcPts val="2791"/>
              </a:lnSpc>
            </a:pPr>
            <a:r>
              <a:rPr lang="en-US" sz="1875" dirty="0">
                <a:solidFill>
                  <a:srgbClr val="E8E9E8"/>
                </a:solidFill>
                <a:latin typeface="Barlow"/>
                <a:ea typeface="Barlow"/>
                <a:cs typeface="Barlow"/>
                <a:sym typeface="Barlow"/>
              </a:rPr>
              <a:t>ESCRIT. SÃO PAULO GACO</a:t>
            </a:r>
          </a:p>
        </p:txBody>
      </p:sp>
      <p:sp>
        <p:nvSpPr>
          <p:cNvPr id="10" name="TextBox 10"/>
          <p:cNvSpPr txBox="1"/>
          <p:nvPr/>
        </p:nvSpPr>
        <p:spPr>
          <a:xfrm>
            <a:off x="14875983" y="372570"/>
            <a:ext cx="2507332" cy="7319311"/>
          </a:xfrm>
          <a:prstGeom prst="rect">
            <a:avLst/>
          </a:prstGeom>
        </p:spPr>
        <p:txBody>
          <a:bodyPr lIns="0" tIns="0" rIns="0" bIns="0" rtlCol="0" anchor="t">
            <a:spAutoFit/>
          </a:bodyPr>
          <a:lstStyle/>
          <a:p>
            <a:pPr algn="ctr">
              <a:lnSpc>
                <a:spcPts val="4200"/>
              </a:lnSpc>
            </a:pPr>
            <a:r>
              <a:rPr lang="en-US" sz="3000" b="1" dirty="0">
                <a:solidFill>
                  <a:srgbClr val="E8E9E8"/>
                </a:solidFill>
                <a:latin typeface="Barlow Bold"/>
                <a:ea typeface="Barlow Bold"/>
                <a:cs typeface="Barlow Bold"/>
                <a:sym typeface="Barlow Bold"/>
              </a:rPr>
              <a:t>COMITÊ</a:t>
            </a:r>
          </a:p>
          <a:p>
            <a:pPr algn="ctr">
              <a:lnSpc>
                <a:spcPts val="2793"/>
              </a:lnSpc>
            </a:pPr>
            <a:r>
              <a:rPr lang="en-US" sz="1875" spc="7" dirty="0">
                <a:solidFill>
                  <a:srgbClr val="E8E9E8"/>
                </a:solidFill>
                <a:latin typeface="Barlow"/>
                <a:ea typeface="Barlow"/>
                <a:cs typeface="Barlow"/>
                <a:sym typeface="Barlow"/>
              </a:rPr>
              <a:t>OURO BRANCO PINDAMONHANGABA COSIGUA </a:t>
            </a:r>
          </a:p>
          <a:p>
            <a:pPr algn="ctr">
              <a:lnSpc>
                <a:spcPts val="2793"/>
              </a:lnSpc>
            </a:pPr>
            <a:r>
              <a:rPr lang="en-US" sz="1875" spc="7" dirty="0">
                <a:solidFill>
                  <a:srgbClr val="E8E9E8"/>
                </a:solidFill>
                <a:latin typeface="Barlow"/>
                <a:ea typeface="Barlow"/>
                <a:cs typeface="Barlow"/>
                <a:sym typeface="Barlow"/>
              </a:rPr>
              <a:t>RIOGRANDENSE CHARQUEADAS ACONORTE DIVINOPOLIS </a:t>
            </a:r>
          </a:p>
          <a:p>
            <a:pPr algn="ctr">
              <a:lnSpc>
                <a:spcPts val="2793"/>
              </a:lnSpc>
            </a:pPr>
            <a:r>
              <a:rPr lang="en-US" sz="1875" spc="7" dirty="0">
                <a:solidFill>
                  <a:srgbClr val="E8E9E8"/>
                </a:solidFill>
                <a:latin typeface="Barlow"/>
                <a:ea typeface="Barlow"/>
                <a:cs typeface="Barlow"/>
                <a:sym typeface="Barlow"/>
              </a:rPr>
              <a:t>ARACARIGUAMA COMERCIAL GERDAU GALB Corte e Dobra FLORESTAL </a:t>
            </a:r>
          </a:p>
          <a:p>
            <a:pPr algn="ctr">
              <a:lnSpc>
                <a:spcPts val="2793"/>
              </a:lnSpc>
            </a:pPr>
            <a:r>
              <a:rPr lang="en-US" sz="1875" spc="7" dirty="0">
                <a:solidFill>
                  <a:srgbClr val="E8E9E8"/>
                </a:solidFill>
                <a:latin typeface="Barlow"/>
                <a:ea typeface="Barlow"/>
                <a:cs typeface="Barlow"/>
                <a:sym typeface="Barlow"/>
              </a:rPr>
              <a:t>SAO JOSE DOS CAMPOS CAUCAIA </a:t>
            </a:r>
          </a:p>
          <a:p>
            <a:pPr algn="ctr">
              <a:lnSpc>
                <a:spcPts val="2793"/>
              </a:lnSpc>
            </a:pPr>
            <a:r>
              <a:rPr lang="en-US" sz="1875" spc="7" dirty="0">
                <a:solidFill>
                  <a:srgbClr val="E8E9E8"/>
                </a:solidFill>
                <a:latin typeface="Barlow"/>
                <a:ea typeface="Barlow"/>
                <a:cs typeface="Barlow"/>
                <a:sym typeface="Barlow"/>
              </a:rPr>
              <a:t>CUMBICA </a:t>
            </a:r>
          </a:p>
          <a:p>
            <a:pPr algn="ctr">
              <a:lnSpc>
                <a:spcPts val="2793"/>
              </a:lnSpc>
            </a:pPr>
            <a:r>
              <a:rPr lang="en-US" sz="1875" spc="7" dirty="0">
                <a:solidFill>
                  <a:srgbClr val="E8E9E8"/>
                </a:solidFill>
                <a:latin typeface="Barlow"/>
                <a:ea typeface="Barlow"/>
                <a:cs typeface="Barlow"/>
                <a:sym typeface="Barlow"/>
              </a:rPr>
              <a:t>COTIA </a:t>
            </a:r>
          </a:p>
          <a:p>
            <a:pPr algn="ctr">
              <a:lnSpc>
                <a:spcPts val="2793"/>
              </a:lnSpc>
            </a:pPr>
            <a:r>
              <a:rPr lang="en-US" sz="1875" spc="7" dirty="0">
                <a:solidFill>
                  <a:srgbClr val="E8E9E8"/>
                </a:solidFill>
                <a:latin typeface="Barlow"/>
                <a:ea typeface="Barlow"/>
                <a:cs typeface="Barlow"/>
                <a:sym typeface="Barlow"/>
              </a:rPr>
              <a:t>METALICOS </a:t>
            </a:r>
          </a:p>
          <a:p>
            <a:pPr algn="ctr">
              <a:lnSpc>
                <a:spcPts val="2793"/>
              </a:lnSpc>
            </a:pPr>
            <a:r>
              <a:rPr lang="en-US" sz="1875" spc="7" dirty="0">
                <a:solidFill>
                  <a:srgbClr val="E8E9E8"/>
                </a:solidFill>
                <a:latin typeface="Barlow"/>
                <a:ea typeface="Barlow"/>
                <a:cs typeface="Barlow"/>
                <a:sym typeface="Barlow"/>
              </a:rPr>
              <a:t>PORTO - VITORIA ESCRIT. SÃO PAULO MINERAÇÃO</a:t>
            </a:r>
          </a:p>
        </p:txBody>
      </p:sp>
      <p:sp>
        <p:nvSpPr>
          <p:cNvPr id="11" name="TextBox 11"/>
          <p:cNvSpPr txBox="1"/>
          <p:nvPr/>
        </p:nvSpPr>
        <p:spPr>
          <a:xfrm>
            <a:off x="9667475" y="2266474"/>
            <a:ext cx="811006" cy="333375"/>
          </a:xfrm>
          <a:prstGeom prst="rect">
            <a:avLst/>
          </a:prstGeom>
        </p:spPr>
        <p:txBody>
          <a:bodyPr lIns="0" tIns="0" rIns="0" bIns="0" rtlCol="0" anchor="t">
            <a:spAutoFit/>
          </a:bodyPr>
          <a:lstStyle/>
          <a:p>
            <a:pPr algn="l">
              <a:lnSpc>
                <a:spcPts val="2625"/>
              </a:lnSpc>
            </a:pPr>
            <a:r>
              <a:rPr lang="en-US" sz="1875">
                <a:solidFill>
                  <a:srgbClr val="E8E9E8"/>
                </a:solidFill>
                <a:latin typeface="Barlow"/>
                <a:ea typeface="Barlow"/>
                <a:cs typeface="Barlow"/>
                <a:sym typeface="Barlow"/>
              </a:rPr>
              <a:t>Grupo 2</a:t>
            </a:r>
          </a:p>
        </p:txBody>
      </p:sp>
      <p:sp>
        <p:nvSpPr>
          <p:cNvPr id="12" name="TextBox 12"/>
          <p:cNvSpPr txBox="1"/>
          <p:nvPr/>
        </p:nvSpPr>
        <p:spPr>
          <a:xfrm>
            <a:off x="9669856" y="5462111"/>
            <a:ext cx="805901" cy="333375"/>
          </a:xfrm>
          <a:prstGeom prst="rect">
            <a:avLst/>
          </a:prstGeom>
        </p:spPr>
        <p:txBody>
          <a:bodyPr lIns="0" tIns="0" rIns="0" bIns="0" rtlCol="0" anchor="t">
            <a:spAutoFit/>
          </a:bodyPr>
          <a:lstStyle/>
          <a:p>
            <a:pPr algn="l">
              <a:lnSpc>
                <a:spcPts val="2625"/>
              </a:lnSpc>
            </a:pPr>
            <a:r>
              <a:rPr lang="en-US" sz="1875">
                <a:solidFill>
                  <a:srgbClr val="E8E9E8"/>
                </a:solidFill>
                <a:latin typeface="Barlow"/>
                <a:ea typeface="Barlow"/>
                <a:cs typeface="Barlow"/>
                <a:sym typeface="Barlow"/>
              </a:rPr>
              <a:t>Grupo 3</a:t>
            </a:r>
          </a:p>
        </p:txBody>
      </p:sp>
      <p:pic>
        <p:nvPicPr>
          <p:cNvPr id="17" name="Imagem 16">
            <a:extLst>
              <a:ext uri="{FF2B5EF4-FFF2-40B4-BE49-F238E27FC236}">
                <a16:creationId xmlns:a16="http://schemas.microsoft.com/office/drawing/2014/main" id="{00EF7370-55E6-D1B8-38DA-C4403AB0046F}"/>
              </a:ext>
            </a:extLst>
          </p:cNvPr>
          <p:cNvPicPr>
            <a:picLocks noChangeAspect="1"/>
          </p:cNvPicPr>
          <p:nvPr/>
        </p:nvPicPr>
        <p:blipFill>
          <a:blip r:embed="rId5"/>
          <a:stretch>
            <a:fillRect/>
          </a:stretch>
        </p:blipFill>
        <p:spPr>
          <a:xfrm>
            <a:off x="7716629" y="87145"/>
            <a:ext cx="5734303" cy="4601509"/>
          </a:xfrm>
          <a:prstGeom prst="rect">
            <a:avLst/>
          </a:prstGeom>
        </p:spPr>
      </p:pic>
      <p:pic>
        <p:nvPicPr>
          <p:cNvPr id="19" name="Imagem 18">
            <a:extLst>
              <a:ext uri="{FF2B5EF4-FFF2-40B4-BE49-F238E27FC236}">
                <a16:creationId xmlns:a16="http://schemas.microsoft.com/office/drawing/2014/main" id="{8B5D0E12-30E2-A028-C0B6-43A34DF2ABED}"/>
              </a:ext>
            </a:extLst>
          </p:cNvPr>
          <p:cNvPicPr>
            <a:picLocks noChangeAspect="1"/>
          </p:cNvPicPr>
          <p:nvPr/>
        </p:nvPicPr>
        <p:blipFill>
          <a:blip r:embed="rId6"/>
          <a:stretch>
            <a:fillRect/>
          </a:stretch>
        </p:blipFill>
        <p:spPr>
          <a:xfrm>
            <a:off x="13354538" y="-109528"/>
            <a:ext cx="4933461" cy="4798182"/>
          </a:xfrm>
          <a:prstGeom prst="rect">
            <a:avLst/>
          </a:prstGeom>
        </p:spPr>
      </p:pic>
      <p:pic>
        <p:nvPicPr>
          <p:cNvPr id="15" name="Imagem 14">
            <a:extLst>
              <a:ext uri="{FF2B5EF4-FFF2-40B4-BE49-F238E27FC236}">
                <a16:creationId xmlns:a16="http://schemas.microsoft.com/office/drawing/2014/main" id="{AB57540A-C462-C025-8AE3-56ACBB9A88B9}"/>
              </a:ext>
            </a:extLst>
          </p:cNvPr>
          <p:cNvPicPr>
            <a:picLocks noChangeAspect="1"/>
          </p:cNvPicPr>
          <p:nvPr/>
        </p:nvPicPr>
        <p:blipFill>
          <a:blip r:embed="rId7"/>
          <a:stretch>
            <a:fillRect/>
          </a:stretch>
        </p:blipFill>
        <p:spPr>
          <a:xfrm>
            <a:off x="1295400" y="3771901"/>
            <a:ext cx="16520526" cy="6427954"/>
          </a:xfrm>
          <a:prstGeom prst="rect">
            <a:avLst/>
          </a:prstGeom>
        </p:spPr>
      </p:pic>
      <p:sp>
        <p:nvSpPr>
          <p:cNvPr id="24" name="TextBox 7">
            <a:extLst>
              <a:ext uri="{FF2B5EF4-FFF2-40B4-BE49-F238E27FC236}">
                <a16:creationId xmlns:a16="http://schemas.microsoft.com/office/drawing/2014/main" id="{80382E5A-0C01-9B00-9069-F3E5CA8DAD7D}"/>
              </a:ext>
            </a:extLst>
          </p:cNvPr>
          <p:cNvSpPr txBox="1"/>
          <p:nvPr/>
        </p:nvSpPr>
        <p:spPr>
          <a:xfrm>
            <a:off x="1753030" y="4064368"/>
            <a:ext cx="8229170" cy="564257"/>
          </a:xfrm>
          <a:prstGeom prst="rect">
            <a:avLst/>
          </a:prstGeom>
        </p:spPr>
        <p:txBody>
          <a:bodyPr wrap="square" lIns="0" tIns="0" rIns="0" bIns="0" rtlCol="0" anchor="t">
            <a:spAutoFit/>
          </a:bodyPr>
          <a:lstStyle/>
          <a:p>
            <a:pPr algn="l">
              <a:lnSpc>
                <a:spcPts val="4402"/>
              </a:lnSpc>
            </a:pPr>
            <a:r>
              <a:rPr lang="en-US" sz="3750" b="1" dirty="0">
                <a:solidFill>
                  <a:srgbClr val="FF4AB7"/>
                </a:solidFill>
                <a:latin typeface="Barlow Bold"/>
                <a:ea typeface="Barlow Bold"/>
                <a:cs typeface="Barlow Bold"/>
                <a:sym typeface="Barlow Bold"/>
              </a:rPr>
              <a:t>1.1. How will the teams be organized?</a:t>
            </a:r>
          </a:p>
        </p:txBody>
      </p:sp>
      <p:sp>
        <p:nvSpPr>
          <p:cNvPr id="26" name="TextBox 6">
            <a:extLst>
              <a:ext uri="{FF2B5EF4-FFF2-40B4-BE49-F238E27FC236}">
                <a16:creationId xmlns:a16="http://schemas.microsoft.com/office/drawing/2014/main" id="{963A2AB5-EB84-15DC-3229-E5AA6670C209}"/>
              </a:ext>
            </a:extLst>
          </p:cNvPr>
          <p:cNvSpPr txBox="1"/>
          <p:nvPr/>
        </p:nvSpPr>
        <p:spPr>
          <a:xfrm>
            <a:off x="3733800" y="4852864"/>
            <a:ext cx="3344047" cy="300082"/>
          </a:xfrm>
          <a:prstGeom prst="rect">
            <a:avLst/>
          </a:prstGeom>
        </p:spPr>
        <p:txBody>
          <a:bodyPr lIns="0" tIns="0" rIns="0" bIns="0" rtlCol="0" anchor="t">
            <a:spAutoFit/>
          </a:bodyPr>
          <a:lstStyle/>
          <a:p>
            <a:pPr algn="l">
              <a:lnSpc>
                <a:spcPts val="2624"/>
              </a:lnSpc>
            </a:pPr>
            <a:r>
              <a:rPr lang="en-US" sz="1950" b="1" spc="39" dirty="0">
                <a:solidFill>
                  <a:srgbClr val="FF4AB7"/>
                </a:solidFill>
                <a:latin typeface="Barlow Bold"/>
                <a:ea typeface="Barlow Bold"/>
                <a:cs typeface="Barlow Bold"/>
                <a:sym typeface="Barlow Bold"/>
              </a:rPr>
              <a:t>Unit Distribution by location:</a:t>
            </a:r>
          </a:p>
        </p:txBody>
      </p:sp>
      <p:pic>
        <p:nvPicPr>
          <p:cNvPr id="32" name="Imagem 31">
            <a:extLst>
              <a:ext uri="{FF2B5EF4-FFF2-40B4-BE49-F238E27FC236}">
                <a16:creationId xmlns:a16="http://schemas.microsoft.com/office/drawing/2014/main" id="{31B0F00C-BAE7-D775-9C9A-DD46EB9D235E}"/>
              </a:ext>
            </a:extLst>
          </p:cNvPr>
          <p:cNvPicPr>
            <a:picLocks noChangeAspect="1"/>
          </p:cNvPicPr>
          <p:nvPr/>
        </p:nvPicPr>
        <p:blipFill>
          <a:blip r:embed="rId8"/>
          <a:stretch>
            <a:fillRect/>
          </a:stretch>
        </p:blipFill>
        <p:spPr>
          <a:xfrm flipV="1">
            <a:off x="1295400" y="1650074"/>
            <a:ext cx="5734302" cy="620913"/>
          </a:xfrm>
          <a:prstGeom prst="rect">
            <a:avLst/>
          </a:prstGeom>
        </p:spPr>
      </p:pic>
      <p:sp>
        <p:nvSpPr>
          <p:cNvPr id="4" name="TextBox 4"/>
          <p:cNvSpPr txBox="1"/>
          <p:nvPr/>
        </p:nvSpPr>
        <p:spPr>
          <a:xfrm>
            <a:off x="804599" y="1257300"/>
            <a:ext cx="11939240" cy="2391680"/>
          </a:xfrm>
          <a:prstGeom prst="rect">
            <a:avLst/>
          </a:prstGeom>
        </p:spPr>
        <p:txBody>
          <a:bodyPr wrap="square" lIns="0" tIns="0" rIns="0" bIns="0" rtlCol="0" anchor="t">
            <a:spAutoFit/>
          </a:bodyPr>
          <a:lstStyle/>
          <a:p>
            <a:pPr algn="l">
              <a:lnSpc>
                <a:spcPts val="11137"/>
              </a:lnSpc>
            </a:pPr>
            <a:r>
              <a:rPr lang="en-US" sz="7955" b="1" dirty="0">
                <a:solidFill>
                  <a:srgbClr val="111B40"/>
                </a:solidFill>
                <a:latin typeface="Barlow Bold"/>
                <a:ea typeface="Barlow Bold"/>
                <a:cs typeface="Barlow Bold"/>
                <a:sym typeface="Barlow Bold"/>
              </a:rPr>
              <a:t>1. Teams</a:t>
            </a:r>
          </a:p>
          <a:p>
            <a:pPr algn="l">
              <a:lnSpc>
                <a:spcPts val="2624"/>
              </a:lnSpc>
            </a:pPr>
            <a:endParaRPr lang="en-US" sz="1950" spc="37" dirty="0">
              <a:solidFill>
                <a:srgbClr val="111B40"/>
              </a:solidFill>
              <a:latin typeface="Barlow"/>
              <a:ea typeface="Barlow"/>
              <a:cs typeface="Barlow"/>
              <a:sym typeface="Barlow"/>
            </a:endParaRPr>
          </a:p>
          <a:p>
            <a:pPr algn="l">
              <a:lnSpc>
                <a:spcPts val="2624"/>
              </a:lnSpc>
            </a:pPr>
            <a:r>
              <a:rPr lang="en-US" sz="2000" spc="37" dirty="0">
                <a:solidFill>
                  <a:srgbClr val="111B40"/>
                </a:solidFill>
                <a:latin typeface="Barlow"/>
                <a:ea typeface="Barlow"/>
                <a:cs typeface="Barlow"/>
                <a:sym typeface="Barlow"/>
              </a:rPr>
              <a:t>Participation is exclusive to Gerdau employees from the participating countries. </a:t>
            </a:r>
            <a:r>
              <a:rPr lang="en-US" sz="2000" b="1" spc="37" dirty="0">
                <a:solidFill>
                  <a:srgbClr val="111B40"/>
                </a:solidFill>
                <a:latin typeface="Barlow"/>
                <a:ea typeface="Barlow"/>
                <a:cs typeface="Barlow"/>
                <a:sym typeface="Barlow"/>
              </a:rPr>
              <a:t>To join the Games, you need to form a team.</a:t>
            </a:r>
          </a:p>
        </p:txBody>
      </p:sp>
      <p:pic>
        <p:nvPicPr>
          <p:cNvPr id="28" name="Imagem 27">
            <a:extLst>
              <a:ext uri="{FF2B5EF4-FFF2-40B4-BE49-F238E27FC236}">
                <a16:creationId xmlns:a16="http://schemas.microsoft.com/office/drawing/2014/main" id="{1602B9E2-8CC5-5B7D-0484-8D6D5CFF6DC6}"/>
              </a:ext>
            </a:extLst>
          </p:cNvPr>
          <p:cNvPicPr>
            <a:picLocks noChangeAspect="1"/>
          </p:cNvPicPr>
          <p:nvPr/>
        </p:nvPicPr>
        <p:blipFill>
          <a:blip r:embed="rId9"/>
          <a:stretch>
            <a:fillRect/>
          </a:stretch>
        </p:blipFill>
        <p:spPr>
          <a:xfrm>
            <a:off x="701115" y="2299121"/>
            <a:ext cx="4448034" cy="320410"/>
          </a:xfrm>
          <a:prstGeom prst="rect">
            <a:avLst/>
          </a:prstGeom>
        </p:spPr>
      </p:pic>
      <p:graphicFrame>
        <p:nvGraphicFramePr>
          <p:cNvPr id="44" name="Tabela 43">
            <a:extLst>
              <a:ext uri="{FF2B5EF4-FFF2-40B4-BE49-F238E27FC236}">
                <a16:creationId xmlns:a16="http://schemas.microsoft.com/office/drawing/2014/main" id="{507D80E9-06AE-545F-A749-BD702845B7EA}"/>
              </a:ext>
            </a:extLst>
          </p:cNvPr>
          <p:cNvGraphicFramePr>
            <a:graphicFrameLocks noGrp="1"/>
          </p:cNvGraphicFramePr>
          <p:nvPr>
            <p:extLst>
              <p:ext uri="{D42A27DB-BD31-4B8C-83A1-F6EECF244321}">
                <p14:modId xmlns:p14="http://schemas.microsoft.com/office/powerpoint/2010/main" val="3680373358"/>
              </p:ext>
            </p:extLst>
          </p:nvPr>
        </p:nvGraphicFramePr>
        <p:xfrm>
          <a:off x="3954819" y="5467196"/>
          <a:ext cx="2819400" cy="3715160"/>
        </p:xfrm>
        <a:graphic>
          <a:graphicData uri="http://schemas.openxmlformats.org/drawingml/2006/table">
            <a:tbl>
              <a:tblPr/>
              <a:tblGrid>
                <a:gridCol w="2819400">
                  <a:extLst>
                    <a:ext uri="{9D8B030D-6E8A-4147-A177-3AD203B41FA5}">
                      <a16:colId xmlns:a16="http://schemas.microsoft.com/office/drawing/2014/main" val="441433666"/>
                    </a:ext>
                  </a:extLst>
                </a:gridCol>
              </a:tblGrid>
              <a:tr h="290670">
                <a:tc>
                  <a:txBody>
                    <a:bodyPr/>
                    <a:lstStyle/>
                    <a:p>
                      <a:pPr algn="ctr" fontAlgn="ctr"/>
                      <a:r>
                        <a:rPr lang="pt-BR" sz="2000" b="1" i="0" u="none" strike="noStrike">
                          <a:solidFill>
                            <a:srgbClr val="FFFFFF"/>
                          </a:solidFill>
                          <a:effectLst/>
                          <a:latin typeface="Barlow" panose="00000500000000000000" pitchFamily="2" charset="0"/>
                        </a:rPr>
                        <a:t>Teams/Units GSN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extLst>
                  <a:ext uri="{0D108BD9-81ED-4DB2-BD59-A6C34878D82A}">
                    <a16:rowId xmlns:a16="http://schemas.microsoft.com/office/drawing/2014/main" val="2970758804"/>
                  </a:ext>
                </a:extLst>
              </a:tr>
              <a:tr h="697607">
                <a:tc>
                  <a:txBody>
                    <a:bodyPr/>
                    <a:lstStyle/>
                    <a:p>
                      <a:pPr algn="l" fontAlgn="ctr"/>
                      <a:r>
                        <a:rPr lang="pt-BR" sz="2000" b="1" i="0" u="none" strike="noStrike" dirty="0">
                          <a:solidFill>
                            <a:srgbClr val="FFFFFF"/>
                          </a:solidFill>
                          <a:effectLst/>
                          <a:latin typeface="Barlow" panose="00000500000000000000" pitchFamily="2" charset="0"/>
                        </a:rPr>
                        <a:t>Jackson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extLst>
                  <a:ext uri="{0D108BD9-81ED-4DB2-BD59-A6C34878D82A}">
                    <a16:rowId xmlns:a16="http://schemas.microsoft.com/office/drawing/2014/main" val="3803867191"/>
                  </a:ext>
                </a:extLst>
              </a:tr>
              <a:tr h="639473">
                <a:tc>
                  <a:txBody>
                    <a:bodyPr/>
                    <a:lstStyle/>
                    <a:p>
                      <a:pPr algn="l" fontAlgn="ctr"/>
                      <a:r>
                        <a:rPr lang="pt-BR" sz="2000" b="1" i="0" u="none" strike="noStrike">
                          <a:solidFill>
                            <a:srgbClr val="FFFFFF"/>
                          </a:solidFill>
                          <a:effectLst/>
                          <a:latin typeface="Barlow" panose="00000500000000000000" pitchFamily="2" charset="0"/>
                        </a:rPr>
                        <a:t>Jackson Downstream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213642753"/>
                  </a:ext>
                </a:extLst>
              </a:tr>
              <a:tr h="683074">
                <a:tc>
                  <a:txBody>
                    <a:bodyPr/>
                    <a:lstStyle/>
                    <a:p>
                      <a:pPr algn="l" fontAlgn="ctr"/>
                      <a:r>
                        <a:rPr lang="pt-BR" sz="2000" b="1" i="0" u="none" strike="noStrike">
                          <a:solidFill>
                            <a:srgbClr val="FFFFFF"/>
                          </a:solidFill>
                          <a:effectLst/>
                          <a:latin typeface="Barlow" panose="00000500000000000000" pitchFamily="2" charset="0"/>
                        </a:rPr>
                        <a:t>Monroe Mill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79822859"/>
                  </a:ext>
                </a:extLst>
              </a:tr>
              <a:tr h="683074">
                <a:tc>
                  <a:txBody>
                    <a:bodyPr/>
                    <a:lstStyle/>
                    <a:p>
                      <a:pPr algn="l" fontAlgn="ctr"/>
                      <a:r>
                        <a:rPr lang="pt-BR" sz="2000" b="1" i="0" u="none" strike="noStrike">
                          <a:solidFill>
                            <a:srgbClr val="FFFFFF"/>
                          </a:solidFill>
                          <a:effectLst/>
                          <a:latin typeface="Barlow" panose="00000500000000000000" pitchFamily="2" charset="0"/>
                        </a:rPr>
                        <a:t>Fort Smith Mill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782899776"/>
                  </a:ext>
                </a:extLst>
              </a:tr>
              <a:tr h="697607">
                <a:tc>
                  <a:txBody>
                    <a:bodyPr/>
                    <a:lstStyle/>
                    <a:p>
                      <a:pPr algn="l" fontAlgn="ctr"/>
                      <a:r>
                        <a:rPr lang="pt-BR" sz="2000" b="1" i="0" u="none" strike="noStrike" dirty="0">
                          <a:solidFill>
                            <a:srgbClr val="FFFFFF"/>
                          </a:solidFill>
                          <a:effectLst/>
                          <a:latin typeface="Barlow" panose="00000500000000000000" pitchFamily="2" charset="0"/>
                        </a:rPr>
                        <a:t>Huntington </a:t>
                      </a:r>
                      <a:r>
                        <a:rPr lang="pt-BR" sz="2000" b="1" i="0" u="none" strike="noStrike" dirty="0" err="1">
                          <a:solidFill>
                            <a:srgbClr val="FFFFFF"/>
                          </a:solidFill>
                          <a:effectLst/>
                          <a:latin typeface="Barlow" panose="00000500000000000000" pitchFamily="2" charset="0"/>
                        </a:rPr>
                        <a:t>Downstream</a:t>
                      </a:r>
                      <a:endParaRPr lang="pt-BR" sz="2000" b="1" i="0" u="none" strike="noStrike" dirty="0">
                        <a:solidFill>
                          <a:srgbClr val="FFFFFF"/>
                        </a:solidFill>
                        <a:effectLst/>
                        <a:latin typeface="Barlow" panose="00000500000000000000" pitchFamily="2"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42936872"/>
                  </a:ext>
                </a:extLst>
              </a:tr>
            </a:tbl>
          </a:graphicData>
        </a:graphic>
      </p:graphicFrame>
      <p:sp>
        <p:nvSpPr>
          <p:cNvPr id="45" name="TextBox 4">
            <a:extLst>
              <a:ext uri="{FF2B5EF4-FFF2-40B4-BE49-F238E27FC236}">
                <a16:creationId xmlns:a16="http://schemas.microsoft.com/office/drawing/2014/main" id="{8F7490C3-6D14-EBE3-6D64-A33C90EAEB0E}"/>
              </a:ext>
            </a:extLst>
          </p:cNvPr>
          <p:cNvSpPr txBox="1"/>
          <p:nvPr/>
        </p:nvSpPr>
        <p:spPr>
          <a:xfrm>
            <a:off x="6907470" y="8256273"/>
            <a:ext cx="7136573" cy="968214"/>
          </a:xfrm>
          <a:prstGeom prst="rect">
            <a:avLst/>
          </a:prstGeom>
        </p:spPr>
        <p:txBody>
          <a:bodyPr wrap="square" lIns="0" tIns="0" rIns="0" bIns="0" rtlCol="0" anchor="t">
            <a:spAutoFit/>
          </a:bodyPr>
          <a:lstStyle/>
          <a:p>
            <a:pPr algn="l">
              <a:lnSpc>
                <a:spcPts val="2624"/>
              </a:lnSpc>
            </a:pPr>
            <a:r>
              <a:rPr lang="en-US" sz="2000" spc="37" dirty="0">
                <a:solidFill>
                  <a:schemeClr val="bg1"/>
                </a:solidFill>
                <a:latin typeface="Barlow" panose="00000500000000000000" pitchFamily="2" charset="0"/>
                <a:ea typeface="Barlow Bold"/>
                <a:cs typeface="Barlow Bold"/>
                <a:sym typeface="Barlow Bold"/>
              </a:rPr>
              <a:t>Teams formed to participate in the Gerdau Volunteering Games will </a:t>
            </a:r>
            <a:r>
              <a:rPr lang="en-US" sz="2000" b="1" spc="37" dirty="0">
                <a:solidFill>
                  <a:schemeClr val="bg1"/>
                </a:solidFill>
                <a:latin typeface="Barlow" panose="00000500000000000000" pitchFamily="2" charset="0"/>
                <a:ea typeface="Barlow Bold"/>
                <a:cs typeface="Barlow Bold"/>
                <a:sym typeface="Barlow Bold"/>
              </a:rPr>
              <a:t>be automatically classified </a:t>
            </a:r>
            <a:r>
              <a:rPr lang="en-US" sz="2000" spc="37" dirty="0">
                <a:solidFill>
                  <a:schemeClr val="bg1"/>
                </a:solidFill>
                <a:latin typeface="Barlow" panose="00000500000000000000" pitchFamily="2" charset="0"/>
                <a:ea typeface="Barlow Bold"/>
                <a:cs typeface="Barlow Bold"/>
                <a:sym typeface="Barlow Bold"/>
              </a:rPr>
              <a:t>according to their locations.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E9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625" y="-47625"/>
            <a:ext cx="18383250" cy="10382250"/>
            <a:chOff x="0" y="0"/>
            <a:chExt cx="24511000" cy="13843000"/>
          </a:xfrm>
        </p:grpSpPr>
        <p:sp>
          <p:nvSpPr>
            <p:cNvPr id="3" name="Freeform 3"/>
            <p:cNvSpPr/>
            <p:nvPr/>
          </p:nvSpPr>
          <p:spPr>
            <a:xfrm>
              <a:off x="13405358" y="6921500"/>
              <a:ext cx="11042142" cy="6858000"/>
            </a:xfrm>
            <a:custGeom>
              <a:avLst/>
              <a:gdLst/>
              <a:ahLst/>
              <a:cxnLst/>
              <a:rect l="l" t="t" r="r" b="b"/>
              <a:pathLst>
                <a:path w="11042142" h="6858000">
                  <a:moveTo>
                    <a:pt x="0" y="6858000"/>
                  </a:moveTo>
                  <a:lnTo>
                    <a:pt x="11042142" y="6858000"/>
                  </a:lnTo>
                  <a:lnTo>
                    <a:pt x="11042142" y="0"/>
                  </a:lnTo>
                  <a:lnTo>
                    <a:pt x="0" y="0"/>
                  </a:lnTo>
                  <a:close/>
                </a:path>
              </a:pathLst>
            </a:custGeom>
            <a:solidFill>
              <a:srgbClr val="FF4AB7"/>
            </a:solidFill>
          </p:spPr>
          <p:txBody>
            <a:bodyPr/>
            <a:lstStyle/>
            <a:p>
              <a:endParaRPr lang="pt-BR"/>
            </a:p>
          </p:txBody>
        </p:sp>
        <p:sp>
          <p:nvSpPr>
            <p:cNvPr id="4" name="Freeform 4"/>
            <p:cNvSpPr/>
            <p:nvPr/>
          </p:nvSpPr>
          <p:spPr>
            <a:xfrm>
              <a:off x="63500" y="6921500"/>
              <a:ext cx="13341858" cy="6858000"/>
            </a:xfrm>
            <a:custGeom>
              <a:avLst/>
              <a:gdLst/>
              <a:ahLst/>
              <a:cxnLst/>
              <a:rect l="l" t="t" r="r" b="b"/>
              <a:pathLst>
                <a:path w="13341858" h="6858000">
                  <a:moveTo>
                    <a:pt x="0" y="6858000"/>
                  </a:moveTo>
                  <a:lnTo>
                    <a:pt x="13341858" y="6858000"/>
                  </a:lnTo>
                  <a:lnTo>
                    <a:pt x="13341858" y="0"/>
                  </a:lnTo>
                  <a:lnTo>
                    <a:pt x="0" y="0"/>
                  </a:lnTo>
                  <a:close/>
                </a:path>
              </a:pathLst>
            </a:custGeom>
            <a:solidFill>
              <a:srgbClr val="2F1EB5"/>
            </a:solidFill>
          </p:spPr>
          <p:txBody>
            <a:bodyPr/>
            <a:lstStyle/>
            <a:p>
              <a:endParaRPr lang="pt-BR"/>
            </a:p>
          </p:txBody>
        </p:sp>
        <p:sp>
          <p:nvSpPr>
            <p:cNvPr id="5" name="Freeform 5"/>
            <p:cNvSpPr/>
            <p:nvPr/>
          </p:nvSpPr>
          <p:spPr>
            <a:xfrm>
              <a:off x="18929477" y="63500"/>
              <a:ext cx="5518023" cy="6858000"/>
            </a:xfrm>
            <a:custGeom>
              <a:avLst/>
              <a:gdLst/>
              <a:ahLst/>
              <a:cxnLst/>
              <a:rect l="l" t="t" r="r" b="b"/>
              <a:pathLst>
                <a:path w="5518023" h="6858000">
                  <a:moveTo>
                    <a:pt x="0" y="6858000"/>
                  </a:moveTo>
                  <a:lnTo>
                    <a:pt x="5518023" y="6858000"/>
                  </a:lnTo>
                  <a:lnTo>
                    <a:pt x="5518023" y="0"/>
                  </a:lnTo>
                  <a:lnTo>
                    <a:pt x="0" y="0"/>
                  </a:lnTo>
                  <a:close/>
                </a:path>
              </a:pathLst>
            </a:custGeom>
            <a:solidFill>
              <a:srgbClr val="42CDD1"/>
            </a:solidFill>
          </p:spPr>
          <p:txBody>
            <a:bodyPr/>
            <a:lstStyle/>
            <a:p>
              <a:endParaRPr lang="pt-BR"/>
            </a:p>
          </p:txBody>
        </p:sp>
        <p:sp>
          <p:nvSpPr>
            <p:cNvPr id="6" name="Freeform 6"/>
            <p:cNvSpPr/>
            <p:nvPr/>
          </p:nvSpPr>
          <p:spPr>
            <a:xfrm>
              <a:off x="2884932" y="7884033"/>
              <a:ext cx="9613646" cy="4932935"/>
            </a:xfrm>
            <a:custGeom>
              <a:avLst/>
              <a:gdLst/>
              <a:ahLst/>
              <a:cxnLst/>
              <a:rect l="l" t="t" r="r" b="b"/>
              <a:pathLst>
                <a:path w="9613646" h="4932935">
                  <a:moveTo>
                    <a:pt x="9607296" y="4932934"/>
                  </a:moveTo>
                  <a:lnTo>
                    <a:pt x="6350" y="4932934"/>
                  </a:lnTo>
                  <a:lnTo>
                    <a:pt x="0" y="4932934"/>
                  </a:lnTo>
                  <a:lnTo>
                    <a:pt x="0" y="4926584"/>
                  </a:lnTo>
                  <a:lnTo>
                    <a:pt x="0" y="6350"/>
                  </a:lnTo>
                  <a:lnTo>
                    <a:pt x="0" y="0"/>
                  </a:lnTo>
                  <a:lnTo>
                    <a:pt x="6350" y="0"/>
                  </a:lnTo>
                  <a:lnTo>
                    <a:pt x="9607296" y="0"/>
                  </a:lnTo>
                  <a:lnTo>
                    <a:pt x="9613646" y="0"/>
                  </a:lnTo>
                  <a:lnTo>
                    <a:pt x="9613646" y="6350"/>
                  </a:lnTo>
                  <a:lnTo>
                    <a:pt x="9613646" y="4926456"/>
                  </a:lnTo>
                  <a:lnTo>
                    <a:pt x="9613646" y="4932806"/>
                  </a:lnTo>
                  <a:lnTo>
                    <a:pt x="9607296" y="4932806"/>
                  </a:lnTo>
                  <a:moveTo>
                    <a:pt x="9607296" y="4920106"/>
                  </a:moveTo>
                  <a:lnTo>
                    <a:pt x="9607296" y="4926456"/>
                  </a:lnTo>
                  <a:lnTo>
                    <a:pt x="9600946" y="4926456"/>
                  </a:lnTo>
                  <a:lnTo>
                    <a:pt x="9600946" y="6350"/>
                  </a:lnTo>
                  <a:lnTo>
                    <a:pt x="9607296" y="6350"/>
                  </a:lnTo>
                  <a:lnTo>
                    <a:pt x="9607296" y="12700"/>
                  </a:lnTo>
                  <a:lnTo>
                    <a:pt x="6350" y="12700"/>
                  </a:lnTo>
                  <a:lnTo>
                    <a:pt x="6350" y="6350"/>
                  </a:lnTo>
                  <a:lnTo>
                    <a:pt x="12700" y="6350"/>
                  </a:lnTo>
                  <a:lnTo>
                    <a:pt x="12700" y="4926456"/>
                  </a:lnTo>
                  <a:lnTo>
                    <a:pt x="6350" y="4926456"/>
                  </a:lnTo>
                  <a:lnTo>
                    <a:pt x="6350" y="4920106"/>
                  </a:lnTo>
                  <a:lnTo>
                    <a:pt x="9607296" y="4920106"/>
                  </a:lnTo>
                  <a:close/>
                </a:path>
              </a:pathLst>
            </a:custGeom>
            <a:solidFill>
              <a:srgbClr val="E8E9E8"/>
            </a:solidFill>
          </p:spPr>
          <p:txBody>
            <a:bodyPr/>
            <a:lstStyle/>
            <a:p>
              <a:endParaRPr lang="pt-BR"/>
            </a:p>
          </p:txBody>
        </p:sp>
        <p:sp>
          <p:nvSpPr>
            <p:cNvPr id="7" name="Freeform 7"/>
            <p:cNvSpPr/>
            <p:nvPr/>
          </p:nvSpPr>
          <p:spPr>
            <a:xfrm>
              <a:off x="18916904" y="63500"/>
              <a:ext cx="5530596" cy="4634230"/>
            </a:xfrm>
            <a:custGeom>
              <a:avLst/>
              <a:gdLst/>
              <a:ahLst/>
              <a:cxnLst/>
              <a:rect l="l" t="t" r="r" b="b"/>
              <a:pathLst>
                <a:path w="5530596" h="4634230">
                  <a:moveTo>
                    <a:pt x="2564765" y="0"/>
                  </a:moveTo>
                  <a:cubicBezTo>
                    <a:pt x="1824608" y="1760855"/>
                    <a:pt x="227710" y="1781302"/>
                    <a:pt x="153670" y="1781302"/>
                  </a:cubicBezTo>
                  <a:cubicBezTo>
                    <a:pt x="151892" y="1781302"/>
                    <a:pt x="151003" y="1781302"/>
                    <a:pt x="151003" y="1781302"/>
                  </a:cubicBezTo>
                  <a:cubicBezTo>
                    <a:pt x="117729" y="1782318"/>
                    <a:pt x="84964" y="1782699"/>
                    <a:pt x="52451" y="1782699"/>
                  </a:cubicBezTo>
                  <a:cubicBezTo>
                    <a:pt x="34798" y="1782699"/>
                    <a:pt x="17399" y="1782572"/>
                    <a:pt x="0" y="1782445"/>
                  </a:cubicBezTo>
                  <a:lnTo>
                    <a:pt x="0" y="4633976"/>
                  </a:lnTo>
                  <a:cubicBezTo>
                    <a:pt x="14606" y="4634103"/>
                    <a:pt x="28321" y="4634230"/>
                    <a:pt x="41148" y="4634230"/>
                  </a:cubicBezTo>
                  <a:cubicBezTo>
                    <a:pt x="126110" y="4634230"/>
                    <a:pt x="172720" y="4631436"/>
                    <a:pt x="172720" y="4631436"/>
                  </a:cubicBezTo>
                  <a:cubicBezTo>
                    <a:pt x="4522978" y="4426204"/>
                    <a:pt x="5449443" y="417830"/>
                    <a:pt x="5530596" y="20828"/>
                  </a:cubicBezTo>
                  <a:lnTo>
                    <a:pt x="5530596" y="20828"/>
                  </a:lnTo>
                  <a:lnTo>
                    <a:pt x="5530596" y="0"/>
                  </a:lnTo>
                  <a:close/>
                </a:path>
              </a:pathLst>
            </a:custGeom>
            <a:solidFill>
              <a:srgbClr val="E8E9E8"/>
            </a:solidFill>
          </p:spPr>
          <p:txBody>
            <a:bodyPr/>
            <a:lstStyle/>
            <a:p>
              <a:endParaRPr lang="pt-BR"/>
            </a:p>
          </p:txBody>
        </p:sp>
      </p:grpSp>
      <p:sp>
        <p:nvSpPr>
          <p:cNvPr id="8" name="TextBox 8"/>
          <p:cNvSpPr txBox="1"/>
          <p:nvPr/>
        </p:nvSpPr>
        <p:spPr>
          <a:xfrm>
            <a:off x="2599868" y="6183135"/>
            <a:ext cx="6413421" cy="3300904"/>
          </a:xfrm>
          <a:prstGeom prst="rect">
            <a:avLst/>
          </a:prstGeom>
        </p:spPr>
        <p:txBody>
          <a:bodyPr lIns="0" tIns="0" rIns="0" bIns="0" rtlCol="0" anchor="t">
            <a:spAutoFit/>
          </a:bodyPr>
          <a:lstStyle/>
          <a:p>
            <a:pPr algn="l">
              <a:lnSpc>
                <a:spcPts val="2624"/>
              </a:lnSpc>
            </a:pPr>
            <a:r>
              <a:rPr lang="en-US" sz="1950" b="1" spc="39" dirty="0">
                <a:solidFill>
                  <a:srgbClr val="42CDD1"/>
                </a:solidFill>
                <a:latin typeface="Barlow Bold"/>
                <a:ea typeface="Barlow Bold"/>
                <a:cs typeface="Barlow Bold"/>
                <a:sym typeface="Barlow Bold"/>
              </a:rPr>
              <a:t>What is an Individual volunteer? And why does it matter?</a:t>
            </a:r>
          </a:p>
          <a:p>
            <a:pPr algn="l">
              <a:lnSpc>
                <a:spcPts val="2624"/>
              </a:lnSpc>
            </a:pPr>
            <a:r>
              <a:rPr lang="en-US" sz="1950" spc="39" dirty="0">
                <a:solidFill>
                  <a:srgbClr val="E8E9E8"/>
                </a:solidFill>
                <a:latin typeface="Barlow"/>
                <a:ea typeface="Barlow"/>
                <a:cs typeface="Barlow"/>
                <a:sym typeface="Barlow"/>
              </a:rPr>
              <a:t>Each volunteer is counted only once for the team’s points. This means that if a person participates in multiple events, they will still be counted just one time. That’s why involving more people makes all the difference! The more different colleagues join the game, the more points your team earns.</a:t>
            </a:r>
          </a:p>
          <a:p>
            <a:pPr algn="l">
              <a:lnSpc>
                <a:spcPts val="2624"/>
              </a:lnSpc>
            </a:pPr>
            <a:r>
              <a:rPr lang="en-US" sz="1950" spc="39" dirty="0">
                <a:solidFill>
                  <a:srgbClr val="E8E9E8"/>
                </a:solidFill>
                <a:latin typeface="Barlow"/>
                <a:ea typeface="Barlow"/>
                <a:cs typeface="Barlow"/>
                <a:sym typeface="Barlow"/>
              </a:rPr>
              <a:t>Besides boosting the score, you expand the volunteering impact and strengthen teamwork.</a:t>
            </a:r>
          </a:p>
        </p:txBody>
      </p:sp>
      <p:sp>
        <p:nvSpPr>
          <p:cNvPr id="9" name="TextBox 9"/>
          <p:cNvSpPr txBox="1"/>
          <p:nvPr/>
        </p:nvSpPr>
        <p:spPr>
          <a:xfrm>
            <a:off x="2003719" y="1739781"/>
            <a:ext cx="9264272" cy="2300630"/>
          </a:xfrm>
          <a:prstGeom prst="rect">
            <a:avLst/>
          </a:prstGeom>
        </p:spPr>
        <p:txBody>
          <a:bodyPr lIns="0" tIns="0" rIns="0" bIns="0" rtlCol="0" anchor="t">
            <a:spAutoFit/>
          </a:bodyPr>
          <a:lstStyle/>
          <a:p>
            <a:pPr>
              <a:lnSpc>
                <a:spcPts val="2624"/>
              </a:lnSpc>
            </a:pPr>
            <a:r>
              <a:rPr lang="en-US" sz="1950" spc="37" dirty="0">
                <a:solidFill>
                  <a:srgbClr val="111B40"/>
                </a:solidFill>
                <a:latin typeface="Barlow"/>
                <a:ea typeface="Barlow"/>
                <a:cs typeface="Barlow"/>
                <a:sym typeface="Barlow"/>
              </a:rPr>
              <a:t>Create a name for your team, choose two leaders, and these leaders must register the team on the Gerdau Volunteering Platform. Other participants who want to join the volunteering events should go to the "Actions" page, select an event linked to their team, and click "I Want to Participate.“</a:t>
            </a:r>
          </a:p>
          <a:p>
            <a:pPr>
              <a:lnSpc>
                <a:spcPts val="2624"/>
              </a:lnSpc>
            </a:pPr>
            <a:endParaRPr lang="en-US" sz="1950" spc="37" dirty="0">
              <a:solidFill>
                <a:srgbClr val="111B40"/>
              </a:solidFill>
              <a:latin typeface="Barlow"/>
              <a:ea typeface="Barlow"/>
              <a:cs typeface="Barlow"/>
              <a:sym typeface="Barlow"/>
            </a:endParaRPr>
          </a:p>
          <a:p>
            <a:pPr>
              <a:lnSpc>
                <a:spcPts val="2624"/>
              </a:lnSpc>
            </a:pPr>
            <a:r>
              <a:rPr lang="en-US" sz="1950" spc="37" dirty="0">
                <a:solidFill>
                  <a:srgbClr val="111B40"/>
                </a:solidFill>
                <a:latin typeface="Barlow"/>
                <a:ea typeface="Barlow"/>
                <a:cs typeface="Barlow"/>
                <a:sym typeface="Barlow"/>
              </a:rPr>
              <a:t>Each volunteer can participate in multiple events; however, points (50 points per volunteer) are awarded based on the “Individual volunteer” criterion.</a:t>
            </a:r>
          </a:p>
        </p:txBody>
      </p:sp>
      <p:sp>
        <p:nvSpPr>
          <p:cNvPr id="11" name="TextBox 11"/>
          <p:cNvSpPr txBox="1"/>
          <p:nvPr/>
        </p:nvSpPr>
        <p:spPr>
          <a:xfrm>
            <a:off x="10906658" y="6015771"/>
            <a:ext cx="4970183" cy="333425"/>
          </a:xfrm>
          <a:prstGeom prst="rect">
            <a:avLst/>
          </a:prstGeom>
        </p:spPr>
        <p:txBody>
          <a:bodyPr lIns="0" tIns="0" rIns="0" bIns="0" rtlCol="0" anchor="t">
            <a:spAutoFit/>
          </a:bodyPr>
          <a:lstStyle/>
          <a:p>
            <a:pPr algn="l">
              <a:lnSpc>
                <a:spcPts val="2624"/>
              </a:lnSpc>
            </a:pPr>
            <a:r>
              <a:rPr lang="en-US" sz="2400" b="1" spc="35" dirty="0">
                <a:solidFill>
                  <a:srgbClr val="2F1EB5"/>
                </a:solidFill>
                <a:latin typeface="Barlow Bold"/>
                <a:ea typeface="Barlow Bold"/>
                <a:cs typeface="Barlow Bold"/>
                <a:sym typeface="Barlow Bold"/>
              </a:rPr>
              <a:t>Scoring:</a:t>
            </a:r>
            <a:r>
              <a:rPr lang="en-US" sz="2400" spc="35" dirty="0">
                <a:solidFill>
                  <a:srgbClr val="111B40"/>
                </a:solidFill>
                <a:latin typeface="Barlow"/>
                <a:ea typeface="Barlow"/>
                <a:cs typeface="Barlow"/>
                <a:sym typeface="Barlow"/>
              </a:rPr>
              <a:t> </a:t>
            </a:r>
            <a:r>
              <a:rPr lang="en-US" sz="2400" spc="35" dirty="0">
                <a:solidFill>
                  <a:srgbClr val="E8E9E8"/>
                </a:solidFill>
                <a:latin typeface="Barlow"/>
                <a:ea typeface="Barlow"/>
                <a:cs typeface="Barlow"/>
                <a:sym typeface="Barlow"/>
              </a:rPr>
              <a:t>100 points per team </a:t>
            </a:r>
            <a:endParaRPr lang="en-US" sz="2400" b="1" spc="35" dirty="0">
              <a:solidFill>
                <a:srgbClr val="E8E9E8"/>
              </a:solidFill>
              <a:latin typeface="Barlow Bold"/>
              <a:ea typeface="Barlow Bold"/>
              <a:cs typeface="Barlow Bold"/>
              <a:sym typeface="Barlow Bold"/>
            </a:endParaRPr>
          </a:p>
        </p:txBody>
      </p:sp>
      <p:sp>
        <p:nvSpPr>
          <p:cNvPr id="13" name="TextBox 13"/>
          <p:cNvSpPr txBox="1"/>
          <p:nvPr/>
        </p:nvSpPr>
        <p:spPr>
          <a:xfrm>
            <a:off x="10906658" y="7349119"/>
            <a:ext cx="6771742" cy="1000274"/>
          </a:xfrm>
          <a:prstGeom prst="rect">
            <a:avLst/>
          </a:prstGeom>
        </p:spPr>
        <p:txBody>
          <a:bodyPr wrap="square" lIns="0" tIns="0" rIns="0" bIns="0" rtlCol="0" anchor="t">
            <a:spAutoFit/>
          </a:bodyPr>
          <a:lstStyle/>
          <a:p>
            <a:pPr algn="l">
              <a:lnSpc>
                <a:spcPts val="2624"/>
              </a:lnSpc>
            </a:pPr>
            <a:r>
              <a:rPr lang="en-US" sz="2400" b="1" spc="35" dirty="0">
                <a:solidFill>
                  <a:srgbClr val="2F1EB5"/>
                </a:solidFill>
                <a:latin typeface="Barlow Bold"/>
                <a:ea typeface="Barlow Bold"/>
                <a:cs typeface="Barlow Bold"/>
                <a:sym typeface="Barlow Bold"/>
              </a:rPr>
              <a:t>Individual volunteer: </a:t>
            </a:r>
            <a:r>
              <a:rPr lang="en-US" sz="2400" spc="35" dirty="0">
                <a:solidFill>
                  <a:srgbClr val="E8E9E8"/>
                </a:solidFill>
                <a:latin typeface="Barlow"/>
                <a:ea typeface="Barlow"/>
                <a:cs typeface="Barlow"/>
                <a:sym typeface="Barlow"/>
              </a:rPr>
              <a:t>50 points per individual volunteer with confirmed participation. Each person counts only once! </a:t>
            </a:r>
          </a:p>
        </p:txBody>
      </p:sp>
      <p:sp>
        <p:nvSpPr>
          <p:cNvPr id="17" name="TextBox 17"/>
          <p:cNvSpPr txBox="1"/>
          <p:nvPr/>
        </p:nvSpPr>
        <p:spPr>
          <a:xfrm>
            <a:off x="2120798" y="1008698"/>
            <a:ext cx="6460808" cy="605935"/>
          </a:xfrm>
          <a:prstGeom prst="rect">
            <a:avLst/>
          </a:prstGeom>
        </p:spPr>
        <p:txBody>
          <a:bodyPr lIns="0" tIns="0" rIns="0" bIns="0" rtlCol="0" anchor="t">
            <a:spAutoFit/>
          </a:bodyPr>
          <a:lstStyle/>
          <a:p>
            <a:pPr algn="l">
              <a:lnSpc>
                <a:spcPts val="5250"/>
              </a:lnSpc>
            </a:pPr>
            <a:r>
              <a:rPr lang="en-US" sz="3750" b="1" dirty="0">
                <a:solidFill>
                  <a:srgbClr val="2F1EB5"/>
                </a:solidFill>
                <a:latin typeface="Barlow Bold"/>
                <a:ea typeface="Barlow Bold"/>
                <a:cs typeface="Barlow Bold"/>
                <a:sym typeface="Barlow Bold"/>
              </a:rPr>
              <a:t>1.2. How to form a team?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C0132E3776A1247A90363368151DFF4" ma:contentTypeVersion="16" ma:contentTypeDescription="Crie um novo documento." ma:contentTypeScope="" ma:versionID="a962771bf088c127dca7dcd71e63fb08">
  <xsd:schema xmlns:xsd="http://www.w3.org/2001/XMLSchema" xmlns:xs="http://www.w3.org/2001/XMLSchema" xmlns:p="http://schemas.microsoft.com/office/2006/metadata/properties" xmlns:ns2="a923982f-d409-4719-b7e2-5359fcf6200d" xmlns:ns3="d6745f4d-7b49-479c-a1f9-32b222a7ac3b" targetNamespace="http://schemas.microsoft.com/office/2006/metadata/properties" ma:root="true" ma:fieldsID="d3b2c30337f3fe104c80f6854a593fa3" ns2:_="" ns3:_="">
    <xsd:import namespace="a923982f-d409-4719-b7e2-5359fcf6200d"/>
    <xsd:import namespace="d6745f4d-7b49-479c-a1f9-32b222a7ac3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3982f-d409-4719-b7e2-5359fcf620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Marcações de imagem" ma:readOnly="false" ma:fieldId="{5cf76f15-5ced-4ddc-b409-7134ff3c332f}" ma:taxonomyMulti="true" ma:sspId="a0ac124d-5430-4444-b94a-4a207a2bbed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745f4d-7b49-479c-a1f9-32b222a7ac3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b71cad1-d02e-4818-9aeb-89b05d345b87}" ma:internalName="TaxCatchAll" ma:showField="CatchAllData" ma:web="d6745f4d-7b49-479c-a1f9-32b222a7ac3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3982f-d409-4719-b7e2-5359fcf6200d">
      <Terms xmlns="http://schemas.microsoft.com/office/infopath/2007/PartnerControls"/>
    </lcf76f155ced4ddcb4097134ff3c332f>
    <TaxCatchAll xmlns="d6745f4d-7b49-479c-a1f9-32b222a7ac3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BEB450-1A82-46F3-BBE8-BEF38EFC81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3982f-d409-4719-b7e2-5359fcf6200d"/>
    <ds:schemaRef ds:uri="d6745f4d-7b49-479c-a1f9-32b222a7ac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CD713D-6269-452F-BC2A-85FEDA1F3674}">
  <ds:schemaRefs>
    <ds:schemaRef ds:uri="http://schemas.microsoft.com/office/2006/metadata/properties"/>
    <ds:schemaRef ds:uri="http://schemas.microsoft.com/office/infopath/2007/PartnerControls"/>
    <ds:schemaRef ds:uri="a923982f-d409-4719-b7e2-5359fcf6200d"/>
    <ds:schemaRef ds:uri="d6745f4d-7b49-479c-a1f9-32b222a7ac3b"/>
  </ds:schemaRefs>
</ds:datastoreItem>
</file>

<file path=customXml/itemProps3.xml><?xml version="1.0" encoding="utf-8"?>
<ds:datastoreItem xmlns:ds="http://schemas.openxmlformats.org/officeDocument/2006/customXml" ds:itemID="{1410CD03-488A-471B-9664-84DDF58007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423</TotalTime>
  <Words>2148</Words>
  <Application>Microsoft Office PowerPoint</Application>
  <PresentationFormat>Personalizar</PresentationFormat>
  <Paragraphs>229</Paragraphs>
  <Slides>18</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18</vt:i4>
      </vt:variant>
    </vt:vector>
  </HeadingPairs>
  <TitlesOfParts>
    <vt:vector size="28" baseType="lpstr">
      <vt:lpstr>Barlow Bold</vt:lpstr>
      <vt:lpstr>Barlow Heavy Italics</vt:lpstr>
      <vt:lpstr>Barlow Bold Italics</vt:lpstr>
      <vt:lpstr>Arial</vt:lpstr>
      <vt:lpstr>Barlow Italics</vt:lpstr>
      <vt:lpstr>Calibri</vt:lpstr>
      <vt:lpstr>Barlow SemiCondensed Italics</vt:lpstr>
      <vt:lpstr>Barlow</vt:lpstr>
      <vt:lpstr>Barlow SemiCondensed Heavy</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250429_1831.002_JogosVoluntariado-Com_Manual2025_CCC</dc:title>
  <dc:creator>Elise Amin</dc:creator>
  <cp:lastModifiedBy>Elise Amin</cp:lastModifiedBy>
  <cp:revision>12</cp:revision>
  <dcterms:created xsi:type="dcterms:W3CDTF">2006-08-16T00:00:00Z</dcterms:created>
  <dcterms:modified xsi:type="dcterms:W3CDTF">2025-07-03T16:49:47Z</dcterms:modified>
  <dc:identifier>DAGmEO-tHEE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0x0101008C0132E3776A1247A90363368151DFF4</vt:lpwstr>
  </property>
</Properties>
</file>