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7"/>
  </p:notesMasterIdLst>
  <p:sldIdLst>
    <p:sldId id="256" r:id="rId5"/>
    <p:sldId id="257" r:id="rId6"/>
    <p:sldId id="258" r:id="rId7"/>
    <p:sldId id="282" r:id="rId8"/>
    <p:sldId id="283" r:id="rId9"/>
    <p:sldId id="259" r:id="rId10"/>
    <p:sldId id="260" r:id="rId11"/>
    <p:sldId id="261" r:id="rId12"/>
    <p:sldId id="263" r:id="rId13"/>
    <p:sldId id="264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</p:sldIdLst>
  <p:sldSz cx="24384000" cy="13716000"/>
  <p:notesSz cx="6858000" cy="9144000"/>
  <p:embeddedFontLst>
    <p:embeddedFont>
      <p:font typeface="Helvetica Neue" panose="020B0604020202020204" charset="0"/>
      <p:regular r:id="rId28"/>
      <p:bold r:id="rId29"/>
      <p:italic r:id="rId30"/>
      <p:boldItalic r:id="rId31"/>
    </p:embeddedFont>
    <p:embeddedFont>
      <p:font typeface="Helvetica Neue Light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iMFz5vk6OClcyUqZH5MsmzJgt/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63F"/>
    <a:srgbClr val="1E72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28" d="100"/>
          <a:sy n="28" d="100"/>
        </p:scale>
        <p:origin x="976" y="4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46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son Haetinger - Instituto SLC" userId="0116f65e-f91b-4bb6-ba35-931effc3c91b" providerId="ADAL" clId="{D6FDC8B8-EB36-47E1-98E0-518929F4C437}"/>
    <pc:docChg chg="modSld">
      <pc:chgData name="Edson Haetinger - Instituto SLC" userId="0116f65e-f91b-4bb6-ba35-931effc3c91b" providerId="ADAL" clId="{D6FDC8B8-EB36-47E1-98E0-518929F4C437}" dt="2024-02-06T20:30:13.675" v="2" actId="729"/>
      <pc:docMkLst>
        <pc:docMk/>
      </pc:docMkLst>
      <pc:sldChg chg="mod modShow">
        <pc:chgData name="Edson Haetinger - Instituto SLC" userId="0116f65e-f91b-4bb6-ba35-931effc3c91b" providerId="ADAL" clId="{D6FDC8B8-EB36-47E1-98E0-518929F4C437}" dt="2024-02-06T20:28:05.855" v="1" actId="729"/>
        <pc:sldMkLst>
          <pc:docMk/>
          <pc:sldMk cId="0" sldId="262"/>
        </pc:sldMkLst>
      </pc:sldChg>
      <pc:sldChg chg="mod modShow">
        <pc:chgData name="Edson Haetinger - Instituto SLC" userId="0116f65e-f91b-4bb6-ba35-931effc3c91b" providerId="ADAL" clId="{D6FDC8B8-EB36-47E1-98E0-518929F4C437}" dt="2024-02-06T20:30:13.675" v="2" actId="729"/>
        <pc:sldMkLst>
          <pc:docMk/>
          <pc:sldMk cId="0" sldId="265"/>
        </pc:sldMkLst>
      </pc:sldChg>
    </pc:docChg>
  </pc:docChgLst>
  <pc:docChgLst>
    <pc:chgData name="Edson Haetinger - Instituto SLC" userId="0116f65e-f91b-4bb6-ba35-931effc3c91b" providerId="ADAL" clId="{3D63F810-1E80-43E9-A2DF-5A1F5CD4309A}"/>
    <pc:docChg chg="delSld">
      <pc:chgData name="Edson Haetinger - Instituto SLC" userId="0116f65e-f91b-4bb6-ba35-931effc3c91b" providerId="ADAL" clId="{3D63F810-1E80-43E9-A2DF-5A1F5CD4309A}" dt="2024-02-06T20:32:15.942" v="5" actId="47"/>
      <pc:docMkLst>
        <pc:docMk/>
      </pc:docMkLst>
      <pc:sldChg chg="del">
        <pc:chgData name="Edson Haetinger - Instituto SLC" userId="0116f65e-f91b-4bb6-ba35-931effc3c91b" providerId="ADAL" clId="{3D63F810-1E80-43E9-A2DF-5A1F5CD4309A}" dt="2024-02-06T20:31:09.291" v="1" actId="47"/>
        <pc:sldMkLst>
          <pc:docMk/>
          <pc:sldMk cId="0" sldId="262"/>
        </pc:sldMkLst>
      </pc:sldChg>
      <pc:sldChg chg="del">
        <pc:chgData name="Edson Haetinger - Instituto SLC" userId="0116f65e-f91b-4bb6-ba35-931effc3c91b" providerId="ADAL" clId="{3D63F810-1E80-43E9-A2DF-5A1F5CD4309A}" dt="2024-02-06T20:31:02.087" v="0" actId="47"/>
        <pc:sldMkLst>
          <pc:docMk/>
          <pc:sldMk cId="0" sldId="265"/>
        </pc:sldMkLst>
      </pc:sldChg>
      <pc:sldChg chg="del">
        <pc:chgData name="Edson Haetinger - Instituto SLC" userId="0116f65e-f91b-4bb6-ba35-931effc3c91b" providerId="ADAL" clId="{3D63F810-1E80-43E9-A2DF-5A1F5CD4309A}" dt="2024-02-06T20:31:18.544" v="2" actId="47"/>
        <pc:sldMkLst>
          <pc:docMk/>
          <pc:sldMk cId="0" sldId="266"/>
        </pc:sldMkLst>
      </pc:sldChg>
      <pc:sldChg chg="del">
        <pc:chgData name="Edson Haetinger - Instituto SLC" userId="0116f65e-f91b-4bb6-ba35-931effc3c91b" providerId="ADAL" clId="{3D63F810-1E80-43E9-A2DF-5A1F5CD4309A}" dt="2024-02-06T20:31:21.257" v="3" actId="47"/>
        <pc:sldMkLst>
          <pc:docMk/>
          <pc:sldMk cId="0" sldId="267"/>
        </pc:sldMkLst>
      </pc:sldChg>
      <pc:sldChg chg="del">
        <pc:chgData name="Edson Haetinger - Instituto SLC" userId="0116f65e-f91b-4bb6-ba35-931effc3c91b" providerId="ADAL" clId="{3D63F810-1E80-43E9-A2DF-5A1F5CD4309A}" dt="2024-02-06T20:31:22.711" v="4" actId="47"/>
        <pc:sldMkLst>
          <pc:docMk/>
          <pc:sldMk cId="0" sldId="268"/>
        </pc:sldMkLst>
      </pc:sldChg>
      <pc:sldChg chg="del">
        <pc:chgData name="Edson Haetinger - Instituto SLC" userId="0116f65e-f91b-4bb6-ba35-931effc3c91b" providerId="ADAL" clId="{3D63F810-1E80-43E9-A2DF-5A1F5CD4309A}" dt="2024-02-06T20:32:15.942" v="5" actId="47"/>
        <pc:sldMkLst>
          <pc:docMk/>
          <pc:sldMk cId="0" sldId="279"/>
        </pc:sldMkLst>
      </pc:sldChg>
      <pc:sldMasterChg chg="delSldLayout">
        <pc:chgData name="Edson Haetinger - Instituto SLC" userId="0116f65e-f91b-4bb6-ba35-931effc3c91b" providerId="ADAL" clId="{3D63F810-1E80-43E9-A2DF-5A1F5CD4309A}" dt="2024-02-06T20:31:09.291" v="1" actId="47"/>
        <pc:sldMasterMkLst>
          <pc:docMk/>
          <pc:sldMasterMk cId="0" sldId="2147483648"/>
        </pc:sldMasterMkLst>
        <pc:sldLayoutChg chg="del">
          <pc:chgData name="Edson Haetinger - Instituto SLC" userId="0116f65e-f91b-4bb6-ba35-931effc3c91b" providerId="ADAL" clId="{3D63F810-1E80-43E9-A2DF-5A1F5CD4309A}" dt="2024-02-06T20:31:09.291" v="1" actId="47"/>
          <pc:sldLayoutMkLst>
            <pc:docMk/>
            <pc:sldMasterMk cId="0" sldId="2147483648"/>
            <pc:sldLayoutMk cId="0" sldId="214748365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5" name="Google Shape;32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4" name="Google Shape;35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1f8c5e5686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5" name="Google Shape;365;g11f8c5e56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1f8c5e5686_0_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9" name="Google Shape;379;g11f8c5e5686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1f8c5e5686_0_5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5" name="Google Shape;395;g11f8c5e5686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1f8c5e5686_0_8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1" name="Google Shape;411;g11f8c5e5686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1f8c5e5686_0_9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6" name="Google Shape;426;g11f8c5e5686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8" name="Google Shape;43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0" name="Google Shape;48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" name="Google Shape;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11f8c5e5686_0_1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6" name="Google Shape;516;g11f8c5e5686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8" name="Google Shape;53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1" name="Google Shape;56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" name="Google Shape;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0215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75356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4762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4762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4762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4762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7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799" cy="101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marR="0" lvl="0" indent="-4762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4762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4762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4762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4762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4762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4762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4762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4762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50" name="Google Shape;50;p37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8"/>
          <p:cNvSpPr>
            <a:spLocks noGrp="1"/>
          </p:cNvSpPr>
          <p:nvPr>
            <p:ph type="pic" idx="2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38"/>
          <p:cNvSpPr>
            <a:spLocks noGrp="1"/>
          </p:cNvSpPr>
          <p:nvPr>
            <p:ph type="pic" idx="3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38"/>
          <p:cNvSpPr>
            <a:spLocks noGrp="1"/>
          </p:cNvSpPr>
          <p:nvPr>
            <p:ph type="pic" idx="4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38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9"/>
          <p:cNvSpPr txBox="1">
            <a:spLocks noGrp="1"/>
          </p:cNvSpPr>
          <p:nvPr>
            <p:ph type="body" idx="1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sz="3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762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4762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4762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4762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4762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4762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4762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4762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58" name="Google Shape;58;p39"/>
          <p:cNvSpPr txBox="1">
            <a:spLocks noGrp="1"/>
          </p:cNvSpPr>
          <p:nvPr>
            <p:ph type="body" idx="2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4762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4762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4762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4762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4762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4762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4762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4762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59" name="Google Shape;59;p39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0"/>
          <p:cNvSpPr>
            <a:spLocks noGrp="1"/>
          </p:cNvSpPr>
          <p:nvPr>
            <p:ph type="pic" idx="2"/>
          </p:nvPr>
        </p:nvSpPr>
        <p:spPr>
          <a:xfrm>
            <a:off x="0" y="0"/>
            <a:ext cx="24384001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40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1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>
  <p:cSld name="Title &amp; Subtitl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2"/>
          <p:cNvSpPr txBox="1"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67" name="Google Shape;67;p42"/>
          <p:cNvSpPr txBox="1">
            <a:spLocks noGrp="1"/>
          </p:cNvSpPr>
          <p:nvPr>
            <p:ph type="body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4762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4762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4762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4762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68" name="Google Shape;68;p42"/>
          <p:cNvSpPr txBox="1">
            <a:spLocks noGrp="1"/>
          </p:cNvSpPr>
          <p:nvPr>
            <p:ph type="sldNum" idx="1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8"/>
          <p:cNvSpPr txBox="1"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5" name="Google Shape;15;p28"/>
          <p:cNvSpPr txBox="1">
            <a:spLocks noGrp="1"/>
          </p:cNvSpPr>
          <p:nvPr>
            <p:ph type="body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4762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4762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4762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4762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6" name="Google Shape;16;p28"/>
          <p:cNvSpPr txBox="1">
            <a:spLocks noGrp="1"/>
          </p:cNvSpPr>
          <p:nvPr>
            <p:ph type="sldNum" idx="1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">
  <p:cSld name="TITLE_AND_BODY 2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9"/>
          <p:cNvSpPr txBox="1">
            <a:spLocks noGrp="1"/>
          </p:cNvSpPr>
          <p:nvPr>
            <p:ph type="title"/>
          </p:nvPr>
        </p:nvSpPr>
        <p:spPr>
          <a:xfrm>
            <a:off x="4833937" y="2303858"/>
            <a:ext cx="14716126" cy="464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body" idx="1"/>
          </p:nvPr>
        </p:nvSpPr>
        <p:spPr>
          <a:xfrm>
            <a:off x="4833937" y="7072311"/>
            <a:ext cx="14716126" cy="1589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sz="4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4762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4762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4762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4762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sldNum" idx="12"/>
          </p:nvPr>
        </p:nvSpPr>
        <p:spPr>
          <a:xfrm>
            <a:off x="11935826" y="13010554"/>
            <a:ext cx="494489" cy="502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Horizontal">
  <p:cSld name="Photo - Horizontal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1"/>
          <p:cNvSpPr>
            <a:spLocks noGrp="1"/>
          </p:cNvSpPr>
          <p:nvPr>
            <p:ph type="pic" idx="2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31"/>
          <p:cNvSpPr txBox="1"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body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4762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4762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4762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4762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Center">
  <p:cSld name="Title - Cent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2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30" name="Google Shape;30;p32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Vertical">
  <p:cSld name="Photo - Vertical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3"/>
          <p:cNvSpPr>
            <a:spLocks noGrp="1"/>
          </p:cNvSpPr>
          <p:nvPr>
            <p:ph type="pic" idx="2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33"/>
          <p:cNvSpPr txBox="1"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Helvetica Neue Light"/>
              <a:buNone/>
              <a:defRPr sz="8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34" name="Google Shape;34;p33"/>
          <p:cNvSpPr txBox="1">
            <a:spLocks noGrp="1"/>
          </p:cNvSpPr>
          <p:nvPr>
            <p:ph type="body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4762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4762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4762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4762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">
  <p:cSld name="Title - Top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4"/>
          <p:cNvSpPr txBox="1">
            <a:spLocks noGrp="1"/>
          </p:cNvSpPr>
          <p:nvPr>
            <p:ph type="title"/>
          </p:nvPr>
        </p:nvSpPr>
        <p:spPr>
          <a:xfrm>
            <a:off x="1689100" y="952500"/>
            <a:ext cx="21005799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38" name="Google Shape;38;p34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5"/>
          <p:cNvSpPr txBox="1">
            <a:spLocks noGrp="1"/>
          </p:cNvSpPr>
          <p:nvPr>
            <p:ph type="title"/>
          </p:nvPr>
        </p:nvSpPr>
        <p:spPr>
          <a:xfrm>
            <a:off x="1689100" y="952500"/>
            <a:ext cx="21005799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41" name="Google Shape;41;p35"/>
          <p:cNvSpPr txBox="1">
            <a:spLocks noGrp="1"/>
          </p:cNvSpPr>
          <p:nvPr>
            <p:ph type="body" idx="1"/>
          </p:nvPr>
        </p:nvSpPr>
        <p:spPr>
          <a:xfrm>
            <a:off x="1689100" y="3238500"/>
            <a:ext cx="21005799" cy="92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marR="0" lvl="0" indent="-4762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4762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4762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4762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4762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4762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4762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4762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4762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42" name="Google Shape;42;p35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6"/>
          <p:cNvSpPr>
            <a:spLocks noGrp="1"/>
          </p:cNvSpPr>
          <p:nvPr>
            <p:ph type="pic" idx="2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36"/>
          <p:cNvSpPr txBox="1">
            <a:spLocks noGrp="1"/>
          </p:cNvSpPr>
          <p:nvPr>
            <p:ph type="title"/>
          </p:nvPr>
        </p:nvSpPr>
        <p:spPr>
          <a:xfrm>
            <a:off x="1689100" y="952500"/>
            <a:ext cx="21005799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46" name="Google Shape;46;p36"/>
          <p:cNvSpPr txBox="1">
            <a:spLocks noGrp="1"/>
          </p:cNvSpPr>
          <p:nvPr>
            <p:ph type="body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marR="0" lvl="0" indent="-442912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3375"/>
              <a:buFont typeface="Helvetica Neue Light"/>
              <a:buChar char="•"/>
              <a:defRPr sz="4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442912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3375"/>
              <a:buFont typeface="Helvetica Neue Light"/>
              <a:buChar char="•"/>
              <a:defRPr sz="4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442912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3375"/>
              <a:buFont typeface="Helvetica Neue Light"/>
              <a:buChar char="•"/>
              <a:defRPr sz="4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442912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3375"/>
              <a:buFont typeface="Helvetica Neue Light"/>
              <a:buChar char="•"/>
              <a:defRPr sz="4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442912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3375"/>
              <a:buFont typeface="Helvetica Neue Light"/>
              <a:buChar char="•"/>
              <a:defRPr sz="4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4762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4762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4762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47625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47" name="Google Shape;47;p36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1689100" y="952500"/>
            <a:ext cx="21005799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1689100" y="3238500"/>
            <a:ext cx="21005799" cy="92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marR="0" lvl="0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4762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8" name="Google Shape;8;p26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3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v2v.movidesk.com/kb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8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12" Type="http://schemas.openxmlformats.org/officeDocument/2006/relationships/slide" Target="slide11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slide" Target="slide9.xml"/><Relationship Id="rId11" Type="http://schemas.openxmlformats.org/officeDocument/2006/relationships/slide" Target="slide15.xml"/><Relationship Id="rId5" Type="http://schemas.openxmlformats.org/officeDocument/2006/relationships/slide" Target="slide8.xml"/><Relationship Id="rId15" Type="http://schemas.openxmlformats.org/officeDocument/2006/relationships/slide" Target="slide20.xml"/><Relationship Id="rId10" Type="http://schemas.openxmlformats.org/officeDocument/2006/relationships/slide" Target="slide14.xml"/><Relationship Id="rId4" Type="http://schemas.openxmlformats.org/officeDocument/2006/relationships/slide" Target="slide7.xml"/><Relationship Id="rId9" Type="http://schemas.openxmlformats.org/officeDocument/2006/relationships/slide" Target="slide13.xml"/><Relationship Id="rId14" Type="http://schemas.openxmlformats.org/officeDocument/2006/relationships/slide" Target="slide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oluntariadogruposlc.v2v.net/pt-B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"/>
          <p:cNvPicPr preferRelativeResize="0"/>
          <p:nvPr/>
        </p:nvPicPr>
        <p:blipFill rotWithShape="1">
          <a:blip r:embed="rId3">
            <a:alphaModFix/>
          </a:blip>
          <a:srcRect t="7862" b="7868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"/>
          <p:cNvSpPr/>
          <p:nvPr/>
        </p:nvSpPr>
        <p:spPr>
          <a:xfrm>
            <a:off x="0" y="9229450"/>
            <a:ext cx="1413000" cy="3099300"/>
          </a:xfrm>
          <a:prstGeom prst="rect">
            <a:avLst/>
          </a:prstGeom>
          <a:solidFill>
            <a:srgbClr val="8DC63F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"/>
          <p:cNvSpPr/>
          <p:nvPr/>
        </p:nvSpPr>
        <p:spPr>
          <a:xfrm>
            <a:off x="1489200" y="9229450"/>
            <a:ext cx="12993300" cy="3099300"/>
          </a:xfrm>
          <a:prstGeom prst="rect">
            <a:avLst/>
          </a:prstGeom>
          <a:solidFill>
            <a:srgbClr val="1E723F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"/>
          <p:cNvSpPr txBox="1"/>
          <p:nvPr/>
        </p:nvSpPr>
        <p:spPr>
          <a:xfrm>
            <a:off x="2454174" y="9672375"/>
            <a:ext cx="12993300" cy="11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Helvetica Neue"/>
              <a:buNone/>
            </a:pPr>
            <a:r>
              <a:rPr lang="en-US" sz="7000" b="1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Manual do </a:t>
            </a:r>
            <a:r>
              <a:rPr lang="en-US" sz="7000" b="1" i="0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Líder</a:t>
            </a:r>
            <a:r>
              <a:rPr lang="en-US" sz="7000" b="1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7000" b="1" i="0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Comitê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"/>
          <p:cNvSpPr txBox="1"/>
          <p:nvPr/>
        </p:nvSpPr>
        <p:spPr>
          <a:xfrm>
            <a:off x="2454163" y="10891565"/>
            <a:ext cx="7604352" cy="589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r>
              <a:rPr lang="en-US" sz="3000" b="0" i="1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Atualizado</a:t>
            </a:r>
            <a:r>
              <a:rPr lang="en-US" sz="3000" b="0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1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</a:t>
            </a:r>
            <a:r>
              <a:rPr lang="en-US" sz="3000" b="0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3000" i="1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abril</a:t>
            </a:r>
            <a:r>
              <a:rPr lang="en-US" sz="3000" b="0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2022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7300" y="3933875"/>
            <a:ext cx="9311875" cy="71453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0" name="Google Shape;250;p19"/>
          <p:cNvSpPr txBox="1"/>
          <p:nvPr/>
        </p:nvSpPr>
        <p:spPr>
          <a:xfrm>
            <a:off x="1590578" y="807775"/>
            <a:ext cx="13359600" cy="9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2D80"/>
              </a:buClr>
              <a:buSzPts val="5500"/>
              <a:buFont typeface="Helvetica Neue"/>
              <a:buNone/>
            </a:pPr>
            <a:r>
              <a:rPr lang="en-US" sz="5500" b="1" i="0" u="none" strike="noStrike" cap="none" dirty="0" err="1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Gerenciando</a:t>
            </a:r>
            <a:r>
              <a:rPr lang="en-US" sz="5500" b="1" i="0" u="none" strike="noStrike" cap="none" dirty="0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5500" b="1" i="0" u="none" strike="noStrike" cap="none" dirty="0" err="1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uma</a:t>
            </a:r>
            <a:r>
              <a:rPr lang="en-US" sz="5500" b="1" i="0" u="none" strike="noStrike" cap="none" dirty="0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5500" b="1" i="0" u="none" strike="noStrike" cap="none" dirty="0" err="1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Ação</a:t>
            </a:r>
            <a:r>
              <a:rPr lang="en-US" sz="5500" b="1" i="0" u="none" strike="noStrike" cap="none" dirty="0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5500" b="1" i="0" u="none" strike="noStrike" cap="none" dirty="0" err="1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Voluntária</a:t>
            </a:r>
            <a:endParaRPr sz="1400" b="0" i="0" u="none" strike="noStrike" cap="none" dirty="0">
              <a:solidFill>
                <a:srgbClr val="1E72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9"/>
          <p:cNvSpPr/>
          <p:nvPr/>
        </p:nvSpPr>
        <p:spPr>
          <a:xfrm>
            <a:off x="1244600" y="905274"/>
            <a:ext cx="199500" cy="864000"/>
          </a:xfrm>
          <a:prstGeom prst="roundRect">
            <a:avLst>
              <a:gd name="adj" fmla="val 50000"/>
            </a:avLst>
          </a:prstGeom>
          <a:solidFill>
            <a:srgbClr val="8DC63F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 Light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252" name="Google Shape;252;p19"/>
          <p:cNvCxnSpPr/>
          <p:nvPr/>
        </p:nvCxnSpPr>
        <p:spPr>
          <a:xfrm>
            <a:off x="1266503" y="2083410"/>
            <a:ext cx="21851100" cy="0"/>
          </a:xfrm>
          <a:prstGeom prst="straightConnector1">
            <a:avLst/>
          </a:prstGeom>
          <a:noFill/>
          <a:ln w="38100" cap="flat" cmpd="sng">
            <a:solidFill>
              <a:srgbClr val="7E2B76"/>
            </a:solidFill>
            <a:prstDash val="dot"/>
            <a:miter lim="400000"/>
            <a:headEnd type="none" w="sm" len="sm"/>
            <a:tailEnd type="none" w="sm" len="sm"/>
          </a:ln>
        </p:spPr>
      </p:cxnSp>
      <p:sp>
        <p:nvSpPr>
          <p:cNvPr id="253" name="Google Shape;253;p19"/>
          <p:cNvSpPr txBox="1"/>
          <p:nvPr/>
        </p:nvSpPr>
        <p:spPr>
          <a:xfrm>
            <a:off x="13104125" y="7155700"/>
            <a:ext cx="8515200" cy="18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None/>
            </a:pP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Adicione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um “</a:t>
            </a:r>
            <a:r>
              <a:rPr lang="en-US" sz="2300" b="1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Formulário</a:t>
            </a:r>
            <a:r>
              <a:rPr lang="en-US" sz="2300" b="1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2300" b="1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Inscrição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 para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voluntários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preencherem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(</a:t>
            </a:r>
            <a:r>
              <a:rPr lang="en-US" sz="2300" b="1" i="1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Esta</a:t>
            </a:r>
            <a:r>
              <a:rPr lang="en-US" sz="2300" b="1" i="1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1" i="1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opção</a:t>
            </a:r>
            <a:r>
              <a:rPr lang="en-US" sz="2300" b="1" i="1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1" i="1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tem</a:t>
            </a:r>
            <a:r>
              <a:rPr lang="en-US" sz="2300" b="1" i="1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que </a:t>
            </a:r>
            <a:r>
              <a:rPr lang="en-US" sz="2300" b="1" i="1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estar</a:t>
            </a:r>
            <a:r>
              <a:rPr lang="en-US" sz="2300" b="1" i="1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1" i="1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habilitada</a:t>
            </a:r>
            <a:r>
              <a:rPr lang="en-US" sz="2300" b="1" i="1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no </a:t>
            </a:r>
            <a:r>
              <a:rPr lang="en-US" sz="2300" b="1" i="1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tema</a:t>
            </a:r>
            <a:r>
              <a:rPr lang="en-US" sz="2300" b="1" i="1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2300" b="1" i="1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ação</a:t>
            </a:r>
            <a:r>
              <a:rPr lang="en-US" sz="2300" b="1" i="1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para que </a:t>
            </a:r>
            <a:r>
              <a:rPr lang="en-US" sz="2300" b="1" i="1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você</a:t>
            </a:r>
            <a:r>
              <a:rPr lang="en-US" sz="2300" b="1" i="1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visualize </a:t>
            </a:r>
            <a:r>
              <a:rPr lang="en-US" sz="2300" b="1" i="1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esta</a:t>
            </a:r>
            <a:r>
              <a:rPr lang="en-US" sz="2300" b="1" i="1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1" i="1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opção</a:t>
            </a:r>
            <a:r>
              <a:rPr lang="en-US" sz="2300" b="1" i="1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9"/>
          <p:cNvSpPr txBox="1"/>
          <p:nvPr/>
        </p:nvSpPr>
        <p:spPr>
          <a:xfrm>
            <a:off x="13104125" y="4209025"/>
            <a:ext cx="10013400" cy="16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None/>
            </a:pPr>
            <a:r>
              <a:rPr lang="en-US" sz="23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Exporte a lista de participantes inscritos em </a:t>
            </a:r>
            <a:r>
              <a:rPr lang="en-US" sz="2300" b="1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“Informações dos participantes (XLSX)”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9"/>
          <p:cNvSpPr txBox="1"/>
          <p:nvPr/>
        </p:nvSpPr>
        <p:spPr>
          <a:xfrm>
            <a:off x="1254375" y="2274550"/>
            <a:ext cx="11963400" cy="6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None/>
            </a:pPr>
            <a:r>
              <a:rPr lang="en-US"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Edite as informações da ação, gerencie participantes ou clique         para mais opções:</a:t>
            </a:r>
            <a:endParaRPr sz="2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57" name="Google Shape;25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89200" y="2354263"/>
            <a:ext cx="542925" cy="428625"/>
          </a:xfrm>
          <a:prstGeom prst="rect">
            <a:avLst/>
          </a:prstGeom>
          <a:solidFill>
            <a:srgbClr val="1E723F"/>
          </a:solidFill>
          <a:ln>
            <a:noFill/>
          </a:ln>
        </p:spPr>
      </p:pic>
      <p:cxnSp>
        <p:nvCxnSpPr>
          <p:cNvPr id="258" name="Google Shape;258;p19"/>
          <p:cNvCxnSpPr>
            <a:endCxn id="255" idx="1"/>
          </p:cNvCxnSpPr>
          <p:nvPr/>
        </p:nvCxnSpPr>
        <p:spPr>
          <a:xfrm rot="10800000" flipH="1">
            <a:off x="11621825" y="5025475"/>
            <a:ext cx="1482300" cy="1687500"/>
          </a:xfrm>
          <a:prstGeom prst="straightConnector1">
            <a:avLst/>
          </a:prstGeom>
          <a:noFill/>
          <a:ln w="38100" cap="flat" cmpd="sng">
            <a:solidFill>
              <a:srgbClr val="F48F14"/>
            </a:solidFill>
            <a:prstDash val="dot"/>
            <a:miter lim="400000"/>
            <a:headEnd type="none" w="sm" len="sm"/>
            <a:tailEnd type="none" w="sm" len="sm"/>
          </a:ln>
        </p:spPr>
      </p:cxnSp>
      <p:cxnSp>
        <p:nvCxnSpPr>
          <p:cNvPr id="259" name="Google Shape;259;p19"/>
          <p:cNvCxnSpPr>
            <a:endCxn id="253" idx="1"/>
          </p:cNvCxnSpPr>
          <p:nvPr/>
        </p:nvCxnSpPr>
        <p:spPr>
          <a:xfrm>
            <a:off x="11212325" y="8060500"/>
            <a:ext cx="1891800" cy="32400"/>
          </a:xfrm>
          <a:prstGeom prst="straightConnector1">
            <a:avLst/>
          </a:prstGeom>
          <a:noFill/>
          <a:ln w="38100" cap="flat" cmpd="sng">
            <a:solidFill>
              <a:srgbClr val="F48F14"/>
            </a:solidFill>
            <a:prstDash val="dot"/>
            <a:miter lim="400000"/>
            <a:headEnd type="none" w="sm" len="sm"/>
            <a:tailEnd type="none" w="sm" len="sm"/>
          </a:ln>
        </p:spPr>
      </p:cxnSp>
      <p:cxnSp>
        <p:nvCxnSpPr>
          <p:cNvPr id="260" name="Google Shape;260;p19"/>
          <p:cNvCxnSpPr/>
          <p:nvPr/>
        </p:nvCxnSpPr>
        <p:spPr>
          <a:xfrm rot="10800000">
            <a:off x="1590675" y="2782750"/>
            <a:ext cx="1689600" cy="1058400"/>
          </a:xfrm>
          <a:prstGeom prst="straightConnector1">
            <a:avLst/>
          </a:prstGeom>
          <a:noFill/>
          <a:ln w="38100" cap="flat" cmpd="sng">
            <a:solidFill>
              <a:srgbClr val="F48F14"/>
            </a:solidFill>
            <a:prstDash val="dot"/>
            <a:miter lim="400000"/>
            <a:headEnd type="none" w="sm" len="sm"/>
            <a:tailEnd type="none" w="sm" len="sm"/>
          </a:ln>
        </p:spPr>
      </p:cxnSp>
      <p:cxnSp>
        <p:nvCxnSpPr>
          <p:cNvPr id="261" name="Google Shape;261;p19"/>
          <p:cNvCxnSpPr/>
          <p:nvPr/>
        </p:nvCxnSpPr>
        <p:spPr>
          <a:xfrm rot="10800000">
            <a:off x="1743125" y="2935325"/>
            <a:ext cx="2658900" cy="2401500"/>
          </a:xfrm>
          <a:prstGeom prst="straightConnector1">
            <a:avLst/>
          </a:prstGeom>
          <a:noFill/>
          <a:ln w="38100" cap="flat" cmpd="sng">
            <a:solidFill>
              <a:srgbClr val="F48F14"/>
            </a:solidFill>
            <a:prstDash val="dot"/>
            <a:miter lim="400000"/>
            <a:headEnd type="none" w="sm" len="sm"/>
            <a:tailEnd type="none" w="sm" len="sm"/>
          </a:ln>
        </p:spPr>
      </p:cxnSp>
      <p:cxnSp>
        <p:nvCxnSpPr>
          <p:cNvPr id="262" name="Google Shape;262;p19"/>
          <p:cNvCxnSpPr>
            <a:stCxn id="249" idx="0"/>
          </p:cNvCxnSpPr>
          <p:nvPr/>
        </p:nvCxnSpPr>
        <p:spPr>
          <a:xfrm rot="10800000">
            <a:off x="7131038" y="2782775"/>
            <a:ext cx="322200" cy="1151100"/>
          </a:xfrm>
          <a:prstGeom prst="straightConnector1">
            <a:avLst/>
          </a:prstGeom>
          <a:noFill/>
          <a:ln w="38100" cap="flat" cmpd="sng">
            <a:solidFill>
              <a:srgbClr val="F48F14"/>
            </a:solidFill>
            <a:prstDash val="dot"/>
            <a:miter lim="400000"/>
            <a:headEnd type="none" w="sm" len="sm"/>
            <a:tailEnd type="none" w="sm" len="sm"/>
          </a:ln>
        </p:spPr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A6FA1156-7E14-4861-B587-090255E274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13573" y="562776"/>
            <a:ext cx="2303924" cy="13944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19425" y="3234690"/>
            <a:ext cx="9978976" cy="878150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28" name="Google Shape;328;p22"/>
          <p:cNvSpPr txBox="1"/>
          <p:nvPr/>
        </p:nvSpPr>
        <p:spPr>
          <a:xfrm>
            <a:off x="1590563" y="807765"/>
            <a:ext cx="10410000" cy="9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2D80"/>
              </a:buClr>
              <a:buSzPts val="5500"/>
              <a:buFont typeface="Helvetica Neue"/>
              <a:buNone/>
            </a:pPr>
            <a:r>
              <a:rPr lang="en-US" sz="5500" b="1" i="0" u="none" strike="noStrike" cap="none" dirty="0" err="1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Concluindo</a:t>
            </a:r>
            <a:r>
              <a:rPr lang="en-US" sz="5500" b="1" i="0" u="none" strike="noStrike" cap="none" dirty="0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</a:t>
            </a:r>
            <a:r>
              <a:rPr lang="en-US" sz="5500" b="1" i="0" u="none" strike="noStrike" cap="none" dirty="0" err="1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Ação</a:t>
            </a:r>
            <a:endParaRPr sz="1400" b="0" i="0" u="none" strike="noStrike" cap="none" dirty="0">
              <a:solidFill>
                <a:srgbClr val="1E72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22"/>
          <p:cNvSpPr/>
          <p:nvPr/>
        </p:nvSpPr>
        <p:spPr>
          <a:xfrm>
            <a:off x="1244600" y="905274"/>
            <a:ext cx="199500" cy="864000"/>
          </a:xfrm>
          <a:prstGeom prst="roundRect">
            <a:avLst>
              <a:gd name="adj" fmla="val 50000"/>
            </a:avLst>
          </a:prstGeom>
          <a:solidFill>
            <a:srgbClr val="8DC63F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 Light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330" name="Google Shape;330;p22"/>
          <p:cNvCxnSpPr/>
          <p:nvPr/>
        </p:nvCxnSpPr>
        <p:spPr>
          <a:xfrm>
            <a:off x="1266503" y="2083410"/>
            <a:ext cx="21851100" cy="0"/>
          </a:xfrm>
          <a:prstGeom prst="straightConnector1">
            <a:avLst/>
          </a:prstGeom>
          <a:noFill/>
          <a:ln w="38100" cap="flat" cmpd="sng">
            <a:solidFill>
              <a:srgbClr val="7E2B76"/>
            </a:solidFill>
            <a:prstDash val="dot"/>
            <a:miter lim="400000"/>
            <a:headEnd type="none" w="sm" len="sm"/>
            <a:tailEnd type="none" w="sm" len="sm"/>
          </a:ln>
        </p:spPr>
      </p:cxnSp>
      <p:sp>
        <p:nvSpPr>
          <p:cNvPr id="331" name="Google Shape;331;p22"/>
          <p:cNvSpPr txBox="1"/>
          <p:nvPr/>
        </p:nvSpPr>
        <p:spPr>
          <a:xfrm>
            <a:off x="2679675" y="3763950"/>
            <a:ext cx="7484700" cy="9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None/>
            </a:pPr>
            <a:r>
              <a:rPr lang="en-US" sz="23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Clique no botão “</a:t>
            </a:r>
            <a:r>
              <a:rPr lang="en-US" sz="2300" b="1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Concluir Ação</a:t>
            </a:r>
            <a:r>
              <a:rPr lang="en-US" sz="23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2" name="Google Shape;332;p22"/>
          <p:cNvSpPr txBox="1"/>
          <p:nvPr/>
        </p:nvSpPr>
        <p:spPr>
          <a:xfrm>
            <a:off x="2739200" y="5645325"/>
            <a:ext cx="8931300" cy="18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None/>
            </a:pPr>
            <a:r>
              <a:rPr lang="en-US" sz="2300" b="1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Revise </a:t>
            </a:r>
            <a:r>
              <a:rPr lang="en-US" sz="2300" b="1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os</a:t>
            </a:r>
            <a:r>
              <a:rPr lang="en-US" sz="2300" b="1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1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participantes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removendo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da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ação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quem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não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participou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Se a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confirmação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presença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pelo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líder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no site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estiver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ativada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você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deverá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também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confirmar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presença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quem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fato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compareceu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3" name="Google Shape;333;p22"/>
          <p:cNvCxnSpPr/>
          <p:nvPr/>
        </p:nvCxnSpPr>
        <p:spPr>
          <a:xfrm rot="10800000" flipH="1">
            <a:off x="12117500" y="5959450"/>
            <a:ext cx="4469700" cy="99300"/>
          </a:xfrm>
          <a:prstGeom prst="straightConnector1">
            <a:avLst/>
          </a:prstGeom>
          <a:noFill/>
          <a:ln w="63500" cap="flat" cmpd="sng">
            <a:solidFill>
              <a:srgbClr val="F48F14"/>
            </a:solidFill>
            <a:prstDash val="dot"/>
            <a:miter lim="400000"/>
            <a:headEnd type="none" w="sm" len="sm"/>
            <a:tailEnd type="none" w="sm" len="sm"/>
          </a:ln>
        </p:spPr>
      </p:cxnSp>
      <p:cxnSp>
        <p:nvCxnSpPr>
          <p:cNvPr id="334" name="Google Shape;334;p22"/>
          <p:cNvCxnSpPr>
            <a:stCxn id="335" idx="3"/>
          </p:cNvCxnSpPr>
          <p:nvPr/>
        </p:nvCxnSpPr>
        <p:spPr>
          <a:xfrm>
            <a:off x="8702300" y="10254975"/>
            <a:ext cx="9684000" cy="1216800"/>
          </a:xfrm>
          <a:prstGeom prst="straightConnector1">
            <a:avLst/>
          </a:prstGeom>
          <a:noFill/>
          <a:ln w="63500" cap="flat" cmpd="sng">
            <a:solidFill>
              <a:srgbClr val="F48F14"/>
            </a:solidFill>
            <a:prstDash val="dot"/>
            <a:miter lim="400000"/>
            <a:headEnd type="none" w="sm" len="sm"/>
            <a:tailEnd type="none" w="sm" len="sm"/>
          </a:ln>
        </p:spPr>
      </p:cxnSp>
      <p:sp>
        <p:nvSpPr>
          <p:cNvPr id="336" name="Google Shape;336;p22"/>
          <p:cNvSpPr txBox="1"/>
          <p:nvPr/>
        </p:nvSpPr>
        <p:spPr>
          <a:xfrm>
            <a:off x="2739197" y="7906500"/>
            <a:ext cx="92628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None/>
            </a:pPr>
            <a:r>
              <a:rPr lang="en-US" sz="23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Preencha os </a:t>
            </a:r>
            <a:r>
              <a:rPr lang="en-US" sz="2300" b="1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Resultados finais</a:t>
            </a:r>
            <a:r>
              <a:rPr lang="en-US" sz="23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22"/>
          <p:cNvSpPr txBox="1"/>
          <p:nvPr/>
        </p:nvSpPr>
        <p:spPr>
          <a:xfrm>
            <a:off x="2739200" y="9852075"/>
            <a:ext cx="5963100" cy="8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None/>
            </a:pPr>
            <a:r>
              <a:rPr lang="en-US" sz="23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Por último, vá no botão “</a:t>
            </a:r>
            <a:r>
              <a:rPr lang="en-US" sz="2300" b="1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Salvar e Concluir</a:t>
            </a:r>
            <a:r>
              <a:rPr lang="en-US" sz="23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7" name="Google Shape;337;p22"/>
          <p:cNvGrpSpPr/>
          <p:nvPr/>
        </p:nvGrpSpPr>
        <p:grpSpPr>
          <a:xfrm>
            <a:off x="1625588" y="3855150"/>
            <a:ext cx="803700" cy="803700"/>
            <a:chOff x="0" y="0"/>
            <a:chExt cx="803700" cy="803700"/>
          </a:xfrm>
          <a:solidFill>
            <a:srgbClr val="1E723F"/>
          </a:solidFill>
        </p:grpSpPr>
        <p:sp>
          <p:nvSpPr>
            <p:cNvPr id="338" name="Google Shape;338;p22"/>
            <p:cNvSpPr/>
            <p:nvPr/>
          </p:nvSpPr>
          <p:spPr>
            <a:xfrm>
              <a:off x="0" y="0"/>
              <a:ext cx="803700" cy="803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0"/>
                <a:buFont typeface="Helvetica Neue Light"/>
                <a:buNone/>
              </a:pPr>
              <a:endPara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39" name="Google Shape;339;p22"/>
            <p:cNvSpPr txBox="1"/>
            <p:nvPr/>
          </p:nvSpPr>
          <p:spPr>
            <a:xfrm>
              <a:off x="55799" y="101025"/>
              <a:ext cx="692100" cy="601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71400" tIns="71400" rIns="71400" bIns="714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r>
                <a:rPr lang="en-US" sz="30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0" name="Google Shape;340;p22"/>
          <p:cNvGrpSpPr/>
          <p:nvPr/>
        </p:nvGrpSpPr>
        <p:grpSpPr>
          <a:xfrm>
            <a:off x="1647503" y="5744788"/>
            <a:ext cx="803700" cy="803700"/>
            <a:chOff x="0" y="0"/>
            <a:chExt cx="803700" cy="803700"/>
          </a:xfrm>
          <a:solidFill>
            <a:srgbClr val="1E723F"/>
          </a:solidFill>
        </p:grpSpPr>
        <p:sp>
          <p:nvSpPr>
            <p:cNvPr id="341" name="Google Shape;341;p22"/>
            <p:cNvSpPr/>
            <p:nvPr/>
          </p:nvSpPr>
          <p:spPr>
            <a:xfrm>
              <a:off x="0" y="0"/>
              <a:ext cx="803700" cy="803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0"/>
                <a:buFont typeface="Helvetica Neue Light"/>
                <a:buNone/>
              </a:pPr>
              <a:endPara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42" name="Google Shape;342;p22"/>
            <p:cNvSpPr txBox="1"/>
            <p:nvPr/>
          </p:nvSpPr>
          <p:spPr>
            <a:xfrm>
              <a:off x="55799" y="101025"/>
              <a:ext cx="692100" cy="601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71400" tIns="71400" rIns="71400" bIns="714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r>
                <a:rPr lang="en-US" sz="30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" name="Google Shape;343;p22"/>
          <p:cNvGrpSpPr/>
          <p:nvPr/>
        </p:nvGrpSpPr>
        <p:grpSpPr>
          <a:xfrm>
            <a:off x="1644633" y="7977448"/>
            <a:ext cx="803700" cy="803700"/>
            <a:chOff x="0" y="0"/>
            <a:chExt cx="803700" cy="803700"/>
          </a:xfrm>
          <a:solidFill>
            <a:srgbClr val="1E723F"/>
          </a:solidFill>
        </p:grpSpPr>
        <p:sp>
          <p:nvSpPr>
            <p:cNvPr id="344" name="Google Shape;344;p22"/>
            <p:cNvSpPr/>
            <p:nvPr/>
          </p:nvSpPr>
          <p:spPr>
            <a:xfrm>
              <a:off x="0" y="0"/>
              <a:ext cx="803700" cy="803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0"/>
                <a:buFont typeface="Helvetica Neue Light"/>
                <a:buNone/>
              </a:pPr>
              <a:endPara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45" name="Google Shape;345;p22"/>
            <p:cNvSpPr txBox="1"/>
            <p:nvPr/>
          </p:nvSpPr>
          <p:spPr>
            <a:xfrm>
              <a:off x="55799" y="101025"/>
              <a:ext cx="692100" cy="601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71400" tIns="71400" rIns="71400" bIns="714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r>
                <a:rPr lang="en-US" sz="30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6" name="Google Shape;346;p22"/>
          <p:cNvGrpSpPr/>
          <p:nvPr/>
        </p:nvGrpSpPr>
        <p:grpSpPr>
          <a:xfrm>
            <a:off x="1701791" y="9853115"/>
            <a:ext cx="803700" cy="803700"/>
            <a:chOff x="0" y="0"/>
            <a:chExt cx="803700" cy="803700"/>
          </a:xfrm>
          <a:solidFill>
            <a:srgbClr val="1E723F"/>
          </a:solidFill>
        </p:grpSpPr>
        <p:sp>
          <p:nvSpPr>
            <p:cNvPr id="347" name="Google Shape;347;p22"/>
            <p:cNvSpPr/>
            <p:nvPr/>
          </p:nvSpPr>
          <p:spPr>
            <a:xfrm>
              <a:off x="0" y="0"/>
              <a:ext cx="803700" cy="803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0"/>
                <a:buFont typeface="Helvetica Neue Light"/>
                <a:buNone/>
              </a:pPr>
              <a:endPara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48" name="Google Shape;348;p22"/>
            <p:cNvSpPr txBox="1"/>
            <p:nvPr/>
          </p:nvSpPr>
          <p:spPr>
            <a:xfrm>
              <a:off x="55799" y="101025"/>
              <a:ext cx="692100" cy="601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71400" tIns="71400" rIns="71400" bIns="714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r>
                <a:rPr lang="en-US" sz="30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49" name="Google Shape;349;p22"/>
          <p:cNvCxnSpPr>
            <a:endCxn id="350" idx="1"/>
          </p:cNvCxnSpPr>
          <p:nvPr/>
        </p:nvCxnSpPr>
        <p:spPr>
          <a:xfrm>
            <a:off x="7278675" y="8606705"/>
            <a:ext cx="5014200" cy="133800"/>
          </a:xfrm>
          <a:prstGeom prst="straightConnector1">
            <a:avLst/>
          </a:prstGeom>
          <a:noFill/>
          <a:ln w="63500" cap="flat" cmpd="sng">
            <a:solidFill>
              <a:srgbClr val="F48F14"/>
            </a:solidFill>
            <a:prstDash val="dot"/>
            <a:miter lim="400000"/>
            <a:headEnd type="none" w="sm" len="sm"/>
            <a:tailEnd type="none" w="sm" len="sm"/>
          </a:ln>
        </p:spPr>
      </p:cxnSp>
      <p:sp>
        <p:nvSpPr>
          <p:cNvPr id="350" name="Google Shape;350;p22"/>
          <p:cNvSpPr/>
          <p:nvPr/>
        </p:nvSpPr>
        <p:spPr>
          <a:xfrm>
            <a:off x="12292875" y="7052000"/>
            <a:ext cx="975900" cy="3327300"/>
          </a:xfrm>
          <a:prstGeom prst="leftBrace">
            <a:avLst>
              <a:gd name="adj1" fmla="val 50000"/>
              <a:gd name="adj2" fmla="val 50747"/>
            </a:avLst>
          </a:prstGeom>
          <a:noFill/>
          <a:ln w="76200" cap="flat" cmpd="sng">
            <a:solidFill>
              <a:srgbClr val="DE6A1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E975E560-0DF3-42A3-859B-57CE28C78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3573" y="562776"/>
            <a:ext cx="2303924" cy="139440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3"/>
          <p:cNvSpPr txBox="1"/>
          <p:nvPr/>
        </p:nvSpPr>
        <p:spPr>
          <a:xfrm>
            <a:off x="1590575" y="807775"/>
            <a:ext cx="17803800" cy="9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2D80"/>
              </a:buClr>
              <a:buSzPts val="5500"/>
              <a:buFont typeface="Helvetica Neue"/>
              <a:buNone/>
            </a:pPr>
            <a:r>
              <a:rPr lang="en-US" sz="5500" b="1" i="0" u="none" strike="noStrike" cap="none" dirty="0" err="1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Página</a:t>
            </a:r>
            <a:r>
              <a:rPr lang="en-US" sz="5500" b="1" i="0" u="none" strike="noStrike" cap="none" dirty="0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da </a:t>
            </a:r>
            <a:r>
              <a:rPr lang="en-US" sz="5500" b="1" i="0" u="none" strike="noStrike" cap="none" dirty="0" err="1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Unidade</a:t>
            </a:r>
            <a:endParaRPr sz="1400" b="0" i="0" u="none" strike="noStrike" cap="none" dirty="0">
              <a:solidFill>
                <a:srgbClr val="1E72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23"/>
          <p:cNvSpPr/>
          <p:nvPr/>
        </p:nvSpPr>
        <p:spPr>
          <a:xfrm>
            <a:off x="1244600" y="905274"/>
            <a:ext cx="199500" cy="864000"/>
          </a:xfrm>
          <a:prstGeom prst="roundRect">
            <a:avLst>
              <a:gd name="adj" fmla="val 50000"/>
            </a:avLst>
          </a:prstGeom>
          <a:solidFill>
            <a:srgbClr val="8DC63F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 Light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358" name="Google Shape;358;p23"/>
          <p:cNvCxnSpPr/>
          <p:nvPr/>
        </p:nvCxnSpPr>
        <p:spPr>
          <a:xfrm>
            <a:off x="1266503" y="2083410"/>
            <a:ext cx="21851100" cy="0"/>
          </a:xfrm>
          <a:prstGeom prst="straightConnector1">
            <a:avLst/>
          </a:prstGeom>
          <a:noFill/>
          <a:ln w="38100" cap="flat" cmpd="sng">
            <a:solidFill>
              <a:srgbClr val="7E2B76"/>
            </a:solidFill>
            <a:prstDash val="dot"/>
            <a:miter lim="400000"/>
            <a:headEnd type="none" w="sm" len="sm"/>
            <a:tailEnd type="none" w="sm" len="sm"/>
          </a:ln>
        </p:spPr>
      </p:cxnSp>
      <p:sp>
        <p:nvSpPr>
          <p:cNvPr id="360" name="Google Shape;360;p23"/>
          <p:cNvSpPr txBox="1"/>
          <p:nvPr/>
        </p:nvSpPr>
        <p:spPr>
          <a:xfrm>
            <a:off x="1254382" y="2274555"/>
            <a:ext cx="96756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1" name="Google Shape;361;p23"/>
          <p:cNvSpPr txBox="1"/>
          <p:nvPr/>
        </p:nvSpPr>
        <p:spPr>
          <a:xfrm>
            <a:off x="1401375" y="5127850"/>
            <a:ext cx="9381600" cy="52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página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da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Unidade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será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possível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ver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informações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gerais</a:t>
            </a:r>
            <a:r>
              <a:rPr lang="en-US" sz="3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todos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participantes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ações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vinculadas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seus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resultados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registrados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selos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reconhecimento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documentos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 a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possibilidade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participação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caso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exista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esta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opção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). </a:t>
            </a:r>
            <a:endParaRPr sz="3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líder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da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página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será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responsável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por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ela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podendo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editar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as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informações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gerenciar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participantes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passando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compartilhando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liderança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da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página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com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outras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pessoas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adicionando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/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retirando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integrantes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endParaRPr sz="2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2" name="Google Shape;36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25550" y="2864921"/>
            <a:ext cx="11280749" cy="978995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68A68DF-FBE4-432C-A747-7A205F683D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3573" y="562776"/>
            <a:ext cx="2303924" cy="13944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1f8c5e5686_0_0"/>
          <p:cNvSpPr txBox="1"/>
          <p:nvPr/>
        </p:nvSpPr>
        <p:spPr>
          <a:xfrm>
            <a:off x="1590575" y="807775"/>
            <a:ext cx="17803800" cy="9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2D80"/>
              </a:buClr>
              <a:buSzPts val="5500"/>
              <a:buFont typeface="Helvetica Neue"/>
              <a:buNone/>
            </a:pPr>
            <a:r>
              <a:rPr lang="en-US" sz="5500" b="1" i="0" u="none" strike="noStrike" cap="none" dirty="0" err="1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Página</a:t>
            </a:r>
            <a:r>
              <a:rPr lang="en-US" sz="5500" b="1" i="0" u="none" strike="noStrike" cap="none" dirty="0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5500" b="1" i="0" u="none" strike="noStrike" cap="none" dirty="0" err="1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Unidade</a:t>
            </a:r>
            <a:endParaRPr sz="1400" b="0" i="0" u="none" strike="noStrike" cap="none" dirty="0">
              <a:solidFill>
                <a:srgbClr val="1E72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g11f8c5e5686_0_0"/>
          <p:cNvSpPr/>
          <p:nvPr/>
        </p:nvSpPr>
        <p:spPr>
          <a:xfrm>
            <a:off x="1244600" y="905274"/>
            <a:ext cx="199500" cy="864000"/>
          </a:xfrm>
          <a:prstGeom prst="roundRect">
            <a:avLst>
              <a:gd name="adj" fmla="val 50000"/>
            </a:avLst>
          </a:prstGeom>
          <a:solidFill>
            <a:srgbClr val="8DC63F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 Light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369" name="Google Shape;369;g11f8c5e5686_0_0"/>
          <p:cNvCxnSpPr/>
          <p:nvPr/>
        </p:nvCxnSpPr>
        <p:spPr>
          <a:xfrm>
            <a:off x="1266503" y="2083410"/>
            <a:ext cx="21851100" cy="0"/>
          </a:xfrm>
          <a:prstGeom prst="straightConnector1">
            <a:avLst/>
          </a:prstGeom>
          <a:noFill/>
          <a:ln w="38100" cap="flat" cmpd="sng">
            <a:solidFill>
              <a:srgbClr val="7E2B76"/>
            </a:solidFill>
            <a:prstDash val="dot"/>
            <a:miter lim="400000"/>
            <a:headEnd type="none" w="sm" len="sm"/>
            <a:tailEnd type="none" w="sm" len="sm"/>
          </a:ln>
        </p:spPr>
      </p:cxnSp>
      <p:sp>
        <p:nvSpPr>
          <p:cNvPr id="371" name="Google Shape;371;g11f8c5e5686_0_0"/>
          <p:cNvSpPr txBox="1"/>
          <p:nvPr/>
        </p:nvSpPr>
        <p:spPr>
          <a:xfrm>
            <a:off x="1254382" y="2274555"/>
            <a:ext cx="96756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2" name="Google Shape;372;g11f8c5e5686_0_0"/>
          <p:cNvSpPr txBox="1"/>
          <p:nvPr/>
        </p:nvSpPr>
        <p:spPr>
          <a:xfrm>
            <a:off x="1921075" y="6592675"/>
            <a:ext cx="93816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Líder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da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Unidade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é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representado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pela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coroinha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sua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foto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en-US" sz="30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ambém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há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um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bloco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indicando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quem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é o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líder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da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página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3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73" name="Google Shape;373;g11f8c5e5686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89050" y="3442875"/>
            <a:ext cx="7007375" cy="96213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374" name="Google Shape;374;g11f8c5e5686_0_0"/>
          <p:cNvCxnSpPr/>
          <p:nvPr/>
        </p:nvCxnSpPr>
        <p:spPr>
          <a:xfrm rot="10800000" flipH="1">
            <a:off x="10892775" y="5633800"/>
            <a:ext cx="3970800" cy="1496400"/>
          </a:xfrm>
          <a:prstGeom prst="straightConnector1">
            <a:avLst/>
          </a:prstGeom>
          <a:noFill/>
          <a:ln w="63500" cap="flat" cmpd="sng">
            <a:solidFill>
              <a:srgbClr val="F48F14"/>
            </a:solidFill>
            <a:prstDash val="dot"/>
            <a:miter lim="400000"/>
            <a:headEnd type="none" w="sm" len="sm"/>
            <a:tailEnd type="none" w="sm" len="sm"/>
          </a:ln>
        </p:spPr>
      </p:cxnSp>
      <p:cxnSp>
        <p:nvCxnSpPr>
          <p:cNvPr id="375" name="Google Shape;375;g11f8c5e5686_0_0"/>
          <p:cNvCxnSpPr/>
          <p:nvPr/>
        </p:nvCxnSpPr>
        <p:spPr>
          <a:xfrm>
            <a:off x="10955125" y="7150975"/>
            <a:ext cx="4261800" cy="2764800"/>
          </a:xfrm>
          <a:prstGeom prst="straightConnector1">
            <a:avLst/>
          </a:prstGeom>
          <a:noFill/>
          <a:ln w="63500" cap="flat" cmpd="sng">
            <a:solidFill>
              <a:srgbClr val="F48F14"/>
            </a:solidFill>
            <a:prstDash val="dot"/>
            <a:miter lim="400000"/>
            <a:headEnd type="none" w="sm" len="sm"/>
            <a:tailEnd type="none" w="sm" len="sm"/>
          </a:ln>
        </p:spPr>
      </p:cxnSp>
      <p:sp>
        <p:nvSpPr>
          <p:cNvPr id="376" name="Google Shape;376;g11f8c5e5686_0_0"/>
          <p:cNvSpPr txBox="1"/>
          <p:nvPr/>
        </p:nvSpPr>
        <p:spPr>
          <a:xfrm rot="850805">
            <a:off x="9869915" y="6227967"/>
            <a:ext cx="956442" cy="66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3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👑</a:t>
            </a:r>
            <a:endParaRPr sz="3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FE71A5ED-C397-4C4F-894E-ABDE94E5B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3573" y="562776"/>
            <a:ext cx="2303924" cy="139440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11f8c5e5686_0_22"/>
          <p:cNvSpPr txBox="1"/>
          <p:nvPr/>
        </p:nvSpPr>
        <p:spPr>
          <a:xfrm>
            <a:off x="1590575" y="807775"/>
            <a:ext cx="17803800" cy="9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2D80"/>
              </a:buClr>
              <a:buSzPts val="5500"/>
              <a:buFont typeface="Helvetica Neue"/>
              <a:buNone/>
            </a:pPr>
            <a:r>
              <a:rPr lang="en-US" sz="5500" b="1" i="0" u="none" strike="noStrike" cap="none" dirty="0" err="1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Gerenciando</a:t>
            </a:r>
            <a:r>
              <a:rPr lang="en-US" sz="5500" b="1" i="0" u="none" strike="noStrike" cap="none" dirty="0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5500" b="1" i="0" u="none" strike="noStrike" cap="none" dirty="0" err="1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sua</a:t>
            </a:r>
            <a:r>
              <a:rPr lang="en-US" sz="5500" b="1" i="0" u="none" strike="noStrike" cap="none" dirty="0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5500" b="1" i="0" u="none" strike="noStrike" cap="none" dirty="0" err="1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Página</a:t>
            </a:r>
            <a:r>
              <a:rPr lang="en-US" sz="5500" b="1" i="0" u="none" strike="noStrike" cap="none" dirty="0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5500" b="1" i="0" u="none" strike="noStrike" cap="none" dirty="0" err="1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Unidade</a:t>
            </a:r>
            <a:endParaRPr sz="1400" b="0" i="0" u="none" strike="noStrike" cap="none" dirty="0">
              <a:solidFill>
                <a:srgbClr val="1E72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g11f8c5e5686_0_22"/>
          <p:cNvSpPr/>
          <p:nvPr/>
        </p:nvSpPr>
        <p:spPr>
          <a:xfrm>
            <a:off x="1244600" y="905274"/>
            <a:ext cx="199500" cy="864000"/>
          </a:xfrm>
          <a:prstGeom prst="roundRect">
            <a:avLst>
              <a:gd name="adj" fmla="val 50000"/>
            </a:avLst>
          </a:prstGeom>
          <a:solidFill>
            <a:srgbClr val="8DC63F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 Light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383" name="Google Shape;383;g11f8c5e5686_0_22"/>
          <p:cNvCxnSpPr/>
          <p:nvPr/>
        </p:nvCxnSpPr>
        <p:spPr>
          <a:xfrm>
            <a:off x="1266503" y="2083410"/>
            <a:ext cx="21851100" cy="0"/>
          </a:xfrm>
          <a:prstGeom prst="straightConnector1">
            <a:avLst/>
          </a:prstGeom>
          <a:noFill/>
          <a:ln w="38100" cap="flat" cmpd="sng">
            <a:solidFill>
              <a:srgbClr val="7E2B76"/>
            </a:solidFill>
            <a:prstDash val="dot"/>
            <a:miter lim="400000"/>
            <a:headEnd type="none" w="sm" len="sm"/>
            <a:tailEnd type="none" w="sm" len="sm"/>
          </a:ln>
        </p:spPr>
      </p:cxnSp>
      <p:sp>
        <p:nvSpPr>
          <p:cNvPr id="385" name="Google Shape;385;g11f8c5e5686_0_22"/>
          <p:cNvSpPr txBox="1"/>
          <p:nvPr/>
        </p:nvSpPr>
        <p:spPr>
          <a:xfrm>
            <a:off x="1254382" y="2274555"/>
            <a:ext cx="96756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6" name="Google Shape;386;g11f8c5e5686_0_22"/>
          <p:cNvSpPr txBox="1"/>
          <p:nvPr/>
        </p:nvSpPr>
        <p:spPr>
          <a:xfrm>
            <a:off x="1039375" y="2852400"/>
            <a:ext cx="8564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Ferramentas de gestão da página:</a:t>
            </a:r>
            <a:endParaRPr sz="30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7" name="Google Shape;387;g11f8c5e5686_0_22"/>
          <p:cNvSpPr txBox="1"/>
          <p:nvPr/>
        </p:nvSpPr>
        <p:spPr>
          <a:xfrm>
            <a:off x="1039375" y="3690050"/>
            <a:ext cx="8273400" cy="11118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419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3000"/>
              <a:buFont typeface="Helvetica Neue"/>
              <a:buAutoNum type="arabicPeriod"/>
            </a:pPr>
            <a:r>
              <a:rPr lang="en-US" sz="3000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otão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editar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  <a:endParaRPr sz="3000" b="0" i="0" u="none" strike="noStrike" cap="none" dirty="0">
              <a:solidFill>
                <a:srgbClr val="2222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000"/>
              <a:buFont typeface="Helvetica Neue"/>
              <a:buAutoNum type="arabicPeriod"/>
            </a:pP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  <a:r>
              <a:rPr lang="en-US" sz="3000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erenciar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os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participantes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incluindo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retirando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usuários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de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acordo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com a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configuração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realizada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pelo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administrador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);</a:t>
            </a:r>
            <a:endParaRPr sz="3000" b="0" i="0" u="none" strike="noStrike" cap="none" dirty="0">
              <a:solidFill>
                <a:srgbClr val="2222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000"/>
              <a:buFont typeface="Helvetica Neue"/>
              <a:buAutoNum type="arabicPeriod"/>
            </a:pPr>
            <a:r>
              <a:rPr lang="en-US" sz="3000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lterar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nome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da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Unidade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/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Comitê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  <a:endParaRPr sz="3000" b="0" i="0" u="none" strike="noStrike" cap="none" dirty="0">
              <a:solidFill>
                <a:srgbClr val="2222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000"/>
              <a:buFont typeface="Helvetica Neue"/>
              <a:buAutoNum type="arabicPeriod"/>
            </a:pPr>
            <a:r>
              <a:rPr lang="en-US" sz="3000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nserir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alterar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uma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localização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  <a:endParaRPr sz="3000" b="0" i="0" u="none" strike="noStrike" cap="none" dirty="0">
              <a:solidFill>
                <a:srgbClr val="2222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000"/>
              <a:buFont typeface="Helvetica Neue"/>
              <a:buAutoNum type="arabicPeriod"/>
            </a:pPr>
            <a:r>
              <a:rPr lang="en-US" sz="3000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nserir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alterar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uma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descrição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personalizada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 </a:t>
            </a:r>
            <a:endParaRPr sz="3000" b="0" i="0" u="none" strike="noStrike" cap="none" dirty="0">
              <a:solidFill>
                <a:srgbClr val="2222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000"/>
              <a:buFont typeface="Helvetica Neue"/>
              <a:buAutoNum type="arabicPeriod"/>
            </a:pPr>
            <a:r>
              <a:rPr lang="en-US" sz="3000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nviar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um chat para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todos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os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inscritos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Unidade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funcionalidade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também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disponível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para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todos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os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inscritos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página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);</a:t>
            </a:r>
            <a:endParaRPr sz="3000" b="0" i="0" u="none" strike="noStrike" cap="none" dirty="0">
              <a:solidFill>
                <a:srgbClr val="2222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000"/>
              <a:buFont typeface="Helvetica Neue"/>
              <a:buAutoNum type="arabicPeriod"/>
            </a:pPr>
            <a:r>
              <a:rPr lang="en-US" sz="3000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ubir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documentos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para que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os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inscritos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possam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acessar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funcionalidade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também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disponível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para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todos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os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inscritos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página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);</a:t>
            </a:r>
            <a:endParaRPr sz="3000" b="0" i="0" u="none" strike="noStrike" cap="none" dirty="0">
              <a:solidFill>
                <a:srgbClr val="2222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000"/>
              <a:buFont typeface="Helvetica Neue"/>
              <a:buAutoNum type="arabicPeriod"/>
            </a:pPr>
            <a:r>
              <a:rPr lang="en-US" sz="3000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nalisar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resultados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das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ações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tempo real (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funcionalidade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também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disponível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para o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público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geral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).</a:t>
            </a:r>
            <a:endParaRPr sz="3000" b="0" i="0" u="none" strike="noStrike" cap="none" dirty="0">
              <a:solidFill>
                <a:srgbClr val="2222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88" name="Google Shape;388;g11f8c5e5686_0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64350" y="2951850"/>
            <a:ext cx="11161775" cy="902762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89" name="Google Shape;389;g11f8c5e5686_0_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93675" y="8774750"/>
            <a:ext cx="7374450" cy="32047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390" name="Google Shape;390;g11f8c5e5686_0_22"/>
          <p:cNvCxnSpPr/>
          <p:nvPr/>
        </p:nvCxnSpPr>
        <p:spPr>
          <a:xfrm rot="10800000" flipH="1">
            <a:off x="7317275" y="11724350"/>
            <a:ext cx="9292200" cy="1080900"/>
          </a:xfrm>
          <a:prstGeom prst="straightConnector1">
            <a:avLst/>
          </a:prstGeom>
          <a:noFill/>
          <a:ln w="63500" cap="flat" cmpd="sng">
            <a:solidFill>
              <a:srgbClr val="F48F14"/>
            </a:solidFill>
            <a:prstDash val="dot"/>
            <a:miter lim="400000"/>
            <a:headEnd type="none" w="sm" len="sm"/>
            <a:tailEnd type="none" w="sm" len="sm"/>
          </a:ln>
        </p:spPr>
      </p:cxnSp>
      <p:sp>
        <p:nvSpPr>
          <p:cNvPr id="391" name="Google Shape;391;g11f8c5e5686_0_22"/>
          <p:cNvSpPr/>
          <p:nvPr/>
        </p:nvSpPr>
        <p:spPr>
          <a:xfrm>
            <a:off x="17395995" y="11724350"/>
            <a:ext cx="6548100" cy="1766700"/>
          </a:xfrm>
          <a:prstGeom prst="roundRect">
            <a:avLst>
              <a:gd name="adj" fmla="val 19558"/>
            </a:avLst>
          </a:prstGeom>
          <a:solidFill>
            <a:srgbClr val="1E723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 Light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92" name="Google Shape;392;g11f8c5e5686_0_22"/>
          <p:cNvSpPr txBox="1"/>
          <p:nvPr/>
        </p:nvSpPr>
        <p:spPr>
          <a:xfrm>
            <a:off x="17544850" y="11930450"/>
            <a:ext cx="6548100" cy="13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1" u="none" strike="noStrike" cap="none" dirty="0">
                <a:solidFill>
                  <a:schemeClr val="lt1"/>
                </a:solidFill>
                <a:latin typeface="Helvetica Neue" panose="020B0604020202020204" charset="0"/>
                <a:sym typeface="Arial"/>
              </a:rPr>
              <a:t>*</a:t>
            </a:r>
            <a:r>
              <a:rPr lang="en-US" sz="1900" b="1" i="0" u="none" strike="noStrike" cap="none" dirty="0">
                <a:solidFill>
                  <a:schemeClr val="lt1"/>
                </a:solidFill>
                <a:latin typeface="Helvetica Neue" panose="020B0604020202020204" charset="0"/>
                <a:sym typeface="Arial"/>
              </a:rPr>
              <a:t>Antes de </a:t>
            </a:r>
            <a:r>
              <a:rPr lang="en-US" sz="1900" b="1" i="0" u="none" strike="noStrike" cap="none" dirty="0" err="1">
                <a:solidFill>
                  <a:schemeClr val="lt1"/>
                </a:solidFill>
                <a:latin typeface="Helvetica Neue" panose="020B0604020202020204" charset="0"/>
                <a:sym typeface="Arial"/>
              </a:rPr>
              <a:t>alterar</a:t>
            </a:r>
            <a:r>
              <a:rPr lang="en-US" sz="1900" b="1" i="0" u="none" strike="noStrike" cap="none" dirty="0">
                <a:solidFill>
                  <a:schemeClr val="lt1"/>
                </a:solidFill>
                <a:latin typeface="Helvetica Neue" panose="020B0604020202020204" charset="0"/>
                <a:sym typeface="Arial"/>
              </a:rPr>
              <a:t> a </a:t>
            </a:r>
            <a:r>
              <a:rPr lang="en-US" sz="1900" b="1" i="0" u="none" strike="noStrike" cap="none" dirty="0" err="1">
                <a:solidFill>
                  <a:schemeClr val="lt1"/>
                </a:solidFill>
                <a:latin typeface="Helvetica Neue" panose="020B0604020202020204" charset="0"/>
                <a:sym typeface="Arial"/>
              </a:rPr>
              <a:t>liderança</a:t>
            </a:r>
            <a:r>
              <a:rPr lang="en-US" sz="1900" b="1" i="0" u="none" strike="noStrike" cap="none" dirty="0">
                <a:solidFill>
                  <a:schemeClr val="lt1"/>
                </a:solidFill>
                <a:latin typeface="Helvetica Neue" panose="020B0604020202020204" charset="0"/>
                <a:sym typeface="Arial"/>
              </a:rPr>
              <a:t>  da </a:t>
            </a:r>
            <a:r>
              <a:rPr lang="en-US" sz="1900" b="1" i="0" u="none" strike="noStrike" cap="none" dirty="0" err="1">
                <a:solidFill>
                  <a:schemeClr val="lt1"/>
                </a:solidFill>
                <a:latin typeface="Helvetica Neue" panose="020B0604020202020204" charset="0"/>
                <a:sym typeface="Arial"/>
              </a:rPr>
              <a:t>sua</a:t>
            </a:r>
            <a:r>
              <a:rPr lang="en-US" sz="1900" b="1" i="0" u="none" strike="noStrike" cap="none" dirty="0">
                <a:solidFill>
                  <a:schemeClr val="lt1"/>
                </a:solidFill>
                <a:latin typeface="Helvetica Neue" panose="020B0604020202020204" charset="0"/>
                <a:sym typeface="Arial"/>
              </a:rPr>
              <a:t> </a:t>
            </a:r>
            <a:r>
              <a:rPr lang="en-US" sz="1900" b="1" i="0" u="none" strike="noStrike" cap="none" dirty="0" err="1">
                <a:solidFill>
                  <a:schemeClr val="lt1"/>
                </a:solidFill>
                <a:latin typeface="Helvetica Neue" panose="020B0604020202020204" charset="0"/>
                <a:sym typeface="Arial"/>
              </a:rPr>
              <a:t>página</a:t>
            </a:r>
            <a:r>
              <a:rPr lang="en-US" sz="1900" b="1" i="0" u="none" strike="noStrike" cap="none" dirty="0">
                <a:solidFill>
                  <a:schemeClr val="lt1"/>
                </a:solidFill>
                <a:latin typeface="Helvetica Neue" panose="020B0604020202020204" charset="0"/>
                <a:sym typeface="Arial"/>
              </a:rPr>
              <a:t> de </a:t>
            </a:r>
            <a:r>
              <a:rPr lang="en-US" sz="1900" b="1" i="0" u="none" strike="noStrike" cap="none" dirty="0" err="1">
                <a:solidFill>
                  <a:schemeClr val="lt1"/>
                </a:solidFill>
                <a:latin typeface="Helvetica Neue" panose="020B0604020202020204" charset="0"/>
                <a:sym typeface="Arial"/>
              </a:rPr>
              <a:t>Unidade</a:t>
            </a:r>
            <a:r>
              <a:rPr lang="en-US" sz="1900" b="1" i="0" u="none" strike="noStrike" cap="none" dirty="0">
                <a:solidFill>
                  <a:schemeClr val="lt1"/>
                </a:solidFill>
                <a:latin typeface="Helvetica Neue" panose="020B0604020202020204" charset="0"/>
                <a:sym typeface="Arial"/>
              </a:rPr>
              <a:t>, </a:t>
            </a:r>
            <a:r>
              <a:rPr lang="en-US" sz="1900" b="1" i="0" u="none" strike="noStrike" cap="none" dirty="0" err="1">
                <a:solidFill>
                  <a:schemeClr val="lt1"/>
                </a:solidFill>
                <a:latin typeface="Helvetica Neue" panose="020B0604020202020204" charset="0"/>
                <a:sym typeface="Arial"/>
              </a:rPr>
              <a:t>consulte</a:t>
            </a:r>
            <a:r>
              <a:rPr lang="en-US" sz="1900" b="1" i="0" u="none" strike="noStrike" cap="none" dirty="0">
                <a:solidFill>
                  <a:schemeClr val="lt1"/>
                </a:solidFill>
                <a:latin typeface="Helvetica Neue" panose="020B0604020202020204" charset="0"/>
                <a:sym typeface="Arial"/>
              </a:rPr>
              <a:t> o </a:t>
            </a:r>
            <a:r>
              <a:rPr lang="en-US" sz="1900" b="1" i="0" u="none" strike="noStrike" cap="none" dirty="0" err="1">
                <a:solidFill>
                  <a:schemeClr val="lt1"/>
                </a:solidFill>
                <a:latin typeface="Helvetica Neue" panose="020B0604020202020204" charset="0"/>
                <a:sym typeface="Arial"/>
              </a:rPr>
              <a:t>seu</a:t>
            </a:r>
            <a:r>
              <a:rPr lang="en-US" sz="1900" b="1" i="0" u="none" strike="noStrike" cap="none" dirty="0">
                <a:solidFill>
                  <a:schemeClr val="lt1"/>
                </a:solidFill>
                <a:latin typeface="Helvetica Neue" panose="020B0604020202020204" charset="0"/>
                <a:sym typeface="Arial"/>
              </a:rPr>
              <a:t> gestor </a:t>
            </a:r>
            <a:r>
              <a:rPr lang="en-US" sz="1900" b="1" i="0" u="none" strike="noStrike" cap="none" dirty="0" err="1">
                <a:solidFill>
                  <a:schemeClr val="lt1"/>
                </a:solidFill>
                <a:latin typeface="Helvetica Neue" panose="020B0604020202020204" charset="0"/>
                <a:sym typeface="Arial"/>
              </a:rPr>
              <a:t>imediato</a:t>
            </a:r>
            <a:r>
              <a:rPr lang="en-US" sz="1900" b="1" i="0" u="none" strike="noStrike" cap="none" dirty="0">
                <a:solidFill>
                  <a:schemeClr val="lt1"/>
                </a:solidFill>
                <a:latin typeface="Helvetica Neue" panose="020B0604020202020204" charset="0"/>
                <a:sym typeface="Arial"/>
              </a:rPr>
              <a:t>.  É </a:t>
            </a:r>
            <a:r>
              <a:rPr lang="en-US" sz="1900" b="1" i="0" u="none" strike="noStrike" cap="none" dirty="0" err="1">
                <a:solidFill>
                  <a:schemeClr val="lt1"/>
                </a:solidFill>
                <a:latin typeface="Helvetica Neue" panose="020B0604020202020204" charset="0"/>
                <a:sym typeface="Arial"/>
              </a:rPr>
              <a:t>possível</a:t>
            </a:r>
            <a:r>
              <a:rPr lang="en-US" sz="1900" b="1" i="0" u="none" strike="noStrike" cap="none" dirty="0">
                <a:solidFill>
                  <a:schemeClr val="lt1"/>
                </a:solidFill>
                <a:latin typeface="Helvetica Neue" panose="020B0604020202020204" charset="0"/>
                <a:sym typeface="Arial"/>
              </a:rPr>
              <a:t> que </a:t>
            </a:r>
            <a:r>
              <a:rPr lang="en-US" sz="1900" b="1" i="0" u="none" strike="noStrike" cap="none" dirty="0" err="1">
                <a:solidFill>
                  <a:schemeClr val="lt1"/>
                </a:solidFill>
                <a:latin typeface="Helvetica Neue" panose="020B0604020202020204" charset="0"/>
                <a:sym typeface="Arial"/>
              </a:rPr>
              <a:t>sejam</a:t>
            </a:r>
            <a:r>
              <a:rPr lang="en-US" sz="1900" b="1" i="0" u="none" strike="noStrike" cap="none" dirty="0">
                <a:solidFill>
                  <a:schemeClr val="lt1"/>
                </a:solidFill>
                <a:latin typeface="Helvetica Neue" panose="020B0604020202020204" charset="0"/>
                <a:sym typeface="Arial"/>
              </a:rPr>
              <a:t> </a:t>
            </a:r>
            <a:r>
              <a:rPr lang="en-US" sz="1900" b="1" i="0" u="none" strike="noStrike" cap="none" dirty="0" err="1">
                <a:solidFill>
                  <a:schemeClr val="lt1"/>
                </a:solidFill>
                <a:latin typeface="Helvetica Neue" panose="020B0604020202020204" charset="0"/>
                <a:sym typeface="Arial"/>
              </a:rPr>
              <a:t>necessárias</a:t>
            </a:r>
            <a:r>
              <a:rPr lang="en-US" sz="1900" b="1" i="0" u="none" strike="noStrike" cap="none" dirty="0">
                <a:solidFill>
                  <a:schemeClr val="lt1"/>
                </a:solidFill>
                <a:latin typeface="Helvetica Neue" panose="020B0604020202020204" charset="0"/>
                <a:sym typeface="Arial"/>
              </a:rPr>
              <a:t> </a:t>
            </a:r>
            <a:r>
              <a:rPr lang="en-US" sz="1900" b="1" i="0" u="none" strike="noStrike" cap="none" dirty="0" err="1">
                <a:solidFill>
                  <a:schemeClr val="lt1"/>
                </a:solidFill>
                <a:latin typeface="Helvetica Neue" panose="020B0604020202020204" charset="0"/>
                <a:sym typeface="Arial"/>
              </a:rPr>
              <a:t>configurações</a:t>
            </a:r>
            <a:r>
              <a:rPr lang="en-US" sz="1900" b="1" i="0" u="none" strike="noStrike" cap="none" dirty="0">
                <a:solidFill>
                  <a:schemeClr val="lt1"/>
                </a:solidFill>
                <a:latin typeface="Helvetica Neue" panose="020B0604020202020204" charset="0"/>
                <a:sym typeface="Arial"/>
              </a:rPr>
              <a:t> </a:t>
            </a:r>
            <a:r>
              <a:rPr lang="en-US" sz="1900" b="1" i="0" u="none" strike="noStrike" cap="none" dirty="0" err="1">
                <a:solidFill>
                  <a:schemeClr val="lt1"/>
                </a:solidFill>
                <a:latin typeface="Helvetica Neue" panose="020B0604020202020204" charset="0"/>
                <a:sym typeface="Arial"/>
              </a:rPr>
              <a:t>em</a:t>
            </a:r>
            <a:r>
              <a:rPr lang="en-US" sz="1900" b="1" i="0" u="none" strike="noStrike" cap="none" dirty="0">
                <a:solidFill>
                  <a:schemeClr val="lt1"/>
                </a:solidFill>
                <a:latin typeface="Helvetica Neue" panose="020B0604020202020204" charset="0"/>
                <a:sym typeface="Arial"/>
              </a:rPr>
              <a:t> </a:t>
            </a:r>
            <a:r>
              <a:rPr lang="en-US" sz="1900" b="1" i="0" u="none" strike="noStrike" cap="none" dirty="0" err="1">
                <a:solidFill>
                  <a:schemeClr val="lt1"/>
                </a:solidFill>
                <a:latin typeface="Helvetica Neue" panose="020B0604020202020204" charset="0"/>
                <a:sym typeface="Arial"/>
              </a:rPr>
              <a:t>instâncias</a:t>
            </a:r>
            <a:r>
              <a:rPr lang="en-US" sz="1900" b="1" i="0" u="none" strike="noStrike" cap="none" dirty="0">
                <a:solidFill>
                  <a:schemeClr val="lt1"/>
                </a:solidFill>
                <a:latin typeface="Helvetica Neue" panose="020B0604020202020204" charset="0"/>
                <a:sym typeface="Arial"/>
              </a:rPr>
              <a:t> </a:t>
            </a:r>
            <a:r>
              <a:rPr lang="en-US" sz="1900" b="1" i="0" u="none" strike="noStrike" cap="none" dirty="0" err="1">
                <a:solidFill>
                  <a:schemeClr val="lt1"/>
                </a:solidFill>
                <a:latin typeface="Helvetica Neue" panose="020B0604020202020204" charset="0"/>
                <a:sym typeface="Arial"/>
              </a:rPr>
              <a:t>superiores</a:t>
            </a:r>
            <a:r>
              <a:rPr lang="en-US" sz="1900" b="1" i="0" u="none" strike="noStrike" cap="none" dirty="0">
                <a:solidFill>
                  <a:schemeClr val="lt1"/>
                </a:solidFill>
                <a:latin typeface="Helvetica Neue" panose="020B0604020202020204" charset="0"/>
                <a:sym typeface="Arial"/>
              </a:rPr>
              <a:t> para o novo </a:t>
            </a:r>
            <a:r>
              <a:rPr lang="en-US" sz="1900" b="1" i="0" u="none" strike="noStrike" cap="none" dirty="0" err="1">
                <a:solidFill>
                  <a:schemeClr val="lt1"/>
                </a:solidFill>
                <a:latin typeface="Helvetica Neue" panose="020B0604020202020204" charset="0"/>
                <a:sym typeface="Arial"/>
              </a:rPr>
              <a:t>Líder</a:t>
            </a:r>
            <a:r>
              <a:rPr lang="en-US" sz="1900" b="1" i="0" u="none" strike="noStrike" cap="none" dirty="0">
                <a:solidFill>
                  <a:schemeClr val="lt1"/>
                </a:solidFill>
                <a:latin typeface="Helvetica Neue" panose="020B0604020202020204" charset="0"/>
                <a:sym typeface="Arial"/>
              </a:rPr>
              <a:t> da </a:t>
            </a:r>
            <a:r>
              <a:rPr lang="en-US" sz="1900" b="1" i="0" u="none" strike="noStrike" cap="none" dirty="0" err="1">
                <a:solidFill>
                  <a:schemeClr val="lt1"/>
                </a:solidFill>
                <a:latin typeface="Helvetica Neue" panose="020B0604020202020204" charset="0"/>
                <a:sym typeface="Arial"/>
              </a:rPr>
              <a:t>Unidade</a:t>
            </a:r>
            <a:r>
              <a:rPr lang="en-US" sz="1900" b="1" i="0" u="none" strike="noStrike" cap="none" dirty="0">
                <a:solidFill>
                  <a:schemeClr val="lt1"/>
                </a:solidFill>
                <a:latin typeface="Helvetica Neue" panose="020B0604020202020204" charset="0"/>
                <a:sym typeface="Arial"/>
              </a:rPr>
              <a:t>.</a:t>
            </a:r>
            <a:endParaRPr sz="1900" b="1" i="0" u="none" strike="noStrike" cap="none" dirty="0">
              <a:solidFill>
                <a:schemeClr val="lt1"/>
              </a:solidFill>
              <a:latin typeface="Helvetica Neue" panose="020B0604020202020204" charset="0"/>
              <a:sym typeface="Arial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5CC31721-1B6B-4066-A85B-D33B1680EE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13573" y="562776"/>
            <a:ext cx="2303924" cy="139440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11f8c5e5686_0_50"/>
          <p:cNvSpPr txBox="1"/>
          <p:nvPr/>
        </p:nvSpPr>
        <p:spPr>
          <a:xfrm>
            <a:off x="1590575" y="807775"/>
            <a:ext cx="17803800" cy="9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2D80"/>
              </a:buClr>
              <a:buSzPts val="5500"/>
              <a:buFont typeface="Helvetica Neue"/>
              <a:buNone/>
            </a:pPr>
            <a:r>
              <a:rPr lang="en-US" sz="5500" b="1" i="0" u="none" strike="noStrike" cap="none" dirty="0" err="1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Gerenciando</a:t>
            </a:r>
            <a:r>
              <a:rPr lang="en-US" sz="5500" b="1" i="0" u="none" strike="noStrike" cap="none" dirty="0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5500" b="1" i="0" u="none" strike="noStrike" cap="none" dirty="0" err="1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participantes</a:t>
            </a:r>
            <a:r>
              <a:rPr lang="en-US" sz="5500" b="1" i="0" u="none" strike="noStrike" cap="none" dirty="0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5500" b="1" i="0" u="none" strike="noStrike" cap="none" dirty="0" err="1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</a:t>
            </a:r>
            <a:r>
              <a:rPr lang="en-US" sz="5500" b="1" i="0" u="none" strike="noStrike" cap="none" dirty="0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5500" b="1" i="0" u="none" strike="noStrike" cap="none" dirty="0" err="1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Página</a:t>
            </a:r>
            <a:r>
              <a:rPr lang="en-US" sz="5500" b="1" i="0" u="none" strike="noStrike" cap="none" dirty="0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5500" b="1" i="0" u="none" strike="noStrike" cap="none" dirty="0" err="1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Unidade</a:t>
            </a:r>
            <a:endParaRPr sz="1400" b="0" i="0" u="none" strike="noStrike" cap="none" dirty="0">
              <a:solidFill>
                <a:srgbClr val="1E72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g11f8c5e5686_0_50"/>
          <p:cNvSpPr/>
          <p:nvPr/>
        </p:nvSpPr>
        <p:spPr>
          <a:xfrm>
            <a:off x="1244600" y="905274"/>
            <a:ext cx="199500" cy="864000"/>
          </a:xfrm>
          <a:prstGeom prst="roundRect">
            <a:avLst>
              <a:gd name="adj" fmla="val 50000"/>
            </a:avLst>
          </a:prstGeom>
          <a:solidFill>
            <a:srgbClr val="8DC63F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 Light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399" name="Google Shape;399;g11f8c5e5686_0_50"/>
          <p:cNvCxnSpPr/>
          <p:nvPr/>
        </p:nvCxnSpPr>
        <p:spPr>
          <a:xfrm>
            <a:off x="1266503" y="2083410"/>
            <a:ext cx="21851100" cy="0"/>
          </a:xfrm>
          <a:prstGeom prst="straightConnector1">
            <a:avLst/>
          </a:prstGeom>
          <a:noFill/>
          <a:ln w="38100" cap="flat" cmpd="sng">
            <a:solidFill>
              <a:srgbClr val="7E2B76"/>
            </a:solidFill>
            <a:prstDash val="dot"/>
            <a:miter lim="400000"/>
            <a:headEnd type="none" w="sm" len="sm"/>
            <a:tailEnd type="none" w="sm" len="sm"/>
          </a:ln>
        </p:spPr>
      </p:cxnSp>
      <p:sp>
        <p:nvSpPr>
          <p:cNvPr id="401" name="Google Shape;401;g11f8c5e5686_0_50"/>
          <p:cNvSpPr txBox="1"/>
          <p:nvPr/>
        </p:nvSpPr>
        <p:spPr>
          <a:xfrm>
            <a:off x="1254382" y="2274555"/>
            <a:ext cx="96756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2" name="Google Shape;402;g11f8c5e5686_0_50"/>
          <p:cNvSpPr txBox="1"/>
          <p:nvPr/>
        </p:nvSpPr>
        <p:spPr>
          <a:xfrm>
            <a:off x="1008895" y="2882880"/>
            <a:ext cx="8564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gerenciar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participantes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o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Líder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Unidade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/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Comitê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deve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3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3" name="Google Shape;403;g11f8c5e5686_0_50"/>
          <p:cNvSpPr txBox="1"/>
          <p:nvPr/>
        </p:nvSpPr>
        <p:spPr>
          <a:xfrm>
            <a:off x="1039375" y="4141363"/>
            <a:ext cx="8273400" cy="4088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419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3000"/>
              <a:buFont typeface="Helvetica Neue"/>
              <a:buAutoNum type="arabicPeriod"/>
            </a:pPr>
            <a:r>
              <a:rPr lang="en-US" sz="3000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licar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Representantes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  <a:endParaRPr sz="3000" b="0" i="0" u="none" strike="noStrike" cap="none" dirty="0">
              <a:solidFill>
                <a:srgbClr val="2222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000"/>
              <a:buFont typeface="Helvetica Neue"/>
              <a:buAutoNum type="arabicPeriod"/>
            </a:pPr>
            <a:r>
              <a:rPr lang="en-US" sz="3000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licar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seta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ao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lado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do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nome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marcando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como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"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Conceder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gestão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", para que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ele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possa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liderar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comitê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também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"Remover da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página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" para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retirá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-lo da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Unidade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3000" b="0" i="0" u="none" strike="noStrike" cap="none" dirty="0">
              <a:solidFill>
                <a:srgbClr val="2222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04" name="Google Shape;404;g11f8c5e5686_0_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40425" y="2274550"/>
            <a:ext cx="6042200" cy="29937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405" name="Google Shape;405;g11f8c5e5686_0_50"/>
          <p:cNvCxnSpPr/>
          <p:nvPr/>
        </p:nvCxnSpPr>
        <p:spPr>
          <a:xfrm rot="10800000" flipH="1">
            <a:off x="6090825" y="3014250"/>
            <a:ext cx="6402600" cy="1496700"/>
          </a:xfrm>
          <a:prstGeom prst="straightConnector1">
            <a:avLst/>
          </a:prstGeom>
          <a:noFill/>
          <a:ln w="63500" cap="flat" cmpd="sng">
            <a:solidFill>
              <a:srgbClr val="F48F14"/>
            </a:solidFill>
            <a:prstDash val="dot"/>
            <a:miter lim="400000"/>
            <a:headEnd type="none" w="sm" len="sm"/>
            <a:tailEnd type="none" w="sm" len="sm"/>
          </a:ln>
        </p:spPr>
      </p:cxnSp>
      <p:pic>
        <p:nvPicPr>
          <p:cNvPr id="406" name="Google Shape;406;g11f8c5e5686_0_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40425" y="5459425"/>
            <a:ext cx="7899650" cy="618169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407" name="Google Shape;407;g11f8c5e5686_0_50"/>
          <p:cNvCxnSpPr/>
          <p:nvPr/>
        </p:nvCxnSpPr>
        <p:spPr>
          <a:xfrm>
            <a:off x="6776800" y="6880725"/>
            <a:ext cx="8917800" cy="2889600"/>
          </a:xfrm>
          <a:prstGeom prst="straightConnector1">
            <a:avLst/>
          </a:prstGeom>
          <a:noFill/>
          <a:ln w="63500" cap="flat" cmpd="sng">
            <a:solidFill>
              <a:srgbClr val="F48F14"/>
            </a:solidFill>
            <a:prstDash val="dot"/>
            <a:miter lim="400000"/>
            <a:headEnd type="none" w="sm" len="sm"/>
            <a:tailEnd type="none" w="sm" len="sm"/>
          </a:ln>
        </p:spPr>
      </p:cxnSp>
      <p:sp>
        <p:nvSpPr>
          <p:cNvPr id="408" name="Google Shape;408;g11f8c5e5686_0_50"/>
          <p:cNvSpPr txBox="1"/>
          <p:nvPr/>
        </p:nvSpPr>
        <p:spPr>
          <a:xfrm>
            <a:off x="1244600" y="9147525"/>
            <a:ext cx="75036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Importante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3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ntes de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alterar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liderança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da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sua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página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Unidade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consulte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seu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gestor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imediato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 É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possível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que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sejam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necessárias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configurações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instâncias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superiores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para o novo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Líder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do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Unidade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30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F01847DF-ECE9-4329-A035-F4822B9CF0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13573" y="562776"/>
            <a:ext cx="2303924" cy="139440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1f8c5e5686_0_82"/>
          <p:cNvSpPr txBox="1"/>
          <p:nvPr/>
        </p:nvSpPr>
        <p:spPr>
          <a:xfrm>
            <a:off x="1590575" y="807775"/>
            <a:ext cx="17803800" cy="9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2D80"/>
              </a:buClr>
              <a:buSzPts val="5500"/>
              <a:buFont typeface="Helvetica Neue"/>
              <a:buNone/>
            </a:pPr>
            <a:r>
              <a:rPr lang="en-US" sz="5500" b="1" i="0" u="none" strike="noStrike" cap="none" dirty="0" err="1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Aprovando</a:t>
            </a:r>
            <a:r>
              <a:rPr lang="en-US" sz="5500" b="1" i="0" u="none" strike="noStrike" cap="none" dirty="0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5500" b="1" i="0" u="none" strike="noStrike" cap="none" dirty="0" err="1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ação</a:t>
            </a:r>
            <a:r>
              <a:rPr lang="en-US" sz="5500" b="1" i="0" u="none" strike="noStrike" cap="none" dirty="0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da </a:t>
            </a:r>
            <a:r>
              <a:rPr lang="en-US" sz="5500" b="1" i="0" u="none" strike="noStrike" cap="none" dirty="0" err="1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sua</a:t>
            </a:r>
            <a:r>
              <a:rPr lang="en-US" sz="5500" b="1" i="0" u="none" strike="noStrike" cap="none" dirty="0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5500" b="1" i="0" u="none" strike="noStrike" cap="none" dirty="0" err="1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Unidade</a:t>
            </a:r>
            <a:endParaRPr sz="1400" b="0" i="0" u="none" strike="noStrike" cap="none" dirty="0">
              <a:solidFill>
                <a:srgbClr val="1E72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g11f8c5e5686_0_82"/>
          <p:cNvSpPr/>
          <p:nvPr/>
        </p:nvSpPr>
        <p:spPr>
          <a:xfrm>
            <a:off x="1244600" y="905274"/>
            <a:ext cx="199500" cy="864000"/>
          </a:xfrm>
          <a:prstGeom prst="roundRect">
            <a:avLst>
              <a:gd name="adj" fmla="val 50000"/>
            </a:avLst>
          </a:prstGeom>
          <a:solidFill>
            <a:srgbClr val="8DC63F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 Light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415" name="Google Shape;415;g11f8c5e5686_0_82"/>
          <p:cNvCxnSpPr/>
          <p:nvPr/>
        </p:nvCxnSpPr>
        <p:spPr>
          <a:xfrm>
            <a:off x="1266503" y="2083410"/>
            <a:ext cx="21851100" cy="0"/>
          </a:xfrm>
          <a:prstGeom prst="straightConnector1">
            <a:avLst/>
          </a:prstGeom>
          <a:noFill/>
          <a:ln w="38100" cap="flat" cmpd="sng">
            <a:solidFill>
              <a:srgbClr val="7E2B76"/>
            </a:solidFill>
            <a:prstDash val="dot"/>
            <a:miter lim="400000"/>
            <a:headEnd type="none" w="sm" len="sm"/>
            <a:tailEnd type="none" w="sm" len="sm"/>
          </a:ln>
        </p:spPr>
      </p:cxnSp>
      <p:sp>
        <p:nvSpPr>
          <p:cNvPr id="417" name="Google Shape;417;g11f8c5e5686_0_82"/>
          <p:cNvSpPr txBox="1"/>
          <p:nvPr/>
        </p:nvSpPr>
        <p:spPr>
          <a:xfrm>
            <a:off x="1254382" y="2274555"/>
            <a:ext cx="96756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8" name="Google Shape;418;g11f8c5e5686_0_82"/>
          <p:cNvSpPr txBox="1"/>
          <p:nvPr/>
        </p:nvSpPr>
        <p:spPr>
          <a:xfrm>
            <a:off x="1039375" y="3470838"/>
            <a:ext cx="8564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aprovar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as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ações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da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sua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Unidade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se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permitido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pelo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gestor do Portal,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será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preciso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3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9" name="Google Shape;419;g11f8c5e5686_0_82"/>
          <p:cNvSpPr txBox="1"/>
          <p:nvPr/>
        </p:nvSpPr>
        <p:spPr>
          <a:xfrm>
            <a:off x="1039375" y="5388613"/>
            <a:ext cx="8273400" cy="18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419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3000"/>
              <a:buFont typeface="Helvetica Neue"/>
              <a:buAutoNum type="arabicPeriod"/>
            </a:pPr>
            <a:r>
              <a:rPr lang="en-US" sz="3000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licar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no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seu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perfil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;</a:t>
            </a:r>
            <a:endParaRPr sz="3000" b="0" i="0" u="none" strike="noStrike" cap="none" dirty="0">
              <a:solidFill>
                <a:srgbClr val="2222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000"/>
              <a:buFont typeface="Helvetica Neue"/>
              <a:buAutoNum type="arabicPeriod"/>
            </a:pPr>
            <a:r>
              <a:rPr lang="en-US" sz="3000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licar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"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Páginas</a:t>
            </a:r>
            <a:r>
              <a:rPr lang="en-US" sz="3000" b="0" i="0" u="none" strike="noStrike" cap="none" dirty="0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pendentes</a:t>
            </a:r>
            <a:endParaRPr sz="3000" b="0" i="0" u="none" strike="noStrike" cap="none" dirty="0">
              <a:solidFill>
                <a:srgbClr val="2222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20" name="Google Shape;420;g11f8c5e5686_0_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06275" y="2852400"/>
            <a:ext cx="6615575" cy="5474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1" name="Google Shape;421;g11f8c5e5686_0_82"/>
          <p:cNvCxnSpPr/>
          <p:nvPr/>
        </p:nvCxnSpPr>
        <p:spPr>
          <a:xfrm rot="10800000" flipH="1">
            <a:off x="4989050" y="4261675"/>
            <a:ext cx="11017500" cy="1538100"/>
          </a:xfrm>
          <a:prstGeom prst="straightConnector1">
            <a:avLst/>
          </a:prstGeom>
          <a:noFill/>
          <a:ln w="63500" cap="flat" cmpd="sng">
            <a:solidFill>
              <a:srgbClr val="F48F14"/>
            </a:solidFill>
            <a:prstDash val="dot"/>
            <a:miter lim="400000"/>
            <a:headEnd type="none" w="sm" len="sm"/>
            <a:tailEnd type="none" w="sm" len="sm"/>
          </a:ln>
        </p:spPr>
      </p:cxnSp>
      <p:cxnSp>
        <p:nvCxnSpPr>
          <p:cNvPr id="422" name="Google Shape;422;g11f8c5e5686_0_82"/>
          <p:cNvCxnSpPr/>
          <p:nvPr/>
        </p:nvCxnSpPr>
        <p:spPr>
          <a:xfrm>
            <a:off x="6797575" y="6381825"/>
            <a:ext cx="8065500" cy="748500"/>
          </a:xfrm>
          <a:prstGeom prst="straightConnector1">
            <a:avLst/>
          </a:prstGeom>
          <a:noFill/>
          <a:ln w="63500" cap="flat" cmpd="sng">
            <a:solidFill>
              <a:srgbClr val="F48F14"/>
            </a:solidFill>
            <a:prstDash val="dot"/>
            <a:miter lim="400000"/>
            <a:headEnd type="none" w="sm" len="sm"/>
            <a:tailEnd type="none" w="sm" len="sm"/>
          </a:ln>
        </p:spPr>
      </p:cxnSp>
      <p:sp>
        <p:nvSpPr>
          <p:cNvPr id="423" name="Google Shape;423;g11f8c5e5686_0_82"/>
          <p:cNvSpPr txBox="1"/>
          <p:nvPr/>
        </p:nvSpPr>
        <p:spPr>
          <a:xfrm>
            <a:off x="1372000" y="7691450"/>
            <a:ext cx="110175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Importante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o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Líder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Unidade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só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visualiza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pendências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das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ações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vinculadas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página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ao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qual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ele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lidera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endParaRPr sz="30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Exemplo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se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você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é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Líder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da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página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do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Comitê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Rio de Janeiro, a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ação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precisa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estar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vinculada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ao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Comitê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Rio de Janeiro para que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você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consiga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aprovar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30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D6085674-7837-4EBD-A4A6-BC77ED27E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3573" y="562776"/>
            <a:ext cx="2303924" cy="139440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11f8c5e5686_0_95"/>
          <p:cNvSpPr txBox="1"/>
          <p:nvPr/>
        </p:nvSpPr>
        <p:spPr>
          <a:xfrm>
            <a:off x="1590575" y="807775"/>
            <a:ext cx="17803800" cy="9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2D80"/>
              </a:buClr>
              <a:buSzPts val="5500"/>
              <a:buFont typeface="Helvetica Neue"/>
              <a:buNone/>
            </a:pPr>
            <a:r>
              <a:rPr lang="en-US" sz="5500" b="1" i="0" u="none" strike="noStrike" cap="none" dirty="0" err="1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Aprovando</a:t>
            </a:r>
            <a:r>
              <a:rPr lang="en-US" sz="5500" b="1" i="0" u="none" strike="noStrike" cap="none" dirty="0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5500" b="1" i="0" u="none" strike="noStrike" cap="none" dirty="0" err="1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ação</a:t>
            </a:r>
            <a:r>
              <a:rPr lang="en-US" sz="5500" b="1" i="0" u="none" strike="noStrike" cap="none" dirty="0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da </a:t>
            </a:r>
            <a:r>
              <a:rPr lang="en-US" sz="5500" b="1" i="0" u="none" strike="noStrike" cap="none" dirty="0" err="1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sua</a:t>
            </a:r>
            <a:r>
              <a:rPr lang="en-US" sz="5500" b="1" i="0" u="none" strike="noStrike" cap="none" dirty="0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5500" b="1" i="0" u="none" strike="noStrike" cap="none" dirty="0" err="1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Unidade</a:t>
            </a:r>
            <a:endParaRPr sz="1400" b="0" i="0" u="none" strike="noStrike" cap="none" dirty="0">
              <a:solidFill>
                <a:srgbClr val="1E72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2D80"/>
              </a:buClr>
              <a:buSzPts val="5500"/>
              <a:buFont typeface="Helvetica Neue"/>
              <a:buNone/>
            </a:pPr>
            <a:endParaRPr sz="5500" b="1" i="0" u="none" strike="noStrike" cap="none" dirty="0">
              <a:solidFill>
                <a:srgbClr val="802D8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9" name="Google Shape;429;g11f8c5e5686_0_95"/>
          <p:cNvSpPr/>
          <p:nvPr/>
        </p:nvSpPr>
        <p:spPr>
          <a:xfrm>
            <a:off x="1244600" y="905274"/>
            <a:ext cx="199500" cy="864000"/>
          </a:xfrm>
          <a:prstGeom prst="roundRect">
            <a:avLst>
              <a:gd name="adj" fmla="val 50000"/>
            </a:avLst>
          </a:prstGeom>
          <a:solidFill>
            <a:srgbClr val="8DC63F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 Light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430" name="Google Shape;430;g11f8c5e5686_0_95"/>
          <p:cNvCxnSpPr/>
          <p:nvPr/>
        </p:nvCxnSpPr>
        <p:spPr>
          <a:xfrm>
            <a:off x="1266503" y="2083410"/>
            <a:ext cx="21851100" cy="0"/>
          </a:xfrm>
          <a:prstGeom prst="straightConnector1">
            <a:avLst/>
          </a:prstGeom>
          <a:noFill/>
          <a:ln w="38100" cap="flat" cmpd="sng">
            <a:solidFill>
              <a:srgbClr val="7E2B76"/>
            </a:solidFill>
            <a:prstDash val="dot"/>
            <a:miter lim="400000"/>
            <a:headEnd type="none" w="sm" len="sm"/>
            <a:tailEnd type="none" w="sm" len="sm"/>
          </a:ln>
        </p:spPr>
      </p:cxnSp>
      <p:sp>
        <p:nvSpPr>
          <p:cNvPr id="432" name="Google Shape;432;g11f8c5e5686_0_95"/>
          <p:cNvSpPr txBox="1"/>
          <p:nvPr/>
        </p:nvSpPr>
        <p:spPr>
          <a:xfrm>
            <a:off x="1254382" y="2274555"/>
            <a:ext cx="96756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3" name="Google Shape;433;g11f8c5e5686_0_95"/>
          <p:cNvSpPr txBox="1"/>
          <p:nvPr/>
        </p:nvSpPr>
        <p:spPr>
          <a:xfrm>
            <a:off x="1244600" y="4303075"/>
            <a:ext cx="8273400" cy="8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O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Líder</a:t>
            </a:r>
            <a:r>
              <a:rPr lang="en-US" sz="3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da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Unidade</a:t>
            </a:r>
            <a:r>
              <a:rPr lang="en-US" sz="3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será</a:t>
            </a:r>
            <a:r>
              <a:rPr lang="en-US" sz="3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informado</a:t>
            </a:r>
            <a:r>
              <a:rPr lang="en-US" sz="3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por</a:t>
            </a:r>
            <a:r>
              <a:rPr lang="en-US" sz="3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e-mail que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deve</a:t>
            </a:r>
            <a:r>
              <a:rPr lang="en-US" sz="3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aprovar</a:t>
            </a:r>
            <a:r>
              <a:rPr lang="en-US" sz="3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uma</a:t>
            </a:r>
            <a:r>
              <a:rPr lang="en-US" sz="3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ação</a:t>
            </a:r>
            <a:r>
              <a:rPr lang="en-US" sz="3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. Se a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ação</a:t>
            </a:r>
            <a:r>
              <a:rPr lang="en-US" sz="3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não</a:t>
            </a:r>
            <a:r>
              <a:rPr lang="en-US" sz="3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estiver</a:t>
            </a:r>
            <a:r>
              <a:rPr lang="en-US" sz="3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adequada</a:t>
            </a:r>
            <a:r>
              <a:rPr lang="en-US" sz="3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 o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Líder</a:t>
            </a:r>
            <a:r>
              <a:rPr lang="en-US" sz="3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poderá</a:t>
            </a:r>
            <a:r>
              <a:rPr lang="en-US" sz="3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abrir</a:t>
            </a:r>
            <a:r>
              <a:rPr lang="en-US" sz="3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um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parecer</a:t>
            </a:r>
            <a:r>
              <a:rPr lang="en-US" sz="3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e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solicitar</a:t>
            </a:r>
            <a:r>
              <a:rPr lang="en-US" sz="3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melhorias</a:t>
            </a:r>
            <a:r>
              <a:rPr lang="en-US" sz="3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30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Caso</a:t>
            </a:r>
            <a:r>
              <a:rPr lang="en-US" sz="3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a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ação</a:t>
            </a:r>
            <a:r>
              <a:rPr lang="en-US" sz="3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criada</a:t>
            </a:r>
            <a:r>
              <a:rPr lang="en-US" sz="3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esteja</a:t>
            </a:r>
            <a:r>
              <a:rPr lang="en-US" sz="3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completamente</a:t>
            </a:r>
            <a:r>
              <a:rPr lang="en-US" sz="3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fora do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escopo</a:t>
            </a:r>
            <a:r>
              <a:rPr lang="en-US" sz="3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das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regras</a:t>
            </a:r>
            <a:r>
              <a:rPr lang="en-US" sz="3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do portal, o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Líder</a:t>
            </a:r>
            <a:r>
              <a:rPr lang="en-US" sz="3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deve</a:t>
            </a:r>
            <a:r>
              <a:rPr lang="en-US" sz="3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informar</a:t>
            </a:r>
            <a:r>
              <a:rPr lang="en-US" sz="3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ao</a:t>
            </a:r>
            <a:r>
              <a:rPr lang="en-US" sz="3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admin para que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ele</a:t>
            </a:r>
            <a:r>
              <a:rPr lang="en-US" sz="3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realize a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exclusão</a:t>
            </a:r>
            <a:r>
              <a:rPr lang="en-US" sz="3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. Neste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caso</a:t>
            </a:r>
            <a:r>
              <a:rPr lang="en-US" sz="3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quem</a:t>
            </a:r>
            <a:r>
              <a:rPr lang="en-US" sz="3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criou</a:t>
            </a:r>
            <a:r>
              <a:rPr lang="en-US" sz="3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a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ação</a:t>
            </a:r>
            <a:r>
              <a:rPr lang="en-US" sz="3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não</a:t>
            </a:r>
            <a:r>
              <a:rPr lang="en-US" sz="3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será</a:t>
            </a:r>
            <a:r>
              <a:rPr lang="en-US" sz="3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notificado</a:t>
            </a:r>
            <a:r>
              <a:rPr lang="en-US" sz="3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da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exclusão</a:t>
            </a:r>
            <a:r>
              <a:rPr lang="en-US" sz="3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endParaRPr sz="30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Nossa</a:t>
            </a:r>
            <a:r>
              <a:rPr lang="en-US" sz="3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recomendação</a:t>
            </a:r>
            <a:r>
              <a:rPr lang="en-US" sz="3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é que o admin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sempre</a:t>
            </a:r>
            <a:r>
              <a:rPr lang="en-US" sz="3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utilize a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opção</a:t>
            </a:r>
            <a:r>
              <a:rPr lang="en-US" sz="3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de "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Abrir</a:t>
            </a:r>
            <a:r>
              <a:rPr lang="en-US" sz="3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parecer</a:t>
            </a:r>
            <a:r>
              <a:rPr lang="en-US" sz="3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" para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solicitar</a:t>
            </a:r>
            <a:r>
              <a:rPr lang="en-US" sz="3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ajustes</a:t>
            </a:r>
            <a:r>
              <a:rPr lang="en-US" sz="3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 antes de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excluir</a:t>
            </a:r>
            <a:r>
              <a:rPr lang="en-US" sz="3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a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ação</a:t>
            </a:r>
            <a:r>
              <a:rPr lang="en-US" sz="3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definitivamente</a:t>
            </a:r>
            <a:r>
              <a:rPr lang="en-US" sz="3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endParaRPr sz="3000" b="0" i="0" u="none" strike="noStrike" cap="none" dirty="0">
              <a:solidFill>
                <a:srgbClr val="22222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Caso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ação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esteja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adequada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o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Líder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do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Comitê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pode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realizar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aprovação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da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ação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3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34" name="Google Shape;434;g11f8c5e5686_0_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7850" y="4303076"/>
            <a:ext cx="11660526" cy="906342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35" name="Google Shape;435;g11f8c5e5686_0_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61375" y="2597900"/>
            <a:ext cx="8160501" cy="26198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9BFAD03-BAE2-4F89-9E6B-1373376F6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13573" y="562776"/>
            <a:ext cx="2303924" cy="139440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7"/>
          <p:cNvSpPr txBox="1"/>
          <p:nvPr/>
        </p:nvSpPr>
        <p:spPr>
          <a:xfrm>
            <a:off x="2292925" y="4281438"/>
            <a:ext cx="6329100" cy="9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</a:pPr>
            <a:r>
              <a:rPr lang="en-US" sz="26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Após salvar a ação, clique em </a:t>
            </a:r>
            <a:r>
              <a:rPr lang="en-US" sz="2600" b="1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Gerenciar Apadrinhamento</a:t>
            </a:r>
            <a:r>
              <a:rPr lang="en-US" sz="26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1" name="Google Shape;441;p17"/>
          <p:cNvGrpSpPr/>
          <p:nvPr/>
        </p:nvGrpSpPr>
        <p:grpSpPr>
          <a:xfrm>
            <a:off x="1209574" y="4216178"/>
            <a:ext cx="803700" cy="803700"/>
            <a:chOff x="0" y="0"/>
            <a:chExt cx="803700" cy="803700"/>
          </a:xfrm>
          <a:solidFill>
            <a:srgbClr val="1E723F"/>
          </a:solidFill>
        </p:grpSpPr>
        <p:sp>
          <p:nvSpPr>
            <p:cNvPr id="442" name="Google Shape;442;p17"/>
            <p:cNvSpPr/>
            <p:nvPr/>
          </p:nvSpPr>
          <p:spPr>
            <a:xfrm>
              <a:off x="0" y="0"/>
              <a:ext cx="803700" cy="803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0"/>
                <a:buFont typeface="Helvetica Neue Light"/>
                <a:buNone/>
              </a:pPr>
              <a:endPara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43" name="Google Shape;443;p17"/>
            <p:cNvSpPr txBox="1"/>
            <p:nvPr/>
          </p:nvSpPr>
          <p:spPr>
            <a:xfrm>
              <a:off x="55799" y="101025"/>
              <a:ext cx="692100" cy="601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71400" tIns="71400" rIns="71400" bIns="714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r>
                <a:rPr lang="en-US" sz="30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4" name="Google Shape;444;p17"/>
          <p:cNvSpPr txBox="1"/>
          <p:nvPr/>
        </p:nvSpPr>
        <p:spPr>
          <a:xfrm>
            <a:off x="2292925" y="6954000"/>
            <a:ext cx="10167900" cy="11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None/>
            </a:pPr>
            <a:r>
              <a:rPr lang="en-US" sz="26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Ao escolher a opção </a:t>
            </a:r>
            <a:r>
              <a:rPr lang="en-US" sz="2600" b="1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“Cadastrar item”</a:t>
            </a:r>
            <a:r>
              <a:rPr lang="en-US" sz="26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a inserção será feita de forma individual.</a:t>
            </a:r>
            <a:endParaRPr sz="26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45" name="Google Shape;445;p17"/>
          <p:cNvGrpSpPr/>
          <p:nvPr/>
        </p:nvGrpSpPr>
        <p:grpSpPr>
          <a:xfrm>
            <a:off x="1190298" y="6848334"/>
            <a:ext cx="803700" cy="803700"/>
            <a:chOff x="0" y="0"/>
            <a:chExt cx="803700" cy="803700"/>
          </a:xfrm>
          <a:solidFill>
            <a:srgbClr val="1E723F"/>
          </a:solidFill>
        </p:grpSpPr>
        <p:sp>
          <p:nvSpPr>
            <p:cNvPr id="446" name="Google Shape;446;p17"/>
            <p:cNvSpPr/>
            <p:nvPr/>
          </p:nvSpPr>
          <p:spPr>
            <a:xfrm>
              <a:off x="0" y="0"/>
              <a:ext cx="803700" cy="803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0"/>
                <a:buFont typeface="Helvetica Neue Light"/>
                <a:buNone/>
              </a:pPr>
              <a:endPara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47" name="Google Shape;447;p17"/>
            <p:cNvSpPr txBox="1"/>
            <p:nvPr/>
          </p:nvSpPr>
          <p:spPr>
            <a:xfrm>
              <a:off x="55799" y="101025"/>
              <a:ext cx="692100" cy="601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71400" tIns="71400" rIns="71400" bIns="714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r>
                <a:rPr lang="en-US" sz="30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8" name="Google Shape;448;p17"/>
          <p:cNvSpPr txBox="1"/>
          <p:nvPr/>
        </p:nvSpPr>
        <p:spPr>
          <a:xfrm>
            <a:off x="2292925" y="5509500"/>
            <a:ext cx="10335300" cy="11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</a:pP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Clique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1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“Novo”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escolha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entre </a:t>
            </a:r>
            <a:r>
              <a:rPr lang="en-US" sz="2600" b="1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Cadastrar</a:t>
            </a:r>
            <a:r>
              <a:rPr lang="en-US" sz="2600" b="1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um item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1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Importar</a:t>
            </a:r>
            <a:r>
              <a:rPr lang="en-US" sz="2600" b="1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(XLSX).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7"/>
          <p:cNvSpPr txBox="1"/>
          <p:nvPr/>
        </p:nvSpPr>
        <p:spPr>
          <a:xfrm>
            <a:off x="2292925" y="8110650"/>
            <a:ext cx="10335300" cy="11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None/>
            </a:pP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Preencha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Título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Descrição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Imagem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do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apadrinhado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ao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final, clique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1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</a:t>
            </a:r>
            <a:r>
              <a:rPr lang="en-US" sz="2600" b="1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Salvar</a:t>
            </a:r>
            <a:r>
              <a:rPr lang="en-US" sz="2600" b="1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2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50" name="Google Shape;450;p17"/>
          <p:cNvGrpSpPr/>
          <p:nvPr/>
        </p:nvGrpSpPr>
        <p:grpSpPr>
          <a:xfrm>
            <a:off x="1209573" y="8110659"/>
            <a:ext cx="803700" cy="803700"/>
            <a:chOff x="0" y="0"/>
            <a:chExt cx="803700" cy="803700"/>
          </a:xfrm>
          <a:solidFill>
            <a:srgbClr val="1E723F"/>
          </a:solidFill>
        </p:grpSpPr>
        <p:sp>
          <p:nvSpPr>
            <p:cNvPr id="451" name="Google Shape;451;p17"/>
            <p:cNvSpPr/>
            <p:nvPr/>
          </p:nvSpPr>
          <p:spPr>
            <a:xfrm>
              <a:off x="0" y="0"/>
              <a:ext cx="803700" cy="803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0"/>
                <a:buFont typeface="Helvetica Neue Light"/>
                <a:buNone/>
              </a:pPr>
              <a:endPara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52" name="Google Shape;452;p17"/>
            <p:cNvSpPr txBox="1"/>
            <p:nvPr/>
          </p:nvSpPr>
          <p:spPr>
            <a:xfrm>
              <a:off x="55799" y="101025"/>
              <a:ext cx="692100" cy="601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71400" tIns="71400" rIns="71400" bIns="714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r>
                <a:rPr lang="en-US" sz="30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3" name="Google Shape;453;p17"/>
          <p:cNvGrpSpPr/>
          <p:nvPr/>
        </p:nvGrpSpPr>
        <p:grpSpPr>
          <a:xfrm>
            <a:off x="1190299" y="5542165"/>
            <a:ext cx="803700" cy="803700"/>
            <a:chOff x="0" y="0"/>
            <a:chExt cx="803700" cy="803700"/>
          </a:xfrm>
          <a:solidFill>
            <a:srgbClr val="1E723F"/>
          </a:solidFill>
        </p:grpSpPr>
        <p:sp>
          <p:nvSpPr>
            <p:cNvPr id="454" name="Google Shape;454;p17"/>
            <p:cNvSpPr/>
            <p:nvPr/>
          </p:nvSpPr>
          <p:spPr>
            <a:xfrm>
              <a:off x="0" y="0"/>
              <a:ext cx="803700" cy="803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0"/>
                <a:buFont typeface="Helvetica Neue Light"/>
                <a:buNone/>
              </a:pPr>
              <a:endPara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55" name="Google Shape;455;p17"/>
            <p:cNvSpPr txBox="1"/>
            <p:nvPr/>
          </p:nvSpPr>
          <p:spPr>
            <a:xfrm>
              <a:off x="55799" y="101025"/>
              <a:ext cx="692100" cy="601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71400" tIns="71400" rIns="71400" bIns="714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r>
                <a:rPr lang="en-US" sz="30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6" name="Google Shape;456;p17"/>
          <p:cNvSpPr txBox="1"/>
          <p:nvPr/>
        </p:nvSpPr>
        <p:spPr>
          <a:xfrm>
            <a:off x="14071625" y="2461700"/>
            <a:ext cx="8927400" cy="43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</a:pP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Caso a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opção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selecionada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seja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1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Importar</a:t>
            </a:r>
            <a:r>
              <a:rPr lang="en-US" sz="2600" b="1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XLS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a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inserção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será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feita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massa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através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uma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planilha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.xlsx que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deve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ser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preenchida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da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seguinte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forma:</a:t>
            </a:r>
            <a:endParaRPr sz="2600" b="0" i="1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Coluna</a:t>
            </a:r>
            <a:r>
              <a:rPr lang="en-US" sz="2600" b="1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A: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Nome (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ficará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visível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nas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escolhas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2600" b="0" i="1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Coluna</a:t>
            </a:r>
            <a:r>
              <a:rPr lang="en-US" sz="2600" b="1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B: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Descrição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será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apresentado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ao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clicar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“+”)</a:t>
            </a:r>
            <a:endParaRPr sz="2600" b="0" i="1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Coluna</a:t>
            </a:r>
            <a:r>
              <a:rPr lang="en-US" sz="2600" b="1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C: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Limite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escolhas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/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Vagas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recomendamos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que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seja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1 que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significa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que a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opção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poderá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ser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escolhida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somente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uma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vez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saindo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da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lista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opções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.)</a:t>
            </a:r>
            <a:endParaRPr sz="2600" b="0" i="1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Coluna</a:t>
            </a:r>
            <a:r>
              <a:rPr lang="en-US" sz="2600" b="1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D: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Nome do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arquivo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da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foto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exatamente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igual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ao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que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está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no zip de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fotos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caso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optem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por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inserir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fotos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2600" b="0" i="1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57" name="Google Shape;457;p17"/>
          <p:cNvGrpSpPr/>
          <p:nvPr/>
        </p:nvGrpSpPr>
        <p:grpSpPr>
          <a:xfrm>
            <a:off x="13118574" y="2521203"/>
            <a:ext cx="803700" cy="803700"/>
            <a:chOff x="0" y="0"/>
            <a:chExt cx="803700" cy="803700"/>
          </a:xfrm>
          <a:solidFill>
            <a:srgbClr val="1E723F"/>
          </a:solidFill>
        </p:grpSpPr>
        <p:sp>
          <p:nvSpPr>
            <p:cNvPr id="458" name="Google Shape;458;p17"/>
            <p:cNvSpPr/>
            <p:nvPr/>
          </p:nvSpPr>
          <p:spPr>
            <a:xfrm>
              <a:off x="0" y="0"/>
              <a:ext cx="803700" cy="803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0"/>
                <a:buFont typeface="Helvetica Neue Light"/>
                <a:buNone/>
              </a:pPr>
              <a:endPara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59" name="Google Shape;459;p17"/>
            <p:cNvSpPr txBox="1"/>
            <p:nvPr/>
          </p:nvSpPr>
          <p:spPr>
            <a:xfrm>
              <a:off x="55799" y="101025"/>
              <a:ext cx="692100" cy="601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71400" tIns="71400" rIns="71400" bIns="714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r>
                <a:rPr lang="en-US" sz="30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6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0" name="Google Shape;460;p17"/>
          <p:cNvGrpSpPr/>
          <p:nvPr/>
        </p:nvGrpSpPr>
        <p:grpSpPr>
          <a:xfrm>
            <a:off x="13118573" y="7027034"/>
            <a:ext cx="803700" cy="803700"/>
            <a:chOff x="0" y="0"/>
            <a:chExt cx="803700" cy="803700"/>
          </a:xfrm>
          <a:solidFill>
            <a:srgbClr val="1E723F"/>
          </a:solidFill>
        </p:grpSpPr>
        <p:sp>
          <p:nvSpPr>
            <p:cNvPr id="461" name="Google Shape;461;p17"/>
            <p:cNvSpPr/>
            <p:nvPr/>
          </p:nvSpPr>
          <p:spPr>
            <a:xfrm>
              <a:off x="0" y="0"/>
              <a:ext cx="803700" cy="803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0"/>
                <a:buFont typeface="Helvetica Neue Light"/>
                <a:buNone/>
              </a:pPr>
              <a:endPara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62" name="Google Shape;462;p17"/>
            <p:cNvSpPr txBox="1"/>
            <p:nvPr/>
          </p:nvSpPr>
          <p:spPr>
            <a:xfrm>
              <a:off x="55799" y="101025"/>
              <a:ext cx="692100" cy="601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71400" tIns="71400" rIns="71400" bIns="714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r>
                <a:rPr lang="en-US" sz="30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7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3" name="Google Shape;463;p17"/>
          <p:cNvSpPr txBox="1"/>
          <p:nvPr/>
        </p:nvSpPr>
        <p:spPr>
          <a:xfrm>
            <a:off x="14164025" y="7046875"/>
            <a:ext cx="8835000" cy="24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None/>
            </a:pP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Após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inclusão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da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planilha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insira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arquivo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ZIP com as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fotos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formato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JPG, JPEG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PNG) dos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itens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/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pessoas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serem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apadrinhadas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É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imprescindível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que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os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nomes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das imagens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presentes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no ZIP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sejam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iguais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aos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da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coluna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“Nome do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arquivo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da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foto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”,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importada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previamente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4" name="Google Shape;46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9200" y="11020875"/>
            <a:ext cx="13500300" cy="19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164013" y="9255912"/>
            <a:ext cx="8169275" cy="2102375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17"/>
          <p:cNvSpPr/>
          <p:nvPr/>
        </p:nvSpPr>
        <p:spPr>
          <a:xfrm>
            <a:off x="16119500" y="11358275"/>
            <a:ext cx="6809400" cy="1763700"/>
          </a:xfrm>
          <a:prstGeom prst="roundRect">
            <a:avLst>
              <a:gd name="adj" fmla="val 33639"/>
            </a:avLst>
          </a:prstGeom>
          <a:solidFill>
            <a:srgbClr val="1E723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 Light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67" name="Google Shape;467;p17"/>
          <p:cNvSpPr txBox="1"/>
          <p:nvPr/>
        </p:nvSpPr>
        <p:spPr>
          <a:xfrm>
            <a:off x="16437050" y="11560475"/>
            <a:ext cx="6174300" cy="13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Helvetica Neue"/>
              <a:buNone/>
            </a:pPr>
            <a:r>
              <a:rPr lang="en-US" sz="2300" b="1" i="1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Atenção</a:t>
            </a:r>
            <a:r>
              <a:rPr lang="en-US" sz="2300" b="1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2300" b="0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 </a:t>
            </a:r>
            <a:r>
              <a:rPr lang="en-US" sz="2300" b="0" i="1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nome</a:t>
            </a:r>
            <a:r>
              <a:rPr lang="en-US" sz="2300" b="0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das </a:t>
            </a:r>
            <a:r>
              <a:rPr lang="en-US" sz="2300" b="0" i="1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colunas</a:t>
            </a:r>
            <a:r>
              <a:rPr lang="en-US" sz="2300" b="0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1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deve</a:t>
            </a:r>
            <a:r>
              <a:rPr lang="en-US" sz="2300" b="0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1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seguir</a:t>
            </a:r>
            <a:r>
              <a:rPr lang="en-US" sz="2300" b="0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 </a:t>
            </a:r>
            <a:r>
              <a:rPr lang="en-US" sz="2300" b="0" i="1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modelo</a:t>
            </a:r>
            <a:r>
              <a:rPr lang="en-US" sz="2300" b="0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1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apresentado</a:t>
            </a:r>
            <a:r>
              <a:rPr lang="en-US" sz="2300" b="0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Se </a:t>
            </a:r>
            <a:r>
              <a:rPr lang="en-US" sz="2300" b="0" i="1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desejar</a:t>
            </a:r>
            <a:r>
              <a:rPr lang="en-US" sz="2300" b="0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300" b="0" i="1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baixe</a:t>
            </a:r>
            <a:r>
              <a:rPr lang="en-US" sz="2300" b="0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1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nossa</a:t>
            </a:r>
            <a:r>
              <a:rPr lang="en-US" sz="2300" b="0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1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planilha</a:t>
            </a:r>
            <a:r>
              <a:rPr lang="en-US" sz="2300" b="0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2300" b="0" i="1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exemplo</a:t>
            </a:r>
            <a:r>
              <a:rPr lang="en-US" sz="2300" b="0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 </a:t>
            </a:r>
            <a:r>
              <a:rPr lang="en-US" sz="2300" b="0" i="1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altere</a:t>
            </a:r>
            <a:r>
              <a:rPr lang="en-US" sz="2300" b="0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com </a:t>
            </a:r>
            <a:r>
              <a:rPr lang="en-US" sz="2300" b="0" i="1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seus</a:t>
            </a:r>
            <a:r>
              <a:rPr lang="en-US" sz="2300" b="0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dados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7"/>
          <p:cNvSpPr/>
          <p:nvPr/>
        </p:nvSpPr>
        <p:spPr>
          <a:xfrm>
            <a:off x="4284200" y="9208500"/>
            <a:ext cx="6585900" cy="1587600"/>
          </a:xfrm>
          <a:prstGeom prst="roundRect">
            <a:avLst>
              <a:gd name="adj" fmla="val 33639"/>
            </a:avLst>
          </a:prstGeom>
          <a:solidFill>
            <a:srgbClr val="1E723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 Light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69" name="Google Shape;469;p17"/>
          <p:cNvSpPr txBox="1"/>
          <p:nvPr/>
        </p:nvSpPr>
        <p:spPr>
          <a:xfrm>
            <a:off x="4708036" y="9384014"/>
            <a:ext cx="5951400" cy="11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Helvetica Neue"/>
              <a:buNone/>
            </a:pPr>
            <a:r>
              <a:rPr lang="en-US" sz="2300" b="1" i="1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Atenção</a:t>
            </a:r>
            <a:r>
              <a:rPr lang="en-US" sz="2300" b="1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2300" b="0" i="1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Não</a:t>
            </a:r>
            <a:r>
              <a:rPr lang="en-US" sz="2300" b="0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1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esqueça</a:t>
            </a:r>
            <a:r>
              <a:rPr lang="en-US" sz="2300" b="0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2300" b="0" i="1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verificar</a:t>
            </a:r>
            <a:r>
              <a:rPr lang="en-US" sz="2300" b="0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se </a:t>
            </a:r>
            <a:r>
              <a:rPr lang="en-US" sz="2300" b="0" i="1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têm</a:t>
            </a:r>
            <a:r>
              <a:rPr lang="en-US" sz="2300" b="0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1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os</a:t>
            </a:r>
            <a:r>
              <a:rPr lang="en-US" sz="2300" b="0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1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direitos</a:t>
            </a:r>
            <a:r>
              <a:rPr lang="en-US" sz="2300" b="0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2300" b="0" i="1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uso</a:t>
            </a:r>
            <a:r>
              <a:rPr lang="en-US" sz="2300" b="0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2300" b="0" i="1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imagem</a:t>
            </a:r>
            <a:r>
              <a:rPr lang="en-US" sz="2300" b="0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!</a:t>
            </a:r>
            <a:endParaRPr sz="2300" b="0" i="1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0" name="Google Shape;470;p17"/>
          <p:cNvSpPr txBox="1"/>
          <p:nvPr/>
        </p:nvSpPr>
        <p:spPr>
          <a:xfrm>
            <a:off x="2209225" y="2615975"/>
            <a:ext cx="10335300" cy="13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</a:pP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Clique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opção</a:t>
            </a:r>
            <a:r>
              <a:rPr lang="en-US" sz="2600" b="1" i="1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1" i="1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Apadrinhamento</a:t>
            </a:r>
            <a:r>
              <a:rPr lang="en-US" sz="2600" b="0" i="1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no </a:t>
            </a:r>
            <a:r>
              <a:rPr lang="en-US" sz="2600" b="0" i="1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bloco</a:t>
            </a:r>
            <a:r>
              <a:rPr lang="en-US" sz="2600" b="0" i="1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1" i="1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Participação</a:t>
            </a:r>
            <a:r>
              <a:rPr lang="en-US" sz="2600" b="1" i="1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dos </a:t>
            </a:r>
            <a:r>
              <a:rPr lang="en-US" sz="2600" b="1" i="1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Voluntários</a:t>
            </a:r>
            <a:r>
              <a:rPr lang="en-US" sz="2600" b="0" i="1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0" i="1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</a:t>
            </a:r>
            <a:r>
              <a:rPr lang="en-US" sz="2600" b="0" i="1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0" i="1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criação</a:t>
            </a:r>
            <a:r>
              <a:rPr lang="en-US" sz="2600" b="0" i="1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da </a:t>
            </a:r>
            <a:r>
              <a:rPr lang="en-US" sz="2600" b="0" i="1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ação</a:t>
            </a:r>
            <a:r>
              <a:rPr lang="en-US" sz="2600" b="0" i="1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en-US" sz="2600" b="0" i="1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Selecione</a:t>
            </a:r>
            <a:r>
              <a:rPr lang="en-US" sz="2600" b="0" i="1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 </a:t>
            </a:r>
            <a:r>
              <a:rPr lang="en-US" sz="2600" b="0" i="1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limite</a:t>
            </a:r>
            <a:r>
              <a:rPr lang="en-US" sz="2600" b="0" i="1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2600" b="0" i="1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escolhas</a:t>
            </a:r>
            <a:r>
              <a:rPr lang="en-US" sz="2600" b="0" i="1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por </a:t>
            </a:r>
            <a:r>
              <a:rPr lang="en-US" sz="2600" b="0" i="1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voluntário</a:t>
            </a:r>
            <a:r>
              <a:rPr lang="en-US" sz="2600" b="0" i="1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para </a:t>
            </a:r>
            <a:r>
              <a:rPr lang="en-US" sz="2600" b="1" i="1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Único</a:t>
            </a:r>
            <a:r>
              <a:rPr lang="en-US" sz="2600" b="0" i="1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0" i="1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</a:t>
            </a:r>
            <a:r>
              <a:rPr lang="en-US" sz="2600" b="0" i="1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1" i="1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Ilimitado</a:t>
            </a:r>
            <a:r>
              <a:rPr lang="en-US" sz="2600" b="0" i="1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2600" b="0" i="1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71" name="Google Shape;471;p17"/>
          <p:cNvGrpSpPr/>
          <p:nvPr/>
        </p:nvGrpSpPr>
        <p:grpSpPr>
          <a:xfrm>
            <a:off x="1209574" y="2615978"/>
            <a:ext cx="803700" cy="803700"/>
            <a:chOff x="0" y="0"/>
            <a:chExt cx="803700" cy="803700"/>
          </a:xfrm>
          <a:solidFill>
            <a:srgbClr val="1E723F"/>
          </a:solidFill>
        </p:grpSpPr>
        <p:sp>
          <p:nvSpPr>
            <p:cNvPr id="472" name="Google Shape;472;p17"/>
            <p:cNvSpPr/>
            <p:nvPr/>
          </p:nvSpPr>
          <p:spPr>
            <a:xfrm>
              <a:off x="0" y="0"/>
              <a:ext cx="803700" cy="803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0"/>
                <a:buFont typeface="Helvetica Neue Light"/>
                <a:buNone/>
              </a:pPr>
              <a:endPara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73" name="Google Shape;473;p17"/>
            <p:cNvSpPr txBox="1"/>
            <p:nvPr/>
          </p:nvSpPr>
          <p:spPr>
            <a:xfrm>
              <a:off x="55799" y="101025"/>
              <a:ext cx="692100" cy="601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71400" tIns="71400" rIns="71400" bIns="714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r>
                <a:rPr lang="en-US" sz="30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4" name="Google Shape;474;p17"/>
          <p:cNvSpPr txBox="1"/>
          <p:nvPr/>
        </p:nvSpPr>
        <p:spPr>
          <a:xfrm>
            <a:off x="1590575" y="807775"/>
            <a:ext cx="14266800" cy="9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2D80"/>
              </a:buClr>
              <a:buSzPts val="5500"/>
              <a:buFont typeface="Helvetica Neue"/>
              <a:buNone/>
            </a:pPr>
            <a:r>
              <a:rPr lang="en-US" sz="5500" b="1" i="0" u="none" strike="noStrike" cap="none" dirty="0" err="1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Ativando</a:t>
            </a:r>
            <a:r>
              <a:rPr lang="en-US" sz="5500" b="1" i="0" u="none" strike="noStrike" cap="none" dirty="0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5500" b="1" i="0" u="none" strike="noStrike" cap="none" dirty="0" err="1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Apadrinhamento</a:t>
            </a:r>
            <a:r>
              <a:rPr lang="en-US" sz="5500" b="1" i="0" u="none" strike="noStrike" cap="none" dirty="0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lang="en-US" sz="5500" b="1" i="0" u="none" strike="noStrike" cap="none" dirty="0" err="1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Sacolinha</a:t>
            </a:r>
            <a:r>
              <a:rPr lang="en-US" sz="5500" b="1" i="0" u="none" strike="noStrike" cap="none" dirty="0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1400" b="0" i="0" u="none" strike="noStrike" cap="none" dirty="0">
              <a:solidFill>
                <a:srgbClr val="1E72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7"/>
          <p:cNvSpPr/>
          <p:nvPr/>
        </p:nvSpPr>
        <p:spPr>
          <a:xfrm>
            <a:off x="1244600" y="905274"/>
            <a:ext cx="199500" cy="864000"/>
          </a:xfrm>
          <a:prstGeom prst="roundRect">
            <a:avLst>
              <a:gd name="adj" fmla="val 50000"/>
            </a:avLst>
          </a:prstGeom>
          <a:solidFill>
            <a:srgbClr val="8DC63F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 Light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476" name="Google Shape;476;p17"/>
          <p:cNvCxnSpPr/>
          <p:nvPr/>
        </p:nvCxnSpPr>
        <p:spPr>
          <a:xfrm>
            <a:off x="1266503" y="2083410"/>
            <a:ext cx="21851100" cy="0"/>
          </a:xfrm>
          <a:prstGeom prst="straightConnector1">
            <a:avLst/>
          </a:prstGeom>
          <a:noFill/>
          <a:ln w="38100" cap="flat" cmpd="sng">
            <a:solidFill>
              <a:srgbClr val="7E2B76"/>
            </a:solidFill>
            <a:prstDash val="dot"/>
            <a:miter lim="400000"/>
            <a:headEnd type="none" w="sm" len="sm"/>
            <a:tailEnd type="none" w="sm" len="sm"/>
          </a:ln>
        </p:spPr>
      </p:cxnSp>
      <p:pic>
        <p:nvPicPr>
          <p:cNvPr id="40" name="Imagem 39">
            <a:extLst>
              <a:ext uri="{FF2B5EF4-FFF2-40B4-BE49-F238E27FC236}">
                <a16:creationId xmlns:a16="http://schemas.microsoft.com/office/drawing/2014/main" id="{C07A95A5-D7D2-4676-A95C-0C837A1EC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13573" y="562776"/>
            <a:ext cx="2303924" cy="139440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8"/>
          <p:cNvSpPr txBox="1"/>
          <p:nvPr/>
        </p:nvSpPr>
        <p:spPr>
          <a:xfrm>
            <a:off x="2209225" y="5095263"/>
            <a:ext cx="10335300" cy="11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</a:pP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Clique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1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“Novo”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&gt;  “</a:t>
            </a:r>
            <a:r>
              <a:rPr lang="en-US" sz="2600" b="1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Cadastrar</a:t>
            </a:r>
            <a:r>
              <a:rPr lang="en-US" sz="2600" b="1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um item”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18"/>
          <p:cNvSpPr txBox="1"/>
          <p:nvPr/>
        </p:nvSpPr>
        <p:spPr>
          <a:xfrm>
            <a:off x="2349850" y="6768650"/>
            <a:ext cx="8850000" cy="11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None/>
            </a:pP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Preencha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Título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Limites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Escolhas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/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Vagas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Descrição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Imagem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e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ao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final, clique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1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</a:t>
            </a:r>
            <a:r>
              <a:rPr lang="en-US" sz="2600" b="1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Salvar</a:t>
            </a:r>
            <a:r>
              <a:rPr lang="en-US" sz="2600" b="1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2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84" name="Google Shape;484;p18"/>
          <p:cNvGrpSpPr/>
          <p:nvPr/>
        </p:nvGrpSpPr>
        <p:grpSpPr>
          <a:xfrm>
            <a:off x="1266498" y="6768659"/>
            <a:ext cx="803700" cy="803700"/>
            <a:chOff x="0" y="0"/>
            <a:chExt cx="803700" cy="803700"/>
          </a:xfrm>
          <a:solidFill>
            <a:srgbClr val="1E723F"/>
          </a:solidFill>
        </p:grpSpPr>
        <p:sp>
          <p:nvSpPr>
            <p:cNvPr id="485" name="Google Shape;485;p18"/>
            <p:cNvSpPr/>
            <p:nvPr/>
          </p:nvSpPr>
          <p:spPr>
            <a:xfrm>
              <a:off x="0" y="0"/>
              <a:ext cx="803700" cy="803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0"/>
                <a:buFont typeface="Helvetica Neue Light"/>
                <a:buNone/>
              </a:pPr>
              <a:endPara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86" name="Google Shape;486;p18"/>
            <p:cNvSpPr txBox="1"/>
            <p:nvPr/>
          </p:nvSpPr>
          <p:spPr>
            <a:xfrm>
              <a:off x="55799" y="101025"/>
              <a:ext cx="692100" cy="601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71400" tIns="71400" rIns="71400" bIns="714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r>
                <a:rPr lang="en-US" sz="30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7" name="Google Shape;487;p18"/>
          <p:cNvGrpSpPr/>
          <p:nvPr/>
        </p:nvGrpSpPr>
        <p:grpSpPr>
          <a:xfrm>
            <a:off x="1182799" y="5051728"/>
            <a:ext cx="803700" cy="803700"/>
            <a:chOff x="0" y="0"/>
            <a:chExt cx="803700" cy="803700"/>
          </a:xfrm>
          <a:solidFill>
            <a:srgbClr val="1E723F"/>
          </a:solidFill>
        </p:grpSpPr>
        <p:sp>
          <p:nvSpPr>
            <p:cNvPr id="488" name="Google Shape;488;p18"/>
            <p:cNvSpPr/>
            <p:nvPr/>
          </p:nvSpPr>
          <p:spPr>
            <a:xfrm>
              <a:off x="0" y="0"/>
              <a:ext cx="803700" cy="803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0"/>
                <a:buFont typeface="Helvetica Neue Light"/>
                <a:buNone/>
              </a:pPr>
              <a:endPara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89" name="Google Shape;489;p18"/>
            <p:cNvSpPr txBox="1"/>
            <p:nvPr/>
          </p:nvSpPr>
          <p:spPr>
            <a:xfrm>
              <a:off x="55799" y="101025"/>
              <a:ext cx="692100" cy="601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71400" tIns="71400" rIns="71400" bIns="714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r>
                <a:rPr lang="en-US" sz="30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p18"/>
          <p:cNvSpPr/>
          <p:nvPr/>
        </p:nvSpPr>
        <p:spPr>
          <a:xfrm>
            <a:off x="17815075" y="11786625"/>
            <a:ext cx="6362400" cy="1469400"/>
          </a:xfrm>
          <a:prstGeom prst="roundRect">
            <a:avLst>
              <a:gd name="adj" fmla="val 33639"/>
            </a:avLst>
          </a:prstGeom>
          <a:solidFill>
            <a:srgbClr val="1E723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 Light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91" name="Google Shape;491;p18"/>
          <p:cNvSpPr txBox="1"/>
          <p:nvPr/>
        </p:nvSpPr>
        <p:spPr>
          <a:xfrm>
            <a:off x="18226086" y="11956714"/>
            <a:ext cx="5951400" cy="11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Helvetica Neue"/>
              <a:buNone/>
            </a:pPr>
            <a:r>
              <a:rPr lang="en-US" sz="2300" b="1" i="1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Dica</a:t>
            </a:r>
            <a:r>
              <a:rPr lang="en-US" sz="2300" b="1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2300" b="0" i="1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Preencha</a:t>
            </a:r>
            <a:r>
              <a:rPr lang="en-US" sz="2300" b="0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 campo “</a:t>
            </a:r>
            <a:r>
              <a:rPr lang="en-US" sz="2300" b="0" i="1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Limites</a:t>
            </a:r>
            <a:r>
              <a:rPr lang="en-US" sz="2300" b="0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2300" b="0" i="1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Escolhas</a:t>
            </a:r>
            <a:r>
              <a:rPr lang="en-US" sz="2300" b="0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/</a:t>
            </a:r>
            <a:r>
              <a:rPr lang="en-US" sz="2300" b="0" i="1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Vagas</a:t>
            </a:r>
            <a:r>
              <a:rPr lang="en-US" sz="2300" b="0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 com o </a:t>
            </a:r>
            <a:r>
              <a:rPr lang="en-US" sz="2300" b="0" i="1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número</a:t>
            </a:r>
            <a:r>
              <a:rPr lang="en-US" sz="2300" b="0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1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disponível</a:t>
            </a:r>
            <a:r>
              <a:rPr lang="en-US" sz="2300" b="0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2300" b="0" i="1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oportunidades</a:t>
            </a:r>
            <a:r>
              <a:rPr lang="en-US" sz="2300" b="0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1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</a:t>
            </a:r>
            <a:r>
              <a:rPr lang="en-US" sz="2300" b="0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1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cada</a:t>
            </a:r>
            <a:r>
              <a:rPr lang="en-US" sz="2300" b="0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1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atividade</a:t>
            </a:r>
            <a:r>
              <a:rPr lang="en-US" sz="2300" b="0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 </a:t>
            </a:r>
            <a:endParaRPr sz="2300" b="0" i="1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2" name="Google Shape;492;p18"/>
          <p:cNvSpPr txBox="1"/>
          <p:nvPr/>
        </p:nvSpPr>
        <p:spPr>
          <a:xfrm>
            <a:off x="2209225" y="3396100"/>
            <a:ext cx="9181800" cy="11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Helvetica Neue"/>
              <a:buNone/>
            </a:pPr>
            <a:r>
              <a:rPr lang="en-US" sz="2600" b="0" i="1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Após</a:t>
            </a:r>
            <a:r>
              <a:rPr lang="en-US" sz="2600" b="0" i="1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</a:t>
            </a:r>
            <a:r>
              <a:rPr lang="en-US" sz="2600" b="0" i="1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ação</a:t>
            </a:r>
            <a:r>
              <a:rPr lang="en-US" sz="2600" b="0" i="1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do </a:t>
            </a:r>
            <a:r>
              <a:rPr lang="en-US" sz="2600" b="0" i="1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tipo</a:t>
            </a:r>
            <a:r>
              <a:rPr lang="en-US" sz="2600" b="0" i="1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1" i="1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Controle</a:t>
            </a:r>
            <a:r>
              <a:rPr lang="en-US" sz="2600" b="1" i="1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2600" b="1" i="1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vagas</a:t>
            </a:r>
            <a:r>
              <a:rPr lang="en-US" sz="2600" b="1" i="1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por </a:t>
            </a:r>
            <a:r>
              <a:rPr lang="en-US" sz="2600" b="1" i="1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ocasião</a:t>
            </a:r>
            <a:r>
              <a:rPr lang="en-US" sz="2600" b="0" i="1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ser </a:t>
            </a:r>
            <a:r>
              <a:rPr lang="en-US" sz="2600" b="0" i="1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criada</a:t>
            </a:r>
            <a:r>
              <a:rPr lang="en-US" sz="2600" b="0" i="1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clique </a:t>
            </a:r>
            <a:r>
              <a:rPr lang="en-US" sz="2600" b="0" i="1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</a:t>
            </a:r>
            <a:r>
              <a:rPr lang="en-US" sz="2600" b="0" i="1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1" i="1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Gerenciar</a:t>
            </a:r>
            <a:r>
              <a:rPr lang="en-US" sz="2600" b="1" i="1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1" i="1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Atividade</a:t>
            </a:r>
            <a:r>
              <a:rPr lang="en-US" sz="2600" b="1" i="1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/</a:t>
            </a:r>
            <a:r>
              <a:rPr lang="en-US" sz="2600" b="1" i="1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Horário</a:t>
            </a:r>
            <a:r>
              <a:rPr lang="en-US" sz="2600" b="0" i="1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3" name="Google Shape;493;p18"/>
          <p:cNvGrpSpPr/>
          <p:nvPr/>
        </p:nvGrpSpPr>
        <p:grpSpPr>
          <a:xfrm>
            <a:off x="1209574" y="3377978"/>
            <a:ext cx="803700" cy="803700"/>
            <a:chOff x="0" y="0"/>
            <a:chExt cx="803700" cy="803700"/>
          </a:xfrm>
          <a:solidFill>
            <a:srgbClr val="1E723F"/>
          </a:solidFill>
        </p:grpSpPr>
        <p:sp>
          <p:nvSpPr>
            <p:cNvPr id="494" name="Google Shape;494;p18"/>
            <p:cNvSpPr/>
            <p:nvPr/>
          </p:nvSpPr>
          <p:spPr>
            <a:xfrm>
              <a:off x="0" y="0"/>
              <a:ext cx="803700" cy="803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0"/>
                <a:buFont typeface="Helvetica Neue Light"/>
                <a:buNone/>
              </a:pPr>
              <a:endPara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95" name="Google Shape;495;p18"/>
            <p:cNvSpPr txBox="1"/>
            <p:nvPr/>
          </p:nvSpPr>
          <p:spPr>
            <a:xfrm>
              <a:off x="55799" y="101025"/>
              <a:ext cx="692100" cy="601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71400" tIns="71400" rIns="71400" bIns="714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r>
                <a:rPr lang="en-US" sz="30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6" name="Google Shape;496;p18"/>
          <p:cNvSpPr txBox="1"/>
          <p:nvPr/>
        </p:nvSpPr>
        <p:spPr>
          <a:xfrm>
            <a:off x="1590575" y="807775"/>
            <a:ext cx="14266800" cy="9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2D80"/>
              </a:buClr>
              <a:buSzPts val="5500"/>
              <a:buFont typeface="Helvetica Neue"/>
              <a:buNone/>
            </a:pPr>
            <a:r>
              <a:rPr lang="en-US" sz="5500" b="1" i="0" u="none" strike="noStrike" cap="none" dirty="0" err="1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Ativando</a:t>
            </a:r>
            <a:r>
              <a:rPr lang="en-US" sz="5500" b="1" i="0" u="none" strike="noStrike" cap="none" dirty="0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5500" b="1" i="0" u="none" strike="noStrike" cap="none" dirty="0" err="1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Atividade</a:t>
            </a:r>
            <a:r>
              <a:rPr lang="en-US" sz="5500" b="1" i="0" u="none" strike="noStrike" cap="none" dirty="0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/</a:t>
            </a:r>
            <a:r>
              <a:rPr lang="en-US" sz="5500" b="1" i="0" u="none" strike="noStrike" cap="none" dirty="0" err="1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Arrecadação</a:t>
            </a:r>
            <a:endParaRPr sz="1400" b="0" i="0" u="none" strike="noStrike" cap="none" dirty="0">
              <a:solidFill>
                <a:srgbClr val="1E72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18"/>
          <p:cNvSpPr/>
          <p:nvPr/>
        </p:nvSpPr>
        <p:spPr>
          <a:xfrm>
            <a:off x="1244600" y="905274"/>
            <a:ext cx="199500" cy="864000"/>
          </a:xfrm>
          <a:prstGeom prst="roundRect">
            <a:avLst>
              <a:gd name="adj" fmla="val 50000"/>
            </a:avLst>
          </a:prstGeom>
          <a:solidFill>
            <a:srgbClr val="8DC63F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 Light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498" name="Google Shape;498;p18"/>
          <p:cNvCxnSpPr/>
          <p:nvPr/>
        </p:nvCxnSpPr>
        <p:spPr>
          <a:xfrm>
            <a:off x="1266503" y="2083410"/>
            <a:ext cx="21851100" cy="0"/>
          </a:xfrm>
          <a:prstGeom prst="straightConnector1">
            <a:avLst/>
          </a:prstGeom>
          <a:noFill/>
          <a:ln w="38100" cap="flat" cmpd="sng">
            <a:solidFill>
              <a:srgbClr val="7E2B76"/>
            </a:solidFill>
            <a:prstDash val="dot"/>
            <a:miter lim="400000"/>
            <a:headEnd type="none" w="sm" len="sm"/>
            <a:tailEnd type="none" w="sm" len="sm"/>
          </a:ln>
        </p:spPr>
      </p:cxnSp>
      <p:sp>
        <p:nvSpPr>
          <p:cNvPr id="500" name="Google Shape;500;p18"/>
          <p:cNvSpPr txBox="1"/>
          <p:nvPr/>
        </p:nvSpPr>
        <p:spPr>
          <a:xfrm>
            <a:off x="12641675" y="5156025"/>
            <a:ext cx="10335300" cy="11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</a:pPr>
            <a:r>
              <a:rPr lang="en-US" sz="26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Clique em </a:t>
            </a:r>
            <a:r>
              <a:rPr lang="en-US" sz="2600" b="1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“Novo”</a:t>
            </a:r>
            <a:r>
              <a:rPr lang="en-US" sz="26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&gt;  “</a:t>
            </a:r>
            <a:r>
              <a:rPr lang="en-US" sz="2600" b="1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Cadastrar um item”</a:t>
            </a:r>
            <a:r>
              <a:rPr lang="en-US" sz="26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18"/>
          <p:cNvSpPr txBox="1"/>
          <p:nvPr/>
        </p:nvSpPr>
        <p:spPr>
          <a:xfrm>
            <a:off x="12782300" y="6829413"/>
            <a:ext cx="10335300" cy="11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None/>
            </a:pP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Preencha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Título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Meta de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arrecadação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opcional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),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Arrecadados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por fora da ferramenta,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Descrição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Imagem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e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ao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final, clique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1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</a:t>
            </a:r>
            <a:r>
              <a:rPr lang="en-US" sz="2600" b="1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Salvar</a:t>
            </a:r>
            <a:r>
              <a:rPr lang="en-US" sz="2600" b="1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2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502" name="Google Shape;502;p18"/>
          <p:cNvGrpSpPr/>
          <p:nvPr/>
        </p:nvGrpSpPr>
        <p:grpSpPr>
          <a:xfrm>
            <a:off x="11622748" y="6829422"/>
            <a:ext cx="803700" cy="803700"/>
            <a:chOff x="0" y="0"/>
            <a:chExt cx="803700" cy="803700"/>
          </a:xfrm>
          <a:solidFill>
            <a:srgbClr val="1E723F"/>
          </a:solidFill>
        </p:grpSpPr>
        <p:sp>
          <p:nvSpPr>
            <p:cNvPr id="503" name="Google Shape;503;p18"/>
            <p:cNvSpPr/>
            <p:nvPr/>
          </p:nvSpPr>
          <p:spPr>
            <a:xfrm>
              <a:off x="0" y="0"/>
              <a:ext cx="803700" cy="803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0"/>
                <a:buFont typeface="Helvetica Neue Light"/>
                <a:buNone/>
              </a:pPr>
              <a:endPara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04" name="Google Shape;504;p18"/>
            <p:cNvSpPr txBox="1"/>
            <p:nvPr/>
          </p:nvSpPr>
          <p:spPr>
            <a:xfrm>
              <a:off x="55799" y="101025"/>
              <a:ext cx="692100" cy="601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71400" tIns="71400" rIns="71400" bIns="714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r>
                <a:rPr lang="en-US" sz="30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5" name="Google Shape;505;p18"/>
          <p:cNvGrpSpPr/>
          <p:nvPr/>
        </p:nvGrpSpPr>
        <p:grpSpPr>
          <a:xfrm>
            <a:off x="11615249" y="5112490"/>
            <a:ext cx="803700" cy="803700"/>
            <a:chOff x="0" y="0"/>
            <a:chExt cx="803700" cy="803700"/>
          </a:xfrm>
          <a:solidFill>
            <a:srgbClr val="1E723F"/>
          </a:solidFill>
        </p:grpSpPr>
        <p:sp>
          <p:nvSpPr>
            <p:cNvPr id="506" name="Google Shape;506;p18"/>
            <p:cNvSpPr/>
            <p:nvPr/>
          </p:nvSpPr>
          <p:spPr>
            <a:xfrm>
              <a:off x="0" y="0"/>
              <a:ext cx="803700" cy="803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0"/>
                <a:buFont typeface="Helvetica Neue Light"/>
                <a:buNone/>
              </a:pPr>
              <a:endPara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07" name="Google Shape;507;p18"/>
            <p:cNvSpPr txBox="1"/>
            <p:nvPr/>
          </p:nvSpPr>
          <p:spPr>
            <a:xfrm>
              <a:off x="55799" y="101025"/>
              <a:ext cx="692100" cy="601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71400" tIns="71400" rIns="71400" bIns="714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r>
                <a:rPr lang="en-US" sz="30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8" name="Google Shape;508;p18"/>
          <p:cNvSpPr txBox="1"/>
          <p:nvPr/>
        </p:nvSpPr>
        <p:spPr>
          <a:xfrm>
            <a:off x="12641675" y="3456863"/>
            <a:ext cx="10335300" cy="11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Helvetica Neue"/>
              <a:buNone/>
            </a:pPr>
            <a:r>
              <a:rPr lang="en-US" sz="2600" b="0" i="1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Após</a:t>
            </a:r>
            <a:r>
              <a:rPr lang="en-US" sz="2600" b="0" i="1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</a:t>
            </a:r>
            <a:r>
              <a:rPr lang="en-US" sz="2600" b="0" i="1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ação</a:t>
            </a:r>
            <a:r>
              <a:rPr lang="en-US" sz="2600" b="0" i="1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do </a:t>
            </a:r>
            <a:r>
              <a:rPr lang="en-US" sz="2600" b="0" i="1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tipo</a:t>
            </a:r>
            <a:r>
              <a:rPr lang="en-US" sz="2600" b="1" i="1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1" i="1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Arrecadação</a:t>
            </a:r>
            <a:r>
              <a:rPr lang="en-US" sz="2600" b="1" i="1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0" i="1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ser </a:t>
            </a:r>
            <a:r>
              <a:rPr lang="en-US" sz="2600" b="0" i="1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criada</a:t>
            </a:r>
            <a:r>
              <a:rPr lang="en-US" sz="2600" b="0" i="1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clique </a:t>
            </a:r>
            <a:r>
              <a:rPr lang="en-US" sz="2600" b="0" i="1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</a:t>
            </a:r>
            <a:r>
              <a:rPr lang="en-US" sz="2600" b="0" i="1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1" i="1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Gerenciar</a:t>
            </a:r>
            <a:r>
              <a:rPr lang="en-US" sz="2600" b="1" i="1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1" i="1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Arrecadação</a:t>
            </a:r>
            <a:r>
              <a:rPr lang="en-US" sz="2600" b="0" i="1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9" name="Google Shape;509;p18"/>
          <p:cNvGrpSpPr/>
          <p:nvPr/>
        </p:nvGrpSpPr>
        <p:grpSpPr>
          <a:xfrm>
            <a:off x="11642024" y="3438740"/>
            <a:ext cx="803700" cy="803700"/>
            <a:chOff x="0" y="0"/>
            <a:chExt cx="803700" cy="803700"/>
          </a:xfrm>
          <a:solidFill>
            <a:srgbClr val="1E723F"/>
          </a:solidFill>
        </p:grpSpPr>
        <p:sp>
          <p:nvSpPr>
            <p:cNvPr id="510" name="Google Shape;510;p18"/>
            <p:cNvSpPr/>
            <p:nvPr/>
          </p:nvSpPr>
          <p:spPr>
            <a:xfrm>
              <a:off x="0" y="0"/>
              <a:ext cx="803700" cy="803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0"/>
                <a:buFont typeface="Helvetica Neue Light"/>
                <a:buNone/>
              </a:pPr>
              <a:endPara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11" name="Google Shape;511;p18"/>
            <p:cNvSpPr txBox="1"/>
            <p:nvPr/>
          </p:nvSpPr>
          <p:spPr>
            <a:xfrm>
              <a:off x="55799" y="101025"/>
              <a:ext cx="692100" cy="601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71400" tIns="71400" rIns="71400" bIns="714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r>
                <a:rPr lang="en-US" sz="30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12" name="Google Shape;51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0575" y="8213725"/>
            <a:ext cx="5703301" cy="48922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13" name="Google Shape;513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09150" y="8430979"/>
            <a:ext cx="5703300" cy="420177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3D6E6E60-5FAF-45B3-9574-4C52DFF818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13573" y="562776"/>
            <a:ext cx="2303924" cy="13944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"/>
          <p:cNvSpPr txBox="1"/>
          <p:nvPr/>
        </p:nvSpPr>
        <p:spPr>
          <a:xfrm>
            <a:off x="5662283" y="5250070"/>
            <a:ext cx="10230177" cy="1109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2D80"/>
              </a:buClr>
              <a:buSzPts val="6400"/>
              <a:buFont typeface="Helvetica Neue"/>
              <a:buNone/>
            </a:pPr>
            <a:r>
              <a:rPr lang="en-US" sz="6400" b="1" i="0" u="none" strike="noStrike" cap="none" dirty="0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 que é a rede?</a:t>
            </a:r>
            <a:endParaRPr sz="1400" b="0" i="0" u="none" strike="noStrike" cap="none" dirty="0">
              <a:solidFill>
                <a:srgbClr val="1E72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"/>
          <p:cNvSpPr txBox="1"/>
          <p:nvPr/>
        </p:nvSpPr>
        <p:spPr>
          <a:xfrm>
            <a:off x="5799900" y="6372789"/>
            <a:ext cx="14468100" cy="4600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3000"/>
              <a:buFont typeface="Helvetica Neue"/>
              <a:buNone/>
            </a:pPr>
            <a:r>
              <a:rPr lang="en-US" sz="3000" b="0" i="0" u="none" strike="noStrike" cap="none" dirty="0" err="1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Esta</a:t>
            </a:r>
            <a:r>
              <a:rPr lang="en-US" sz="3000" b="0" i="0" u="none" strike="noStrike" cap="none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é a rede social do </a:t>
            </a:r>
            <a:r>
              <a:rPr lang="en-US" sz="3000" b="0" i="0" u="none" strike="noStrike" cap="none" dirty="0" err="1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Programa</a:t>
            </a:r>
            <a:r>
              <a:rPr lang="en-US" sz="3000" b="0" i="0" u="none" strike="noStrike" cap="none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3000" b="0" i="0" u="none" strike="noStrike" cap="none" dirty="0" err="1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Voluntariado</a:t>
            </a:r>
            <a:r>
              <a:rPr lang="en-US" sz="3000" b="0" i="0" u="none" strike="noStrike" cap="none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da </a:t>
            </a:r>
            <a:r>
              <a:rPr lang="en-US" sz="3000" b="0" i="0" u="none" strike="noStrike" cap="none" dirty="0" err="1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sua</a:t>
            </a:r>
            <a:r>
              <a:rPr lang="en-US" sz="3000" b="0" i="0" u="none" strike="noStrike" cap="none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empresa</a:t>
            </a:r>
            <a:r>
              <a:rPr lang="en-US" sz="3000" b="0" i="0" u="none" strike="noStrike" cap="none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30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3000"/>
              <a:buFont typeface="Helvetica Neue"/>
              <a:buNone/>
            </a:pPr>
            <a:r>
              <a:rPr lang="en-US" sz="3000" b="0" i="0" u="none" strike="noStrike" cap="none" dirty="0" err="1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Através</a:t>
            </a:r>
            <a:r>
              <a:rPr lang="en-US" sz="3000" b="0" i="0" u="none" strike="noStrike" cap="none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dela</a:t>
            </a:r>
            <a:r>
              <a:rPr lang="en-US" sz="3000" b="0" i="0" u="none" strike="noStrike" cap="none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3000" b="0" i="0" u="none" strike="noStrike" cap="none" dirty="0" err="1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você</a:t>
            </a:r>
            <a:r>
              <a:rPr lang="en-US" sz="3000" b="0" i="0" u="none" strike="noStrike" cap="none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poderá</a:t>
            </a:r>
            <a:r>
              <a:rPr lang="en-US" sz="3000" b="0" i="0" u="none" strike="noStrike" cap="none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participar</a:t>
            </a:r>
            <a:r>
              <a:rPr lang="en-US" sz="3000" b="0" i="0" u="none" strike="noStrike" cap="none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3000" b="0" i="0" u="none" strike="noStrike" cap="none" dirty="0" err="1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ações</a:t>
            </a:r>
            <a:r>
              <a:rPr lang="en-US" sz="3000" b="0" i="0" u="none" strike="noStrike" cap="none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promovidas</a:t>
            </a:r>
            <a:r>
              <a:rPr lang="en-US" sz="3000" b="0" i="0" u="none" strike="noStrike" cap="none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pela </a:t>
            </a:r>
            <a:r>
              <a:rPr lang="en-US" sz="3000" b="0" i="0" u="none" strike="noStrike" cap="none" dirty="0" err="1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empresa</a:t>
            </a:r>
            <a:r>
              <a:rPr lang="en-US" sz="3000" b="0" i="0" u="none" strike="noStrike" cap="none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</a:t>
            </a:r>
            <a:r>
              <a:rPr lang="en-US" sz="3000" b="0" i="0" u="none" strike="noStrike" cap="none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por </a:t>
            </a:r>
            <a:r>
              <a:rPr lang="en-US" sz="3000" b="0" i="0" u="none" strike="noStrike" cap="none" dirty="0" err="1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seus</a:t>
            </a:r>
            <a:r>
              <a:rPr lang="en-US" sz="3000" b="0" i="0" u="none" strike="noStrike" cap="none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colegas</a:t>
            </a:r>
            <a:r>
              <a:rPr lang="en-US" sz="3000" b="0" i="0" u="none" strike="noStrike" cap="none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3000" b="0" i="0" u="none" strike="noStrike" cap="none" dirty="0" err="1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compartilhando</a:t>
            </a:r>
            <a:r>
              <a:rPr lang="en-US" sz="3000" b="0" i="0" u="none" strike="noStrike" cap="none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experiências</a:t>
            </a:r>
            <a:r>
              <a:rPr lang="en-US" sz="3000" b="0" i="0" u="none" strike="noStrike" cap="none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 </a:t>
            </a:r>
            <a:r>
              <a:rPr lang="en-US" sz="3000" b="0" i="0" u="none" strike="noStrike" cap="none" dirty="0" err="1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inspirando</a:t>
            </a:r>
            <a:r>
              <a:rPr lang="en-US" sz="3000" b="0" i="0" u="none" strike="noStrike" cap="none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uns</a:t>
            </a:r>
            <a:r>
              <a:rPr lang="en-US" sz="3000" b="0" i="0" u="none" strike="noStrike" cap="none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aos</a:t>
            </a:r>
            <a:r>
              <a:rPr lang="en-US" sz="3000" b="0" i="0" u="none" strike="noStrike" cap="none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outros. </a:t>
            </a:r>
            <a:endParaRPr sz="30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3000"/>
              <a:buFont typeface="Helvetica Neue"/>
              <a:buNone/>
            </a:pPr>
            <a:r>
              <a:rPr lang="en-US" sz="3000" b="0" i="0" u="none" strike="noStrike" cap="none" dirty="0" err="1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Você</a:t>
            </a:r>
            <a:r>
              <a:rPr lang="en-US" sz="3000" b="0" i="0" u="none" strike="noStrike" cap="none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também</a:t>
            </a:r>
            <a:r>
              <a:rPr lang="en-US" sz="3000" b="0" i="0" u="none" strike="noStrike" cap="none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poderá</a:t>
            </a:r>
            <a:r>
              <a:rPr lang="en-US" sz="3000" b="0" i="0" u="none" strike="noStrike" cap="none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gerenciar</a:t>
            </a:r>
            <a:r>
              <a:rPr lang="en-US" sz="3000" b="0" i="0" u="none" strike="noStrike" cap="none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sua</a:t>
            </a:r>
            <a:r>
              <a:rPr lang="en-US" sz="3000" b="0" i="0" u="none" strike="noStrike" cap="none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página</a:t>
            </a:r>
            <a:r>
              <a:rPr lang="en-US" sz="3000" b="0" i="0" u="none" strike="noStrike" cap="none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3000" b="0" i="0" u="none" strike="noStrike" cap="none" dirty="0" err="1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Comitê</a:t>
            </a:r>
            <a:r>
              <a:rPr lang="en-US" sz="3000" b="0" i="0" u="none" strike="noStrike" cap="none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3000" b="0" i="0" u="none" strike="noStrike" cap="none" dirty="0" err="1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aprovar</a:t>
            </a:r>
            <a:r>
              <a:rPr lang="en-US" sz="3000" b="0" i="0" u="none" strike="noStrike" cap="none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ações</a:t>
            </a:r>
            <a:r>
              <a:rPr lang="en-US" sz="3000" b="0" i="0" u="none" strike="noStrike" cap="none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(se </a:t>
            </a:r>
            <a:r>
              <a:rPr lang="en-US" sz="3000" b="0" i="0" u="none" strike="noStrike" cap="none" dirty="0" err="1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permitido</a:t>
            </a:r>
            <a:r>
              <a:rPr lang="en-US" sz="3000" b="0" i="0" u="none" strike="noStrike" cap="none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pelo</a:t>
            </a:r>
            <a:r>
              <a:rPr lang="en-US" sz="3000" b="0" i="0" u="none" strike="noStrike" cap="none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gestor do Portal) e </a:t>
            </a:r>
            <a:r>
              <a:rPr lang="en-US" sz="3000" b="0" i="0" u="none" strike="noStrike" cap="none" dirty="0" err="1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inserir</a:t>
            </a:r>
            <a:r>
              <a:rPr lang="en-US" sz="3000" b="0" i="0" u="none" strike="noStrike" cap="none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os</a:t>
            </a:r>
            <a:r>
              <a:rPr lang="en-US" sz="3000" b="0" i="0" u="none" strike="noStrike" cap="none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dados que </a:t>
            </a:r>
            <a:r>
              <a:rPr lang="en-US" sz="3000" b="0" i="0" u="none" strike="noStrike" cap="none" dirty="0" err="1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serão</a:t>
            </a:r>
            <a:r>
              <a:rPr lang="en-US" sz="3000" b="0" i="0" u="none" strike="noStrike" cap="none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utilizados</a:t>
            </a:r>
            <a:r>
              <a:rPr lang="en-US" sz="3000" b="0" i="0" u="none" strike="noStrike" cap="none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para </a:t>
            </a:r>
            <a:r>
              <a:rPr lang="en-US" sz="3000" b="0" i="0" u="none" strike="noStrike" cap="none" dirty="0" err="1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realização</a:t>
            </a:r>
            <a:r>
              <a:rPr lang="en-US" sz="3000" b="0" i="0" u="none" strike="noStrike" cap="none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das </a:t>
            </a:r>
            <a:r>
              <a:rPr lang="en-US" sz="3000" b="0" i="0" u="none" strike="noStrike" cap="none" dirty="0" err="1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métricas</a:t>
            </a:r>
            <a:r>
              <a:rPr lang="en-US" sz="3000" b="0" i="0" u="none" strike="noStrike" cap="none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do </a:t>
            </a:r>
            <a:r>
              <a:rPr lang="en-US" sz="3000" b="0" i="0" u="none" strike="noStrike" cap="none" dirty="0" err="1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Programa</a:t>
            </a:r>
            <a:r>
              <a:rPr lang="en-US" sz="3000" b="0" i="0" u="none" strike="noStrike" cap="none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3000" b="0" i="0" u="none" strike="noStrike" cap="none" dirty="0" err="1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voluntariado</a:t>
            </a:r>
            <a:r>
              <a:rPr lang="en-US" sz="3000" b="0" i="0" u="none" strike="noStrike" cap="none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br>
              <a:rPr lang="en-US" sz="3000" b="0" i="0" u="none" strike="noStrike" cap="none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3000" b="0" i="0" u="none" strike="noStrike" cap="none" dirty="0">
              <a:solidFill>
                <a:srgbClr val="53585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3000"/>
              <a:buFont typeface="Helvetica Neue"/>
              <a:buNone/>
            </a:pPr>
            <a:r>
              <a:rPr lang="en-US" sz="3000" b="1" i="0" u="none" strike="noStrike" cap="none" dirty="0" err="1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Seja</a:t>
            </a:r>
            <a:r>
              <a:rPr lang="en-US" sz="3000" b="1" i="0" u="none" strike="noStrike" cap="none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1" i="0" u="none" strike="noStrike" cap="none" dirty="0" err="1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bem-vindo</a:t>
            </a:r>
            <a:r>
              <a:rPr lang="en-US" sz="3000" b="1" i="0" u="none" strike="noStrike" cap="none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!</a:t>
            </a:r>
            <a:endParaRPr lang="pt-BR" sz="30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68C3D6E-9674-45A6-9F20-E573E9C66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323" y="1878887"/>
            <a:ext cx="5548886" cy="335836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11f8c5e5686_0_112"/>
          <p:cNvSpPr txBox="1"/>
          <p:nvPr/>
        </p:nvSpPr>
        <p:spPr>
          <a:xfrm>
            <a:off x="1590575" y="807775"/>
            <a:ext cx="14266800" cy="9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2D80"/>
              </a:buClr>
              <a:buSzPts val="5500"/>
              <a:buFont typeface="Helvetica Neue"/>
              <a:buNone/>
            </a:pPr>
            <a:r>
              <a:rPr lang="en-US" sz="5500" b="1" i="0" u="none" strike="noStrike" cap="none" dirty="0" err="1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Máximo</a:t>
            </a:r>
            <a:r>
              <a:rPr lang="en-US" sz="5500" b="1" i="0" u="none" strike="noStrike" cap="none" dirty="0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5500" b="1" i="0" u="none" strike="noStrike" cap="none" dirty="0" err="1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participantes</a:t>
            </a:r>
            <a:endParaRPr sz="1400" b="0" i="0" u="none" strike="noStrike" cap="none" dirty="0">
              <a:solidFill>
                <a:srgbClr val="1E72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g11f8c5e5686_0_112"/>
          <p:cNvSpPr/>
          <p:nvPr/>
        </p:nvSpPr>
        <p:spPr>
          <a:xfrm>
            <a:off x="1244600" y="905274"/>
            <a:ext cx="199500" cy="864000"/>
          </a:xfrm>
          <a:prstGeom prst="roundRect">
            <a:avLst>
              <a:gd name="adj" fmla="val 50000"/>
            </a:avLst>
          </a:prstGeom>
          <a:solidFill>
            <a:srgbClr val="8DC63F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 Light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520" name="Google Shape;520;g11f8c5e5686_0_112"/>
          <p:cNvCxnSpPr/>
          <p:nvPr/>
        </p:nvCxnSpPr>
        <p:spPr>
          <a:xfrm>
            <a:off x="1266503" y="2083410"/>
            <a:ext cx="21851100" cy="0"/>
          </a:xfrm>
          <a:prstGeom prst="straightConnector1">
            <a:avLst/>
          </a:prstGeom>
          <a:noFill/>
          <a:ln w="38100" cap="flat" cmpd="sng">
            <a:solidFill>
              <a:srgbClr val="7E2B76"/>
            </a:solidFill>
            <a:prstDash val="dot"/>
            <a:miter lim="400000"/>
            <a:headEnd type="none" w="sm" len="sm"/>
            <a:tailEnd type="none" w="sm" len="sm"/>
          </a:ln>
        </p:spPr>
      </p:cxnSp>
      <p:sp>
        <p:nvSpPr>
          <p:cNvPr id="522" name="Google Shape;522;g11f8c5e5686_0_112"/>
          <p:cNvSpPr txBox="1"/>
          <p:nvPr/>
        </p:nvSpPr>
        <p:spPr>
          <a:xfrm>
            <a:off x="1444100" y="4375813"/>
            <a:ext cx="8158800" cy="43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 dirty="0" err="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Ao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criar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uma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ação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o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líder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pode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definir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máximo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de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participantes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na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sua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ação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 Para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isso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c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lique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opção</a:t>
            </a:r>
            <a:r>
              <a:rPr lang="en-US" sz="3000" b="1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1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Controle</a:t>
            </a:r>
            <a:r>
              <a:rPr lang="en-US" sz="3000" b="1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3000" b="1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vagas</a:t>
            </a:r>
            <a:r>
              <a:rPr lang="en-US" sz="3000" b="1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simples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no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bloco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1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Participação</a:t>
            </a:r>
            <a:r>
              <a:rPr lang="en-US" sz="3000" b="1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dos </a:t>
            </a:r>
            <a:r>
              <a:rPr lang="en-US" sz="3000" b="1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Voluntários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criação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da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ação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b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Sempre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inclua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um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número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vaga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mais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pois a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contagem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também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considera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líder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contagem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total.</a:t>
            </a:r>
            <a:endParaRPr sz="3000" b="0" i="0" u="none" strike="noStrike" cap="none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523" name="Google Shape;523;g11f8c5e5686_0_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20000" y="5219650"/>
            <a:ext cx="10544106" cy="24423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24" name="Google Shape;524;g11f8c5e5686_0_1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54000" y="8364550"/>
            <a:ext cx="13310100" cy="2190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480AB44-9382-4B75-8432-DD2D2ADCD5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13573" y="562776"/>
            <a:ext cx="2303924" cy="13944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4"/>
          <p:cNvSpPr txBox="1"/>
          <p:nvPr/>
        </p:nvSpPr>
        <p:spPr>
          <a:xfrm>
            <a:off x="1590563" y="807765"/>
            <a:ext cx="10409861" cy="986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2D80"/>
              </a:buClr>
              <a:buSzPts val="5500"/>
              <a:buFont typeface="Helvetica Neue"/>
              <a:buNone/>
            </a:pPr>
            <a:r>
              <a:rPr lang="en-US" sz="5500" b="1" i="0" u="none" strike="noStrike" cap="none" dirty="0" err="1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Avatares</a:t>
            </a:r>
            <a:r>
              <a:rPr lang="en-US" sz="5500" b="1" i="0" u="none" strike="noStrike" cap="none" dirty="0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 </a:t>
            </a:r>
            <a:r>
              <a:rPr lang="en-US" sz="5500" b="1" i="0" u="none" strike="noStrike" cap="none" dirty="0" err="1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Medidas</a:t>
            </a:r>
            <a:endParaRPr sz="1400" b="0" i="0" u="none" strike="noStrike" cap="none" dirty="0">
              <a:solidFill>
                <a:srgbClr val="1E72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24"/>
          <p:cNvSpPr/>
          <p:nvPr/>
        </p:nvSpPr>
        <p:spPr>
          <a:xfrm>
            <a:off x="1244600" y="905274"/>
            <a:ext cx="199629" cy="864081"/>
          </a:xfrm>
          <a:prstGeom prst="roundRect">
            <a:avLst>
              <a:gd name="adj" fmla="val 50000"/>
            </a:avLst>
          </a:prstGeom>
          <a:solidFill>
            <a:srgbClr val="8DC63F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 Light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542" name="Google Shape;542;p24"/>
          <p:cNvCxnSpPr/>
          <p:nvPr/>
        </p:nvCxnSpPr>
        <p:spPr>
          <a:xfrm>
            <a:off x="1266503" y="2083410"/>
            <a:ext cx="21850994" cy="1"/>
          </a:xfrm>
          <a:prstGeom prst="straightConnector1">
            <a:avLst/>
          </a:prstGeom>
          <a:noFill/>
          <a:ln w="38100" cap="flat" cmpd="sng">
            <a:solidFill>
              <a:srgbClr val="7E2B76"/>
            </a:solidFill>
            <a:prstDash val="dot"/>
            <a:miter lim="400000"/>
            <a:headEnd type="none" w="sm" len="sm"/>
            <a:tailEnd type="none" w="sm" len="sm"/>
          </a:ln>
        </p:spPr>
      </p:cxnSp>
      <p:sp>
        <p:nvSpPr>
          <p:cNvPr id="543" name="Google Shape;543;p24"/>
          <p:cNvSpPr txBox="1"/>
          <p:nvPr/>
        </p:nvSpPr>
        <p:spPr>
          <a:xfrm>
            <a:off x="1254387" y="2262466"/>
            <a:ext cx="16092484" cy="1201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None/>
            </a:pPr>
            <a:r>
              <a:rPr lang="en-US" sz="23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 CROP da ferramenta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permite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que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qualquer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foto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seja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cadastrada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qualquer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avatar.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None/>
            </a:pPr>
            <a:r>
              <a:rPr lang="en-US" sz="23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Porém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algumas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ocasiões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é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bom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saber as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medidas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(no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caso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cadastrar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um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logotipo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por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exemplo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None/>
            </a:pPr>
            <a:r>
              <a:rPr lang="en-US" sz="23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Estes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tamanhos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sugeridos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contemplam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telas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retina (que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precisam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maior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resolução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24"/>
          <p:cNvSpPr txBox="1"/>
          <p:nvPr/>
        </p:nvSpPr>
        <p:spPr>
          <a:xfrm>
            <a:off x="1276756" y="5143649"/>
            <a:ext cx="6411641" cy="667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</a:pPr>
            <a:r>
              <a:rPr lang="en-US" sz="3000" b="1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Usuário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</a:pPr>
            <a:r>
              <a:rPr lang="en-US" sz="3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300x300 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(px)</a:t>
            </a:r>
            <a:br>
              <a:rPr lang="en-US" sz="23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en-US" sz="23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en-US" sz="23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2300" b="0" i="0" u="none" strike="noStrike" cap="none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None/>
            </a:pPr>
            <a:br>
              <a:rPr lang="en-US" sz="23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</a:pPr>
            <a:r>
              <a:rPr lang="en-US" sz="3000" b="1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Grupos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</a:pPr>
            <a:r>
              <a:rPr lang="en-US" sz="3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300x300 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(px)</a:t>
            </a:r>
            <a:br>
              <a:rPr lang="en-US" sz="23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en-US" sz="23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en-US" sz="23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2300" b="0" i="0" u="none" strike="noStrike" cap="none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None/>
            </a:pPr>
            <a:endParaRPr sz="2300" b="0" i="0" u="none" strike="noStrike" cap="none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None/>
            </a:pPr>
            <a:endParaRPr sz="2300" b="0" i="0" u="none" strike="noStrike" cap="none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</a:pPr>
            <a:r>
              <a:rPr lang="en-US" sz="3000" b="1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Ação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</a:pPr>
            <a:r>
              <a:rPr lang="en-US" sz="3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600x408 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(px)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5" name="Google Shape;545;p24"/>
          <p:cNvCxnSpPr/>
          <p:nvPr/>
        </p:nvCxnSpPr>
        <p:spPr>
          <a:xfrm>
            <a:off x="2894424" y="5473700"/>
            <a:ext cx="2607036" cy="0"/>
          </a:xfrm>
          <a:prstGeom prst="straightConnector1">
            <a:avLst/>
          </a:prstGeom>
          <a:noFill/>
          <a:ln w="63500" cap="flat" cmpd="sng">
            <a:solidFill>
              <a:srgbClr val="F48F14"/>
            </a:solidFill>
            <a:prstDash val="dot"/>
            <a:miter lim="400000"/>
            <a:headEnd type="none" w="sm" len="sm"/>
            <a:tailEnd type="none" w="sm" len="sm"/>
          </a:ln>
        </p:spPr>
      </p:cxnSp>
      <p:pic>
        <p:nvPicPr>
          <p:cNvPr id="546" name="Google Shape;546;p24" descr="Captura de Tela 2018-08-21 às 19.11.53.png"/>
          <p:cNvPicPr preferRelativeResize="0"/>
          <p:nvPr/>
        </p:nvPicPr>
        <p:blipFill rotWithShape="1">
          <a:blip r:embed="rId3">
            <a:alphaModFix/>
          </a:blip>
          <a:srcRect l="3385" t="1320" r="2033" b="52471"/>
          <a:stretch/>
        </p:blipFill>
        <p:spPr>
          <a:xfrm>
            <a:off x="5469942" y="4742997"/>
            <a:ext cx="4063727" cy="1971381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53585F">
                <a:alpha val="74117"/>
              </a:srgbClr>
            </a:outerShdw>
          </a:effectLst>
        </p:spPr>
      </p:pic>
      <p:cxnSp>
        <p:nvCxnSpPr>
          <p:cNvPr id="547" name="Google Shape;547;p24"/>
          <p:cNvCxnSpPr/>
          <p:nvPr/>
        </p:nvCxnSpPr>
        <p:spPr>
          <a:xfrm>
            <a:off x="2931091" y="8001879"/>
            <a:ext cx="2646600" cy="0"/>
          </a:xfrm>
          <a:prstGeom prst="straightConnector1">
            <a:avLst/>
          </a:prstGeom>
          <a:noFill/>
          <a:ln w="63500" cap="flat" cmpd="sng">
            <a:solidFill>
              <a:srgbClr val="F48F14"/>
            </a:solidFill>
            <a:prstDash val="dot"/>
            <a:miter lim="400000"/>
            <a:headEnd type="none" w="sm" len="sm"/>
            <a:tailEnd type="none" w="sm" len="sm"/>
          </a:ln>
        </p:spPr>
      </p:cxnSp>
      <p:cxnSp>
        <p:nvCxnSpPr>
          <p:cNvPr id="548" name="Google Shape;548;p24"/>
          <p:cNvCxnSpPr/>
          <p:nvPr/>
        </p:nvCxnSpPr>
        <p:spPr>
          <a:xfrm>
            <a:off x="2464882" y="10669733"/>
            <a:ext cx="3277200" cy="0"/>
          </a:xfrm>
          <a:prstGeom prst="straightConnector1">
            <a:avLst/>
          </a:prstGeom>
          <a:noFill/>
          <a:ln w="63500" cap="flat" cmpd="sng">
            <a:solidFill>
              <a:srgbClr val="F48F14"/>
            </a:solidFill>
            <a:prstDash val="dot"/>
            <a:miter lim="400000"/>
            <a:headEnd type="none" w="sm" len="sm"/>
            <a:tailEnd type="none" w="sm" len="sm"/>
          </a:ln>
        </p:spPr>
      </p:cxnSp>
      <p:pic>
        <p:nvPicPr>
          <p:cNvPr id="549" name="Google Shape;549;p24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6400" y="9689594"/>
            <a:ext cx="3506009" cy="2296436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53585F">
                <a:alpha val="74117"/>
              </a:srgbClr>
            </a:outerShdw>
          </a:effectLst>
        </p:spPr>
      </p:pic>
      <p:pic>
        <p:nvPicPr>
          <p:cNvPr id="550" name="Google Shape;550;p24" descr="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95144" y="7399529"/>
            <a:ext cx="4521201" cy="1600201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53585F">
                <a:alpha val="74117"/>
              </a:srgbClr>
            </a:outerShdw>
          </a:effectLst>
        </p:spPr>
      </p:pic>
      <p:sp>
        <p:nvSpPr>
          <p:cNvPr id="551" name="Google Shape;551;p24"/>
          <p:cNvSpPr/>
          <p:nvPr/>
        </p:nvSpPr>
        <p:spPr>
          <a:xfrm>
            <a:off x="12158281" y="10392389"/>
            <a:ext cx="10409863" cy="1971279"/>
          </a:xfrm>
          <a:prstGeom prst="roundRect">
            <a:avLst>
              <a:gd name="adj" fmla="val 23193"/>
            </a:avLst>
          </a:prstGeom>
          <a:solidFill>
            <a:srgbClr val="1E723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 Light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52" name="Google Shape;552;p24"/>
          <p:cNvSpPr txBox="1"/>
          <p:nvPr/>
        </p:nvSpPr>
        <p:spPr>
          <a:xfrm>
            <a:off x="12624250" y="10798064"/>
            <a:ext cx="91560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Helvetica Neue"/>
              <a:buNone/>
            </a:pPr>
            <a:r>
              <a:rPr lang="en-US" sz="2300" b="1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DICA: </a:t>
            </a:r>
            <a:r>
              <a:rPr lang="en-US" sz="2300" b="0" i="1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Escolha</a:t>
            </a:r>
            <a:r>
              <a:rPr lang="en-US" sz="2300" b="0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um editor de imagens (Photoshop, Paint Brush, </a:t>
            </a:r>
            <a:r>
              <a:rPr lang="en-US" sz="2300" b="0" i="1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etc</a:t>
            </a:r>
            <a:r>
              <a:rPr lang="en-US" sz="2300" b="0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). </a:t>
            </a:r>
            <a:br>
              <a:rPr lang="en-US" sz="2300" b="0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2300" b="0" i="1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Abra</a:t>
            </a:r>
            <a:r>
              <a:rPr lang="en-US" sz="2300" b="0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um </a:t>
            </a:r>
            <a:r>
              <a:rPr lang="en-US" sz="2300" b="0" i="1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documento</a:t>
            </a:r>
            <a:r>
              <a:rPr lang="en-US" sz="2300" b="0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300 x 300px e </a:t>
            </a:r>
            <a:r>
              <a:rPr lang="en-US" sz="2300" b="0" i="1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cole</a:t>
            </a:r>
            <a:r>
              <a:rPr lang="en-US" sz="2300" b="0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 </a:t>
            </a:r>
            <a:r>
              <a:rPr lang="en-US" sz="2300" b="0" i="1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logotipo</a:t>
            </a:r>
            <a:r>
              <a:rPr lang="en-US" sz="2300" b="0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50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Helvetica Neue"/>
              <a:buNone/>
            </a:pPr>
            <a:r>
              <a:rPr lang="en-US" sz="2300" b="0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Salve </a:t>
            </a:r>
            <a:r>
              <a:rPr lang="en-US" sz="2300" b="0" i="1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como</a:t>
            </a:r>
            <a:r>
              <a:rPr lang="en-US" sz="2300" b="0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JPG </a:t>
            </a:r>
            <a:r>
              <a:rPr lang="en-US" sz="2300" b="0" i="1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</a:t>
            </a:r>
            <a:r>
              <a:rPr lang="en-US" sz="2300" b="0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PNG e </a:t>
            </a:r>
            <a:r>
              <a:rPr lang="en-US" sz="2300" b="0" i="1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cadastre</a:t>
            </a:r>
            <a:r>
              <a:rPr lang="en-US" sz="2300" b="0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3" name="Google Shape;553;p24" descr="Imag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306300" y="5283684"/>
            <a:ext cx="4937396" cy="4522369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53585F">
                <a:alpha val="74117"/>
              </a:srgbClr>
            </a:outerShdw>
          </a:effectLst>
        </p:spPr>
      </p:pic>
      <p:sp>
        <p:nvSpPr>
          <p:cNvPr id="554" name="Google Shape;554;p24"/>
          <p:cNvSpPr txBox="1"/>
          <p:nvPr/>
        </p:nvSpPr>
        <p:spPr>
          <a:xfrm>
            <a:off x="12227187" y="4238791"/>
            <a:ext cx="4621607" cy="845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None/>
            </a:pPr>
            <a:r>
              <a:rPr lang="en-US" sz="23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ferramenta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consegue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cortar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fotos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todos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os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tamanhos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5" name="Google Shape;555;p24" descr="Imag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475200" y="5278335"/>
            <a:ext cx="4945164" cy="4533067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24"/>
          <p:cNvSpPr txBox="1"/>
          <p:nvPr/>
        </p:nvSpPr>
        <p:spPr>
          <a:xfrm>
            <a:off x="17434186" y="4238791"/>
            <a:ext cx="4621608" cy="845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None/>
            </a:pPr>
            <a:r>
              <a:rPr lang="en-US" sz="23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Caso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não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fique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bom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siga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as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orientações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abaixo</a:t>
            </a:r>
            <a:r>
              <a:rPr lang="en-US" sz="23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7" name="Google Shape;557;p24"/>
          <p:cNvCxnSpPr/>
          <p:nvPr/>
        </p:nvCxnSpPr>
        <p:spPr>
          <a:xfrm rot="10800000" flipH="1">
            <a:off x="20333795" y="9404095"/>
            <a:ext cx="1156596" cy="1156596"/>
          </a:xfrm>
          <a:prstGeom prst="straightConnector1">
            <a:avLst/>
          </a:prstGeom>
          <a:noFill/>
          <a:ln w="63500" cap="flat" cmpd="sng">
            <a:solidFill>
              <a:srgbClr val="F48F14"/>
            </a:solidFill>
            <a:prstDash val="dot"/>
            <a:miter lim="400000"/>
            <a:headEnd type="none" w="sm" len="sm"/>
            <a:tailEnd type="none" w="sm" len="sm"/>
          </a:ln>
        </p:spPr>
      </p:cxnSp>
      <p:pic>
        <p:nvPicPr>
          <p:cNvPr id="21" name="Imagem 20">
            <a:extLst>
              <a:ext uri="{FF2B5EF4-FFF2-40B4-BE49-F238E27FC236}">
                <a16:creationId xmlns:a16="http://schemas.microsoft.com/office/drawing/2014/main" id="{9C053D06-19FC-44DF-AA5E-A224A41BE0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13573" y="562776"/>
            <a:ext cx="2303924" cy="13944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" name="Google Shape;563;p25"/>
          <p:cNvGrpSpPr/>
          <p:nvPr/>
        </p:nvGrpSpPr>
        <p:grpSpPr>
          <a:xfrm>
            <a:off x="7966966" y="2346960"/>
            <a:ext cx="9413600" cy="8613033"/>
            <a:chOff x="-1" y="0"/>
            <a:chExt cx="8450069" cy="8203983"/>
          </a:xfrm>
        </p:grpSpPr>
        <p:sp>
          <p:nvSpPr>
            <p:cNvPr id="564" name="Google Shape;564;p25"/>
            <p:cNvSpPr/>
            <p:nvPr/>
          </p:nvSpPr>
          <p:spPr>
            <a:xfrm>
              <a:off x="1587500" y="0"/>
              <a:ext cx="6862568" cy="5380933"/>
            </a:xfrm>
            <a:prstGeom prst="wedgeEllipseCallout">
              <a:avLst>
                <a:gd name="adj1" fmla="val -49385"/>
                <a:gd name="adj2" fmla="val 62557"/>
              </a:avLst>
            </a:prstGeom>
            <a:noFill/>
            <a:ln w="508000" cap="flat" cmpd="sng">
              <a:solidFill>
                <a:srgbClr val="DCDEE0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 Light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pic>
          <p:nvPicPr>
            <p:cNvPr id="565" name="Google Shape;565;p25" descr="Google Shape;739;p4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" y="6425981"/>
              <a:ext cx="5080003" cy="17780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6" name="Google Shape;566;p25"/>
            <p:cNvSpPr txBox="1"/>
            <p:nvPr/>
          </p:nvSpPr>
          <p:spPr>
            <a:xfrm>
              <a:off x="1587500" y="1790461"/>
              <a:ext cx="6862568" cy="9194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425" tIns="71425" rIns="71425" bIns="71425" anchor="t" anchorCtr="0">
              <a:noAutofit/>
            </a:bodyPr>
            <a:lstStyle/>
            <a:p>
              <a:pPr lvl="0" algn="ctr">
                <a:buClr>
                  <a:srgbClr val="802D80"/>
                </a:buClr>
                <a:buSzPts val="6500"/>
              </a:pPr>
              <a:r>
                <a:rPr lang="pt-BR" sz="6500" i="1" dirty="0">
                  <a:solidFill>
                    <a:srgbClr val="1E723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Agora é com você!</a:t>
              </a:r>
            </a:p>
            <a:p>
              <a:pPr lvl="0" algn="ctr">
                <a:buClr>
                  <a:srgbClr val="802D80"/>
                </a:buClr>
                <a:buSzPts val="6500"/>
              </a:pPr>
              <a:r>
                <a:rPr lang="pt-BR" sz="6500" i="1" dirty="0">
                  <a:solidFill>
                    <a:srgbClr val="1E723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Boas ações!</a:t>
              </a:r>
            </a:p>
          </p:txBody>
        </p:sp>
      </p:grpSp>
      <p:sp>
        <p:nvSpPr>
          <p:cNvPr id="567" name="Google Shape;567;p25"/>
          <p:cNvSpPr txBox="1"/>
          <p:nvPr/>
        </p:nvSpPr>
        <p:spPr>
          <a:xfrm>
            <a:off x="11958749" y="9258100"/>
            <a:ext cx="7916700" cy="23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317F"/>
              </a:buClr>
              <a:buSzPts val="2600"/>
              <a:buFont typeface="Helvetica Neue"/>
              <a:buNone/>
            </a:pPr>
            <a:r>
              <a:rPr lang="en-US" sz="2600" b="1" i="1" u="none" strike="noStrike" cap="none" dirty="0" err="1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Alguma</a:t>
            </a:r>
            <a:r>
              <a:rPr lang="en-US" sz="2600" b="1" i="1" u="none" strike="noStrike" cap="none" dirty="0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1" i="1" u="none" strike="noStrike" cap="none" dirty="0" err="1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dúvida</a:t>
            </a:r>
            <a:r>
              <a:rPr lang="en-US" sz="2600" b="1" i="1" u="none" strike="noStrike" cap="none" dirty="0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 sz="1400" b="0" i="0" u="none" strike="noStrike" cap="none" dirty="0">
              <a:solidFill>
                <a:srgbClr val="1E72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317F"/>
              </a:buClr>
              <a:buSzPts val="2600"/>
              <a:buFont typeface="Helvetica Neue"/>
              <a:buNone/>
            </a:pPr>
            <a:r>
              <a:rPr lang="en-US" sz="2600" b="0" i="1" u="none" strike="noStrike" cap="none" dirty="0" err="1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Veja</a:t>
            </a:r>
            <a:r>
              <a:rPr lang="en-US" sz="2600" b="0" i="1" u="none" strike="noStrike" cap="none" dirty="0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no Menu </a:t>
            </a:r>
            <a:r>
              <a:rPr lang="en-US" sz="2600" b="0" i="1" u="none" strike="noStrike" cap="none" dirty="0" err="1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Institucional</a:t>
            </a:r>
            <a:r>
              <a:rPr lang="en-US" sz="2600" b="0" i="1" u="none" strike="noStrike" cap="none" dirty="0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400" b="0" i="0" u="none" strike="noStrike" cap="none" dirty="0">
              <a:solidFill>
                <a:srgbClr val="1E72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17500" marR="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317F"/>
              </a:buClr>
              <a:buSzPts val="1950"/>
              <a:buFont typeface="Helvetica Neue"/>
              <a:buChar char="•"/>
            </a:pPr>
            <a:r>
              <a:rPr lang="en-US" sz="2600" b="0" i="1" u="none" strike="noStrike" cap="none" dirty="0" err="1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Perguntas</a:t>
            </a:r>
            <a:r>
              <a:rPr lang="en-US" sz="2600" b="0" i="1" u="none" strike="noStrike" cap="none" dirty="0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0" i="1" u="none" strike="noStrike" cap="none" dirty="0" err="1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Frequentes</a:t>
            </a:r>
            <a:endParaRPr sz="1400" b="0" i="0" u="none" strike="noStrike" cap="none" dirty="0">
              <a:solidFill>
                <a:srgbClr val="1E72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17500" marR="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317F"/>
              </a:buClr>
              <a:buSzPts val="1950"/>
              <a:buFont typeface="Helvetica Neue"/>
              <a:buChar char="•"/>
            </a:pPr>
            <a:r>
              <a:rPr lang="en-US" sz="2600" b="0" i="1" u="none" strike="noStrike" cap="none" dirty="0" err="1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Acesse</a:t>
            </a:r>
            <a:r>
              <a:rPr lang="en-US" sz="2600" b="0" i="1" u="none" strike="noStrike" cap="none" dirty="0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</a:t>
            </a:r>
            <a:r>
              <a:rPr lang="en-US" sz="2600" b="0" i="1" u="sng" strike="noStrike" cap="none" dirty="0">
                <a:solidFill>
                  <a:srgbClr val="8DC63F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Central de </a:t>
            </a:r>
            <a:r>
              <a:rPr lang="en-US" sz="2600" b="0" i="1" u="sng" strike="noStrike" cap="none" dirty="0" err="1">
                <a:solidFill>
                  <a:srgbClr val="8DC63F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Ajuda</a:t>
            </a:r>
            <a:r>
              <a:rPr lang="en-US" sz="2600" b="0" i="1" u="none" strike="noStrike" cap="none" dirty="0">
                <a:solidFill>
                  <a:srgbClr val="8DC6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0" i="1" u="none" strike="noStrike" cap="none" dirty="0" err="1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</a:t>
            </a:r>
            <a:r>
              <a:rPr lang="en-US" sz="2600" b="0" i="1" u="none" strike="noStrike" cap="none" dirty="0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0" i="1" u="none" strike="noStrike" cap="none" dirty="0" err="1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Fale</a:t>
            </a:r>
            <a:r>
              <a:rPr lang="en-US" sz="2600" b="0" i="1" u="none" strike="noStrike" cap="none" dirty="0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0" i="1" u="none" strike="noStrike" cap="none" dirty="0" err="1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Conosco</a:t>
            </a:r>
            <a:endParaRPr sz="1400" b="0" i="0" u="none" strike="noStrike" cap="none" dirty="0">
              <a:solidFill>
                <a:srgbClr val="1E72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"/>
          <p:cNvSpPr txBox="1"/>
          <p:nvPr/>
        </p:nvSpPr>
        <p:spPr>
          <a:xfrm>
            <a:off x="1590562" y="782364"/>
            <a:ext cx="3785424" cy="1109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2D80"/>
              </a:buClr>
              <a:buSzPts val="6400"/>
              <a:buFont typeface="Helvetica Neue"/>
              <a:buNone/>
            </a:pPr>
            <a:r>
              <a:rPr lang="en-US" sz="6400" b="1" i="0" u="none" strike="noStrike" cap="none" dirty="0" err="1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Sumário</a:t>
            </a:r>
            <a:endParaRPr sz="1400" b="0" i="0" u="none" strike="noStrike" cap="none" dirty="0">
              <a:solidFill>
                <a:srgbClr val="1E72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"/>
          <p:cNvSpPr/>
          <p:nvPr/>
        </p:nvSpPr>
        <p:spPr>
          <a:xfrm>
            <a:off x="1244600" y="905274"/>
            <a:ext cx="199629" cy="864081"/>
          </a:xfrm>
          <a:prstGeom prst="roundRect">
            <a:avLst>
              <a:gd name="adj" fmla="val 50000"/>
            </a:avLst>
          </a:prstGeom>
          <a:solidFill>
            <a:srgbClr val="8DC63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 Light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91" name="Google Shape;91;p3"/>
          <p:cNvCxnSpPr/>
          <p:nvPr/>
        </p:nvCxnSpPr>
        <p:spPr>
          <a:xfrm>
            <a:off x="1266502" y="2083410"/>
            <a:ext cx="21850996" cy="1"/>
          </a:xfrm>
          <a:prstGeom prst="straightConnector1">
            <a:avLst/>
          </a:prstGeom>
          <a:noFill/>
          <a:ln w="38100" cap="flat" cmpd="sng">
            <a:solidFill>
              <a:srgbClr val="7E2B76"/>
            </a:solidFill>
            <a:prstDash val="dot"/>
            <a:miter lim="400000"/>
            <a:headEnd type="none" w="sm" len="sm"/>
            <a:tailEnd type="none" w="sm" len="sm"/>
          </a:ln>
        </p:spPr>
      </p:cxnSp>
      <p:sp>
        <p:nvSpPr>
          <p:cNvPr id="92" name="Google Shape;92;p3"/>
          <p:cNvSpPr txBox="1"/>
          <p:nvPr/>
        </p:nvSpPr>
        <p:spPr>
          <a:xfrm>
            <a:off x="1293475" y="2939475"/>
            <a:ext cx="8217600" cy="9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457200" marR="0" lvl="0" indent="-4191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●"/>
            </a:pPr>
            <a:r>
              <a:rPr lang="en-US" sz="3000" b="0" i="0" u="sng" strike="noStrike" cap="none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 action="ppaction://hlinksldjump"/>
              </a:rPr>
              <a:t>Menu </a:t>
            </a:r>
            <a:r>
              <a:rPr lang="en-US" sz="3000" b="0" i="0" u="sng" strike="noStrike" cap="none" dirty="0" err="1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 action="ppaction://hlinksldjump"/>
              </a:rPr>
              <a:t>Usuário</a:t>
            </a:r>
            <a:r>
              <a:rPr lang="en-US" sz="3000" b="0" i="0" u="sng" strike="noStrike" cap="none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 action="ppaction://hlinksldjump"/>
              </a:rPr>
              <a:t> e Meu </a:t>
            </a:r>
            <a:r>
              <a:rPr lang="en-US" sz="3000" b="0" i="0" u="sng" strike="noStrike" cap="none" dirty="0" err="1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 action="ppaction://hlinksldjump"/>
              </a:rPr>
              <a:t>Perfil</a:t>
            </a:r>
            <a:r>
              <a:rPr lang="en-US" sz="3000" b="0" i="0" u="sng" strike="noStrike" cap="none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 action="ppaction://hlinksldjump"/>
              </a:rPr>
              <a:t> 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0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4191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●"/>
            </a:pPr>
            <a:r>
              <a:rPr lang="en-US" sz="3000" b="0" i="0" u="sng" strike="noStrike" cap="none" dirty="0" err="1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 action="ppaction://hlinksldjump"/>
              </a:rPr>
              <a:t>Interagindo</a:t>
            </a:r>
            <a:r>
              <a:rPr lang="en-US" sz="3000" b="0" i="0" u="sng" strike="noStrike" cap="none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 action="ppaction://hlinksldjump"/>
              </a:rPr>
              <a:t> com Outros </a:t>
            </a:r>
            <a:r>
              <a:rPr lang="en-US" sz="3000" b="0" i="0" u="sng" strike="noStrike" cap="none" dirty="0" err="1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 action="ppaction://hlinksldjump"/>
              </a:rPr>
              <a:t>Voluntários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0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4191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●"/>
            </a:pPr>
            <a:r>
              <a:rPr lang="en-US" sz="3000" b="0" i="0" u="sng" strike="noStrike" cap="none" dirty="0" err="1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 action="ppaction://hlinksldjump"/>
              </a:rPr>
              <a:t>Participando</a:t>
            </a:r>
            <a:r>
              <a:rPr lang="en-US" sz="3000" b="0" i="0" u="sng" strike="noStrike" cap="none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 action="ppaction://hlinksldjump"/>
              </a:rPr>
              <a:t> das </a:t>
            </a:r>
            <a:r>
              <a:rPr lang="en-US" sz="3000" b="0" i="0" u="sng" strike="noStrike" cap="none" dirty="0" err="1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 action="ppaction://hlinksldjump"/>
              </a:rPr>
              <a:t>Ações</a:t>
            </a:r>
            <a:r>
              <a:rPr lang="en-US" sz="3000" b="0" i="0" u="sng" strike="noStrike" cap="none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 action="ppaction://hlinksldjump"/>
              </a:rPr>
              <a:t> </a:t>
            </a:r>
            <a:r>
              <a:rPr lang="en-US" sz="3000" b="0" i="0" u="sng" strike="noStrike" cap="none" dirty="0" err="1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 action="ppaction://hlinksldjump"/>
              </a:rPr>
              <a:t>Voluntárias</a:t>
            </a:r>
            <a:r>
              <a:rPr lang="en-US" sz="3000" b="0" i="0" u="sng" strike="noStrike" cap="none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 action="ppaction://hlinksldjump"/>
              </a:rPr>
              <a:t> </a:t>
            </a:r>
            <a:endParaRPr sz="30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4191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●"/>
            </a:pPr>
            <a:r>
              <a:rPr lang="en-US" sz="3000" b="0" i="0" u="sng" strike="noStrike" cap="none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 action="ppaction://hlinksldjump"/>
              </a:rPr>
              <a:t>Outros </a:t>
            </a:r>
            <a:r>
              <a:rPr lang="en-US" sz="3000" b="0" i="0" u="sng" strike="noStrike" cap="none" dirty="0" err="1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 action="ppaction://hlinksldjump"/>
              </a:rPr>
              <a:t>tipos</a:t>
            </a:r>
            <a:r>
              <a:rPr lang="en-US" sz="3000" b="0" i="0" u="sng" strike="noStrike" cap="none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 action="ppaction://hlinksldjump"/>
              </a:rPr>
              <a:t> de </a:t>
            </a:r>
            <a:r>
              <a:rPr lang="en-US" sz="3000" b="0" i="0" u="sng" strike="noStrike" cap="none" dirty="0" err="1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 action="ppaction://hlinksldjump"/>
              </a:rPr>
              <a:t>participação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0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4191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●"/>
            </a:pPr>
            <a:r>
              <a:rPr lang="en-US" sz="3000" b="0" i="0" u="sng" strike="noStrike" cap="none" dirty="0" err="1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 action="ppaction://hlinksldjump"/>
              </a:rPr>
              <a:t>Publicando</a:t>
            </a:r>
            <a:r>
              <a:rPr lang="en-US" sz="3000" b="0" i="0" u="sng" strike="noStrike" cap="none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 action="ppaction://hlinksldjump"/>
              </a:rPr>
              <a:t> </a:t>
            </a:r>
            <a:r>
              <a:rPr lang="en-US" sz="3000" b="0" i="0" u="sng" strike="noStrike" cap="none" dirty="0" err="1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 action="ppaction://hlinksldjump"/>
              </a:rPr>
              <a:t>uma</a:t>
            </a:r>
            <a:r>
              <a:rPr lang="en-US" sz="3000" b="0" i="0" u="sng" strike="noStrike" cap="none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 action="ppaction://hlinksldjump"/>
              </a:rPr>
              <a:t> </a:t>
            </a:r>
            <a:r>
              <a:rPr lang="en-US" sz="3000" b="0" i="0" u="sng" strike="noStrike" cap="none" dirty="0" err="1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 action="ppaction://hlinksldjump"/>
              </a:rPr>
              <a:t>ação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4191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Char char="●"/>
            </a:pPr>
            <a:r>
              <a:rPr lang="en-US" sz="3000" b="0" i="0" u="sng" strike="noStrike" cap="none" dirty="0" err="1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 action="ppaction://hlinksldjump"/>
              </a:rPr>
              <a:t>Gerenciando</a:t>
            </a:r>
            <a:r>
              <a:rPr lang="en-US" sz="3000" b="0" i="0" u="sng" strike="noStrike" cap="none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 action="ppaction://hlinksldjump"/>
              </a:rPr>
              <a:t> </a:t>
            </a:r>
            <a:r>
              <a:rPr lang="en-US" sz="3000" b="0" i="0" u="sng" strike="noStrike" cap="none" dirty="0" err="1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 action="ppaction://hlinksldjump"/>
              </a:rPr>
              <a:t>uma</a:t>
            </a:r>
            <a:r>
              <a:rPr lang="en-US" sz="3000" b="0" i="0" u="sng" strike="noStrike" cap="none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 action="ppaction://hlinksldjump"/>
              </a:rPr>
              <a:t> </a:t>
            </a:r>
            <a:r>
              <a:rPr lang="en-US" sz="3000" b="0" i="0" u="sng" strike="noStrike" cap="none" dirty="0" err="1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 action="ppaction://hlinksldjump"/>
              </a:rPr>
              <a:t>Ação</a:t>
            </a:r>
            <a:r>
              <a:rPr lang="en-US" sz="3000" b="0" i="0" u="sng" strike="noStrike" cap="none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 action="ppaction://hlinksldjump"/>
              </a:rPr>
              <a:t> </a:t>
            </a:r>
            <a:r>
              <a:rPr lang="en-US" sz="3000" b="0" i="0" u="sng" strike="noStrike" cap="none" dirty="0" err="1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 action="ppaction://hlinksldjump"/>
              </a:rPr>
              <a:t>Voluntária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4191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Char char="●"/>
            </a:pPr>
            <a:r>
              <a:rPr lang="en-US" sz="3000" b="0" i="0" u="sng" strike="noStrike" cap="none" dirty="0" err="1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8" action="ppaction://hlinksldjump"/>
              </a:rPr>
              <a:t>Formulário</a:t>
            </a:r>
            <a:r>
              <a:rPr lang="en-US" sz="3000" b="0" i="0" u="sng" strike="noStrike" cap="none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8" action="ppaction://hlinksldjump"/>
              </a:rPr>
              <a:t> de </a:t>
            </a:r>
            <a:r>
              <a:rPr lang="en-US" sz="3000" b="0" i="0" u="sng" strike="noStrike" cap="none" dirty="0" err="1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8" action="ppaction://hlinksldjump"/>
              </a:rPr>
              <a:t>inscrição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4191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Char char="●"/>
            </a:pPr>
            <a:r>
              <a:rPr lang="en-US" sz="3000" b="0" i="0" u="sng" strike="noStrike" cap="none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9" action="ppaction://hlinksldjump"/>
              </a:rPr>
              <a:t>Como </a:t>
            </a:r>
            <a:r>
              <a:rPr lang="en-US" sz="3000" b="0" i="0" u="sng" strike="noStrike" cap="none" dirty="0" err="1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9" action="ppaction://hlinksldjump"/>
              </a:rPr>
              <a:t>inserir</a:t>
            </a:r>
            <a:r>
              <a:rPr lang="en-US" sz="3000" b="0" i="0" u="sng" strike="noStrike" cap="none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9" action="ppaction://hlinksldjump"/>
              </a:rPr>
              <a:t>/</a:t>
            </a:r>
            <a:r>
              <a:rPr lang="en-US" sz="3000" b="0" i="0" u="sng" strike="noStrike" cap="none" dirty="0" err="1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9" action="ppaction://hlinksldjump"/>
              </a:rPr>
              <a:t>retirar</a:t>
            </a:r>
            <a:r>
              <a:rPr lang="en-US" sz="3000" b="0" i="0" u="sng" strike="noStrike" cap="none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9" action="ppaction://hlinksldjump"/>
              </a:rPr>
              <a:t> </a:t>
            </a:r>
            <a:r>
              <a:rPr lang="en-US" sz="3000" b="0" i="0" u="sng" strike="noStrike" cap="none" dirty="0" err="1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9" action="ppaction://hlinksldjump"/>
              </a:rPr>
              <a:t>participante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4191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●"/>
            </a:pPr>
            <a:r>
              <a:rPr lang="en-US" sz="3000" b="0" i="0" u="sng" strike="noStrike" cap="none" dirty="0" err="1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0" action="ppaction://hlinksldjump"/>
              </a:rPr>
              <a:t>Checkin</a:t>
            </a:r>
            <a:r>
              <a:rPr lang="en-US" sz="3000" b="0" i="0" u="sng" strike="noStrike" cap="none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0" action="ppaction://hlinksldjump"/>
              </a:rPr>
              <a:t> </a:t>
            </a:r>
            <a:r>
              <a:rPr lang="en-US" sz="3000" b="0" i="0" u="sng" strike="noStrike" cap="none" dirty="0" err="1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0" action="ppaction://hlinksldjump"/>
              </a:rPr>
              <a:t>presencial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0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4191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●"/>
            </a:pPr>
            <a:r>
              <a:rPr lang="en-US" sz="3000" b="0" i="0" u="sng" strike="noStrike" cap="none" dirty="0" err="1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1" action="ppaction://hlinksldjump"/>
              </a:rPr>
              <a:t>Checkin</a:t>
            </a:r>
            <a:r>
              <a:rPr lang="en-US" sz="3000" b="0" i="0" u="sng" strike="noStrike" cap="none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1" action="ppaction://hlinksldjump"/>
              </a:rPr>
              <a:t> virtual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0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4191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●"/>
            </a:pPr>
            <a:r>
              <a:rPr lang="en-US" sz="3000" b="0" i="0" u="sng" strike="noStrike" cap="none" dirty="0" err="1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2" action="ppaction://hlinksldjump"/>
              </a:rPr>
              <a:t>Concluindo</a:t>
            </a:r>
            <a:r>
              <a:rPr lang="en-US" sz="3000" b="0" i="0" u="sng" strike="noStrike" cap="none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2" action="ppaction://hlinksldjump"/>
              </a:rPr>
              <a:t> </a:t>
            </a:r>
            <a:r>
              <a:rPr lang="en-US" sz="3000" b="0" i="0" u="sng" strike="noStrike" cap="none" dirty="0" err="1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2" action="ppaction://hlinksldjump"/>
              </a:rPr>
              <a:t>uma</a:t>
            </a:r>
            <a:r>
              <a:rPr lang="en-US" sz="3000" b="0" i="0" u="sng" strike="noStrike" cap="none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2" action="ppaction://hlinksldjump"/>
              </a:rPr>
              <a:t> </a:t>
            </a:r>
            <a:r>
              <a:rPr lang="en-US" sz="3000" b="0" i="0" u="sng" strike="noStrike" cap="none" dirty="0" err="1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2" action="ppaction://hlinksldjump"/>
              </a:rPr>
              <a:t>ação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0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3" name="Google Shape;93;p3"/>
          <p:cNvSpPr txBox="1"/>
          <p:nvPr/>
        </p:nvSpPr>
        <p:spPr>
          <a:xfrm>
            <a:off x="13042075" y="2939475"/>
            <a:ext cx="9512700" cy="9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457200" marR="0" lvl="0" indent="-4191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●"/>
            </a:pPr>
            <a:r>
              <a:rPr lang="en-US" sz="3000" b="0" i="0" u="sng" strike="noStrike" cap="none" dirty="0" err="1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8" action="ppaction://hlinksldjump"/>
              </a:rPr>
              <a:t>Página</a:t>
            </a:r>
            <a:r>
              <a:rPr lang="en-US" sz="3000" b="0" i="0" u="sng" strike="noStrike" cap="none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8" action="ppaction://hlinksldjump"/>
              </a:rPr>
              <a:t> de </a:t>
            </a:r>
            <a:r>
              <a:rPr lang="en-US" sz="3000" b="0" i="0" u="sng" strike="noStrike" cap="none" dirty="0" err="1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8" action="ppaction://hlinksldjump"/>
              </a:rPr>
              <a:t>Comitê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0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4191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●"/>
            </a:pPr>
            <a:r>
              <a:rPr lang="en-US" sz="3000" b="0" i="0" u="sng" strike="noStrike" cap="none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0" action="ppaction://hlinksldjump"/>
              </a:rPr>
              <a:t>Como </a:t>
            </a:r>
            <a:r>
              <a:rPr lang="en-US" sz="3000" b="0" i="0" u="sng" strike="noStrike" cap="none" dirty="0" err="1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0" action="ppaction://hlinksldjump"/>
              </a:rPr>
              <a:t>gerenciar</a:t>
            </a:r>
            <a:r>
              <a:rPr lang="en-US" sz="3000" b="0" i="0" u="sng" strike="noStrike" cap="none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0" action="ppaction://hlinksldjump"/>
              </a:rPr>
              <a:t> </a:t>
            </a:r>
            <a:r>
              <a:rPr lang="en-US" sz="3000" b="0" i="0" u="sng" strike="noStrike" cap="none" dirty="0" err="1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0" action="ppaction://hlinksldjump"/>
              </a:rPr>
              <a:t>sua</a:t>
            </a:r>
            <a:r>
              <a:rPr lang="en-US" sz="3000" b="0" i="0" u="sng" strike="noStrike" cap="none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0" action="ppaction://hlinksldjump"/>
              </a:rPr>
              <a:t> </a:t>
            </a:r>
            <a:r>
              <a:rPr lang="en-US" sz="3000" b="0" i="0" u="sng" strike="noStrike" cap="none" dirty="0" err="1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0" action="ppaction://hlinksldjump"/>
              </a:rPr>
              <a:t>página</a:t>
            </a:r>
            <a:r>
              <a:rPr lang="en-US" sz="3000" b="0" i="0" u="sng" strike="noStrike" cap="none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0" action="ppaction://hlinksldjump"/>
              </a:rPr>
              <a:t> de </a:t>
            </a:r>
            <a:r>
              <a:rPr lang="en-US" sz="3000" b="0" i="0" u="sng" strike="noStrike" cap="none" dirty="0" err="1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0" action="ppaction://hlinksldjump"/>
              </a:rPr>
              <a:t>Comitê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0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4191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●"/>
            </a:pPr>
            <a:r>
              <a:rPr lang="en-US" sz="3000" b="0" i="0" u="sng" strike="noStrike" cap="none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1" action="ppaction://hlinksldjump"/>
              </a:rPr>
              <a:t>Como </a:t>
            </a:r>
            <a:r>
              <a:rPr lang="en-US" sz="3000" b="0" i="0" u="sng" strike="noStrike" cap="none" dirty="0" err="1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1" action="ppaction://hlinksldjump"/>
              </a:rPr>
              <a:t>inserir</a:t>
            </a:r>
            <a:r>
              <a:rPr lang="en-US" sz="3000" b="0" i="0" u="sng" strike="noStrike" cap="none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1" action="ppaction://hlinksldjump"/>
              </a:rPr>
              <a:t>/</a:t>
            </a:r>
            <a:r>
              <a:rPr lang="en-US" sz="3000" b="0" i="0" u="sng" strike="noStrike" cap="none" dirty="0" err="1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1" action="ppaction://hlinksldjump"/>
              </a:rPr>
              <a:t>retirar</a:t>
            </a:r>
            <a:r>
              <a:rPr lang="en-US" sz="3000" b="0" i="0" u="sng" strike="noStrike" cap="none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1" action="ppaction://hlinksldjump"/>
              </a:rPr>
              <a:t> </a:t>
            </a:r>
            <a:r>
              <a:rPr lang="en-US" sz="3000" b="0" i="0" u="sng" strike="noStrike" cap="none" dirty="0" err="1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1" action="ppaction://hlinksldjump"/>
              </a:rPr>
              <a:t>participante</a:t>
            </a:r>
            <a:r>
              <a:rPr lang="en-US" sz="3000" b="0" i="0" u="sng" strike="noStrike" cap="none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1" action="ppaction://hlinksldjump"/>
              </a:rPr>
              <a:t> do </a:t>
            </a:r>
            <a:r>
              <a:rPr lang="en-US" sz="3000" b="0" i="0" u="sng" strike="noStrike" cap="none" dirty="0" err="1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1" action="ppaction://hlinksldjump"/>
              </a:rPr>
              <a:t>Comitê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0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4191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●"/>
            </a:pPr>
            <a:r>
              <a:rPr lang="en-US" sz="3000" b="0" i="0" u="sng" strike="noStrike" cap="none" dirty="0" err="1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Aprovando</a:t>
            </a:r>
            <a:r>
              <a:rPr lang="en-US" sz="3000" b="0" i="0" u="sng" strike="noStrike" cap="none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sng" strike="noStrike" cap="none" dirty="0" err="1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ação</a:t>
            </a:r>
            <a:r>
              <a:rPr lang="en-US" sz="3000" b="0" i="0" u="sng" strike="noStrike" cap="none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da </a:t>
            </a:r>
            <a:r>
              <a:rPr lang="en-US" sz="3000" b="0" i="0" u="sng" strike="noStrike" cap="none" dirty="0" err="1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sua</a:t>
            </a:r>
            <a:r>
              <a:rPr lang="en-US" sz="3000" b="0" i="0" u="sng" strike="noStrike" cap="none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 b="0" i="0" u="sng" strike="noStrike" cap="none" dirty="0" err="1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Unidade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0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4191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Char char="●"/>
            </a:pPr>
            <a:r>
              <a:rPr lang="en-US" sz="3000" b="0" i="0" u="sng" strike="noStrike" cap="none" dirty="0" err="1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3" action="ppaction://hlinksldjump"/>
              </a:rPr>
              <a:t>Ativando</a:t>
            </a:r>
            <a:r>
              <a:rPr lang="en-US" sz="3000" b="0" i="0" u="sng" strike="noStrike" cap="none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3" action="ppaction://hlinksldjump"/>
              </a:rPr>
              <a:t> </a:t>
            </a:r>
            <a:r>
              <a:rPr lang="en-US" sz="3000" b="0" i="0" u="sng" strike="noStrike" cap="none" dirty="0" err="1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3" action="ppaction://hlinksldjump"/>
              </a:rPr>
              <a:t>Apadrinhamento</a:t>
            </a:r>
            <a:r>
              <a:rPr lang="en-US" sz="3000" b="0" i="0" u="sng" strike="noStrike" cap="none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3" action="ppaction://hlinksldjump"/>
              </a:rPr>
              <a:t> (</a:t>
            </a:r>
            <a:r>
              <a:rPr lang="en-US" sz="3000" b="0" i="0" u="sng" strike="noStrike" cap="none" dirty="0" err="1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3" action="ppaction://hlinksldjump"/>
              </a:rPr>
              <a:t>Sacolinha</a:t>
            </a:r>
            <a:r>
              <a:rPr lang="en-US" sz="3000" b="0" i="0" u="sng" strike="noStrike" cap="none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3" action="ppaction://hlinksldjump"/>
              </a:rPr>
              <a:t>)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0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4191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Char char="●"/>
            </a:pPr>
            <a:r>
              <a:rPr lang="en-US" sz="3000" b="0" i="0" u="sng" strike="noStrike" cap="none" dirty="0" err="1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4" action="ppaction://hlinksldjump"/>
              </a:rPr>
              <a:t>Ativando</a:t>
            </a:r>
            <a:r>
              <a:rPr lang="en-US" sz="3000" b="0" i="0" u="sng" strike="noStrike" cap="none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4" action="ppaction://hlinksldjump"/>
              </a:rPr>
              <a:t> </a:t>
            </a:r>
            <a:r>
              <a:rPr lang="en-US" sz="3000" b="0" i="0" u="sng" strike="noStrike" cap="none" dirty="0" err="1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4" action="ppaction://hlinksldjump"/>
              </a:rPr>
              <a:t>Atividade</a:t>
            </a:r>
            <a:r>
              <a:rPr lang="en-US" sz="3000" b="0" i="0" u="sng" strike="noStrike" cap="none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4" action="ppaction://hlinksldjump"/>
              </a:rPr>
              <a:t>/</a:t>
            </a:r>
            <a:r>
              <a:rPr lang="en-US" sz="3000" b="0" i="0" u="sng" strike="noStrike" cap="none" dirty="0" err="1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4" action="ppaction://hlinksldjump"/>
              </a:rPr>
              <a:t>Arrecadação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4191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Char char="●"/>
            </a:pPr>
            <a:r>
              <a:rPr lang="en-US" sz="3000" b="0" i="0" u="sng" strike="noStrike" cap="none" dirty="0" err="1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5" action="ppaction://hlinksldjump"/>
              </a:rPr>
              <a:t>Habilitar</a:t>
            </a:r>
            <a:r>
              <a:rPr lang="en-US" sz="3000" b="0" i="0" u="sng" strike="noStrike" cap="none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5" action="ppaction://hlinksldjump"/>
              </a:rPr>
              <a:t> </a:t>
            </a:r>
            <a:r>
              <a:rPr lang="en-US" sz="3000" b="0" i="0" u="sng" strike="noStrike" cap="none" dirty="0" err="1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5" action="ppaction://hlinksldjump"/>
              </a:rPr>
              <a:t>máximo</a:t>
            </a:r>
            <a:r>
              <a:rPr lang="en-US" sz="3000" b="0" i="0" u="sng" strike="noStrike" cap="none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5" action="ppaction://hlinksldjump"/>
              </a:rPr>
              <a:t> de </a:t>
            </a:r>
            <a:r>
              <a:rPr lang="en-US" sz="3000" b="0" i="0" u="sng" strike="noStrike" cap="none" dirty="0" err="1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5" action="ppaction://hlinksldjump"/>
              </a:rPr>
              <a:t>participantes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4191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Char char="●"/>
            </a:pPr>
            <a:r>
              <a:rPr lang="en-US" sz="3000" b="0" i="0" u="sng" strike="noStrike" cap="none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" action="ppaction://noaction"/>
              </a:rPr>
              <a:t>Especial </a:t>
            </a:r>
            <a:r>
              <a:rPr lang="en-US" sz="3000" b="0" i="0" u="sng" strike="noStrike" cap="none" dirty="0" err="1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" action="ppaction://noaction"/>
              </a:rPr>
              <a:t>Ação</a:t>
            </a:r>
            <a:r>
              <a:rPr lang="en-US" sz="3000" b="0" i="0" u="sng" strike="noStrike" cap="none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" action="ppaction://noaction"/>
              </a:rPr>
              <a:t> Nota 10!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C525923-7CA7-4805-BBA9-50AC0DCAE6F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813573" y="562776"/>
            <a:ext cx="2303924" cy="13944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"/>
          <p:cNvSpPr txBox="1"/>
          <p:nvPr/>
        </p:nvSpPr>
        <p:spPr>
          <a:xfrm>
            <a:off x="5662283" y="5951820"/>
            <a:ext cx="10230177" cy="1980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2D80"/>
              </a:buClr>
              <a:buSzPts val="6400"/>
              <a:buFont typeface="Helvetica Neue"/>
              <a:buNone/>
            </a:pPr>
            <a:r>
              <a:rPr lang="en-US" sz="6400" b="1" i="0" u="none" strike="noStrike" cap="none" dirty="0" err="1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Acesse</a:t>
            </a:r>
            <a:r>
              <a:rPr lang="en-US" sz="6400" b="1" i="0" u="none" strike="noStrike" cap="none" dirty="0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rede de </a:t>
            </a:r>
            <a:r>
              <a:rPr lang="en-US" sz="6400" b="1" i="0" u="none" strike="noStrike" cap="none" dirty="0" err="1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voluntariado</a:t>
            </a:r>
            <a:r>
              <a:rPr lang="en-US" sz="6400" b="1" i="0" u="none" strike="noStrike" cap="none" dirty="0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do GAS SLC</a:t>
            </a:r>
            <a:endParaRPr sz="1400" b="0" i="0" u="none" strike="noStrike" cap="none" dirty="0">
              <a:solidFill>
                <a:srgbClr val="1E72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"/>
          <p:cNvSpPr txBox="1"/>
          <p:nvPr/>
        </p:nvSpPr>
        <p:spPr>
          <a:xfrm>
            <a:off x="5736105" y="8520559"/>
            <a:ext cx="14468100" cy="4600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lvl="0">
              <a:lnSpc>
                <a:spcPct val="120000"/>
              </a:lnSpc>
              <a:buClr>
                <a:srgbClr val="53585F"/>
              </a:buClr>
              <a:buSzPts val="3000"/>
            </a:pPr>
            <a:r>
              <a:rPr lang="en-US" sz="4000" dirty="0" err="1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Acesso</a:t>
            </a:r>
            <a:r>
              <a:rPr lang="en-US" sz="4000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4000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https://voluntariadogruposlc.v2v.net/pt-BR</a:t>
            </a:r>
            <a:r>
              <a:rPr lang="en-US" sz="4000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br>
              <a:rPr lang="en-US" sz="3000" b="0" i="0" u="none" strike="noStrike" cap="none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lang="pt-BR" sz="30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68C3D6E-9674-45A6-9F20-E573E9C66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6323" y="2580637"/>
            <a:ext cx="5574052" cy="337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11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769AD989-EDD5-41B6-AC76-D161357608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717"/>
          <a:stretch/>
        </p:blipFill>
        <p:spPr>
          <a:xfrm>
            <a:off x="17845588" y="2470838"/>
            <a:ext cx="5899855" cy="580247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27B4F14-A71A-401D-ADD6-B75C1A629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6074" y="2470838"/>
            <a:ext cx="10544993" cy="4811847"/>
          </a:xfrm>
          <a:prstGeom prst="rect">
            <a:avLst/>
          </a:prstGeom>
          <a:ln>
            <a:noFill/>
          </a:ln>
        </p:spPr>
      </p:pic>
      <p:sp>
        <p:nvSpPr>
          <p:cNvPr id="100" name="Google Shape;100;p9"/>
          <p:cNvSpPr txBox="1"/>
          <p:nvPr/>
        </p:nvSpPr>
        <p:spPr>
          <a:xfrm>
            <a:off x="1590563" y="820465"/>
            <a:ext cx="14499956" cy="986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2D80"/>
              </a:buClr>
              <a:buSzPts val="5500"/>
              <a:buFont typeface="Helvetica Neue"/>
              <a:buNone/>
            </a:pPr>
            <a:r>
              <a:rPr lang="en-US" sz="5500" b="1" i="0" u="none" strike="noStrike" cap="none" dirty="0" err="1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Acesse</a:t>
            </a:r>
            <a:r>
              <a:rPr lang="en-US" sz="5500" b="1" i="0" u="none" strike="noStrike" cap="none" dirty="0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</a:t>
            </a:r>
            <a:r>
              <a:rPr lang="en-US" sz="5500" b="1" i="0" u="none" strike="noStrike" cap="none" dirty="0" err="1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plataforma</a:t>
            </a:r>
            <a:r>
              <a:rPr lang="en-US" sz="5500" b="1" i="0" u="none" strike="noStrike" cap="none" dirty="0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do GAS SLC</a:t>
            </a:r>
            <a:endParaRPr sz="1400" b="0" i="0" u="none" strike="noStrike" cap="none" dirty="0">
              <a:solidFill>
                <a:srgbClr val="1E72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9"/>
          <p:cNvSpPr/>
          <p:nvPr/>
        </p:nvSpPr>
        <p:spPr>
          <a:xfrm>
            <a:off x="1244600" y="905274"/>
            <a:ext cx="199629" cy="864081"/>
          </a:xfrm>
          <a:prstGeom prst="roundRect">
            <a:avLst>
              <a:gd name="adj" fmla="val 50000"/>
            </a:avLst>
          </a:prstGeom>
          <a:solidFill>
            <a:srgbClr val="8DC63F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 Light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02" name="Google Shape;102;p9"/>
          <p:cNvCxnSpPr/>
          <p:nvPr/>
        </p:nvCxnSpPr>
        <p:spPr>
          <a:xfrm>
            <a:off x="1266503" y="2083410"/>
            <a:ext cx="21850994" cy="1"/>
          </a:xfrm>
          <a:prstGeom prst="straightConnector1">
            <a:avLst/>
          </a:prstGeom>
          <a:noFill/>
          <a:ln w="38100" cap="flat" cmpd="sng">
            <a:solidFill>
              <a:srgbClr val="7E2B76"/>
            </a:solidFill>
            <a:prstDash val="dot"/>
            <a:miter lim="400000"/>
            <a:headEnd type="none" w="sm" len="sm"/>
            <a:tailEnd type="none" w="sm" len="sm"/>
          </a:ln>
        </p:spPr>
      </p:cxnSp>
      <p:sp>
        <p:nvSpPr>
          <p:cNvPr id="107" name="Google Shape;107;p9"/>
          <p:cNvSpPr/>
          <p:nvPr/>
        </p:nvSpPr>
        <p:spPr>
          <a:xfrm>
            <a:off x="9254516" y="2393219"/>
            <a:ext cx="2665743" cy="726890"/>
          </a:xfrm>
          <a:prstGeom prst="rect">
            <a:avLst/>
          </a:prstGeom>
          <a:noFill/>
          <a:ln w="63500" cap="flat" cmpd="sng">
            <a:solidFill>
              <a:srgbClr val="8DC63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 Light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8" name="Google Shape;108;p9"/>
          <p:cNvSpPr/>
          <p:nvPr/>
        </p:nvSpPr>
        <p:spPr>
          <a:xfrm>
            <a:off x="19204315" y="4892603"/>
            <a:ext cx="3182400" cy="668700"/>
          </a:xfrm>
          <a:prstGeom prst="rect">
            <a:avLst/>
          </a:prstGeom>
          <a:noFill/>
          <a:ln w="63500" cap="flat" cmpd="sng">
            <a:solidFill>
              <a:srgbClr val="8DC63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 Light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pSp>
        <p:nvGrpSpPr>
          <p:cNvPr id="110" name="Google Shape;110;p9"/>
          <p:cNvGrpSpPr/>
          <p:nvPr/>
        </p:nvGrpSpPr>
        <p:grpSpPr>
          <a:xfrm>
            <a:off x="17901855" y="3792332"/>
            <a:ext cx="803700" cy="803700"/>
            <a:chOff x="0" y="0"/>
            <a:chExt cx="803700" cy="803700"/>
          </a:xfrm>
          <a:solidFill>
            <a:srgbClr val="1E723F"/>
          </a:solidFill>
        </p:grpSpPr>
        <p:sp>
          <p:nvSpPr>
            <p:cNvPr id="111" name="Google Shape;111;p9"/>
            <p:cNvSpPr/>
            <p:nvPr/>
          </p:nvSpPr>
          <p:spPr>
            <a:xfrm>
              <a:off x="0" y="0"/>
              <a:ext cx="803700" cy="803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0"/>
                <a:buFont typeface="Helvetica Neue Light"/>
                <a:buNone/>
              </a:pPr>
              <a:endPara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12" name="Google Shape;112;p9"/>
            <p:cNvSpPr txBox="1"/>
            <p:nvPr/>
          </p:nvSpPr>
          <p:spPr>
            <a:xfrm>
              <a:off x="55799" y="101025"/>
              <a:ext cx="692100" cy="601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71400" tIns="71400" rIns="71400" bIns="714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r>
                <a:rPr lang="en-US" sz="3000" b="1" i="0" u="none" strike="noStrike" cap="none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2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13" name="Google Shape;113;p9"/>
          <p:cNvCxnSpPr>
            <a:cxnSpLocks/>
          </p:cNvCxnSpPr>
          <p:nvPr/>
        </p:nvCxnSpPr>
        <p:spPr>
          <a:xfrm flipV="1">
            <a:off x="12057653" y="2800681"/>
            <a:ext cx="839366" cy="6092"/>
          </a:xfrm>
          <a:prstGeom prst="straightConnector1">
            <a:avLst/>
          </a:prstGeom>
          <a:noFill/>
          <a:ln w="38100" cap="flat" cmpd="sng">
            <a:solidFill>
              <a:srgbClr val="1E723F"/>
            </a:solidFill>
            <a:prstDash val="dot"/>
            <a:miter lim="400000"/>
            <a:headEnd type="none" w="sm" len="sm"/>
            <a:tailEnd type="none" w="sm" len="sm"/>
          </a:ln>
        </p:spPr>
      </p:cxnSp>
      <p:sp>
        <p:nvSpPr>
          <p:cNvPr id="114" name="Google Shape;114;p9"/>
          <p:cNvSpPr txBox="1"/>
          <p:nvPr/>
        </p:nvSpPr>
        <p:spPr>
          <a:xfrm>
            <a:off x="589777" y="8934107"/>
            <a:ext cx="6206112" cy="342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None/>
            </a:pPr>
            <a:r>
              <a:rPr lang="pt-BR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campo “</a:t>
            </a:r>
            <a:r>
              <a:rPr lang="pt-BR" sz="2300" b="1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Vínculo</a:t>
            </a:r>
            <a:r>
              <a:rPr lang="pt-BR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”, escolha a Unidade a que você pertence; o mesmo deve ser feito no campo “</a:t>
            </a:r>
            <a:r>
              <a:rPr lang="pt-BR" sz="2300" b="1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Regional”</a:t>
            </a:r>
            <a:r>
              <a:rPr lang="pt-BR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que deve ser SLC Máquinas.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None/>
            </a:pPr>
            <a:endParaRPr lang="pt-BR" sz="2300" i="1" dirty="0">
              <a:latin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None/>
            </a:pPr>
            <a:r>
              <a:rPr lang="pt-BR" sz="2300" b="0" i="1" u="none" strike="noStrike" cap="none" dirty="0">
                <a:solidFill>
                  <a:srgbClr val="000000"/>
                </a:solidFill>
                <a:latin typeface="Helvetica Neue"/>
                <a:ea typeface="Arial"/>
                <a:cs typeface="Arial"/>
                <a:sym typeface="Helvetica Neue"/>
              </a:rPr>
              <a:t>Antes de finalizar o cadastro é preciso ler e aceitar os termos de uso da plataforma, de adesão ao voluntariado e licença de uso de imagem.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5" name="Google Shape;115;p9"/>
          <p:cNvCxnSpPr>
            <a:cxnSpLocks/>
          </p:cNvCxnSpPr>
          <p:nvPr/>
        </p:nvCxnSpPr>
        <p:spPr>
          <a:xfrm flipH="1" flipV="1">
            <a:off x="17845588" y="5226953"/>
            <a:ext cx="56267" cy="2323513"/>
          </a:xfrm>
          <a:prstGeom prst="straightConnector1">
            <a:avLst/>
          </a:prstGeom>
          <a:noFill/>
          <a:ln w="38100" cap="flat" cmpd="sng">
            <a:solidFill>
              <a:srgbClr val="1E723F"/>
            </a:solidFill>
            <a:prstDash val="dot"/>
            <a:miter lim="400000"/>
            <a:headEnd type="none" w="sm" len="sm"/>
            <a:tailEnd type="none" w="sm" len="sm"/>
          </a:ln>
        </p:spPr>
      </p:cxnSp>
      <p:cxnSp>
        <p:nvCxnSpPr>
          <p:cNvPr id="116" name="Google Shape;116;p9"/>
          <p:cNvCxnSpPr>
            <a:cxnSpLocks/>
          </p:cNvCxnSpPr>
          <p:nvPr/>
        </p:nvCxnSpPr>
        <p:spPr>
          <a:xfrm>
            <a:off x="18050634" y="7527755"/>
            <a:ext cx="847240" cy="0"/>
          </a:xfrm>
          <a:prstGeom prst="straightConnector1">
            <a:avLst/>
          </a:prstGeom>
          <a:noFill/>
          <a:ln w="38100" cap="flat" cmpd="sng">
            <a:solidFill>
              <a:srgbClr val="1E723F"/>
            </a:solidFill>
            <a:prstDash val="dot"/>
            <a:miter lim="400000"/>
            <a:headEnd type="none" w="sm" len="sm"/>
            <a:tailEnd type="none" w="sm" len="sm"/>
          </a:ln>
        </p:spPr>
      </p:cxnSp>
      <p:cxnSp>
        <p:nvCxnSpPr>
          <p:cNvPr id="117" name="Google Shape;117;p9"/>
          <p:cNvCxnSpPr/>
          <p:nvPr/>
        </p:nvCxnSpPr>
        <p:spPr>
          <a:xfrm>
            <a:off x="17440888" y="6298210"/>
            <a:ext cx="404700" cy="0"/>
          </a:xfrm>
          <a:prstGeom prst="straightConnector1">
            <a:avLst/>
          </a:prstGeom>
          <a:noFill/>
          <a:ln w="38100" cap="flat" cmpd="sng">
            <a:solidFill>
              <a:srgbClr val="1E723F"/>
            </a:solidFill>
            <a:prstDash val="dot"/>
            <a:miter lim="400000"/>
            <a:headEnd type="none" w="sm" len="sm"/>
            <a:tailEnd type="none" w="sm" len="sm"/>
          </a:ln>
        </p:spPr>
      </p:cxnSp>
      <p:sp>
        <p:nvSpPr>
          <p:cNvPr id="118" name="Google Shape;118;p9"/>
          <p:cNvSpPr txBox="1"/>
          <p:nvPr/>
        </p:nvSpPr>
        <p:spPr>
          <a:xfrm>
            <a:off x="17483740" y="9535159"/>
            <a:ext cx="6592202" cy="3468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None/>
            </a:pP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Depois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inserir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seus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dados e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entrar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plataforma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você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deve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finalizar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seu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cadastro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O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primeiro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passo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é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escolher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 “</a:t>
            </a:r>
            <a:r>
              <a:rPr lang="en-US" sz="2300" b="1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tipo</a:t>
            </a:r>
            <a:r>
              <a:rPr lang="en-US" sz="2300" b="1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2300" b="1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usuário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”. “</a:t>
            </a:r>
            <a:r>
              <a:rPr lang="en-US" sz="2300" b="1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Líderes</a:t>
            </a:r>
            <a:r>
              <a:rPr lang="en-US" sz="2300" b="1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1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Locais</a:t>
            </a:r>
            <a:r>
              <a:rPr lang="en-US" sz="2300" b="1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SLC Máquinas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são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aqueles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que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receberam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trainamento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da V2V e Instituto SLC. Se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você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não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recebeu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esse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treinamento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escolha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“</a:t>
            </a:r>
            <a:r>
              <a:rPr lang="en-US" sz="2300" b="1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colaborador</a:t>
            </a:r>
            <a:r>
              <a:rPr lang="en-US" sz="2300" b="1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SLC Máquinas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None/>
            </a:pP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Arial"/>
                <a:cs typeface="Arial"/>
                <a:sym typeface="Helvetica Neue"/>
              </a:rPr>
              <a:t>Escolha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Arial"/>
                <a:cs typeface="Arial"/>
                <a:sym typeface="Helvetica Neue"/>
              </a:rPr>
              <a:t>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Arial"/>
                <a:cs typeface="Arial"/>
                <a:sym typeface="Helvetica Neue"/>
              </a:rPr>
              <a:t>ainda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Arial"/>
                <a:cs typeface="Arial"/>
                <a:sym typeface="Helvetica Neue"/>
              </a:rPr>
              <a:t>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Arial"/>
                <a:cs typeface="Arial"/>
                <a:sym typeface="Helvetica Neue"/>
              </a:rPr>
              <a:t>sua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Arial"/>
                <a:cs typeface="Arial"/>
                <a:sym typeface="Helvetica Neue"/>
              </a:rPr>
              <a:t>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Arial"/>
                <a:cs typeface="Arial"/>
                <a:sym typeface="Helvetica Neue"/>
              </a:rPr>
              <a:t>cidade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Arial"/>
                <a:cs typeface="Arial"/>
                <a:sym typeface="Helvetica Neue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9"/>
          <p:cNvSpPr txBox="1"/>
          <p:nvPr/>
        </p:nvSpPr>
        <p:spPr>
          <a:xfrm>
            <a:off x="12931693" y="2470838"/>
            <a:ext cx="3376500" cy="539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317F"/>
              </a:buClr>
              <a:buSzPts val="2600"/>
              <a:buFont typeface="Helvetica Neue"/>
              <a:buNone/>
            </a:pPr>
            <a:r>
              <a:rPr lang="en-US" sz="3200" b="1" i="0" u="none" strike="noStrike" cap="none" dirty="0" err="1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Acesse</a:t>
            </a:r>
            <a:r>
              <a:rPr lang="en-US" sz="3200" b="1" i="0" u="none" strike="noStrike" cap="none" dirty="0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 </a:t>
            </a:r>
            <a:r>
              <a:rPr lang="en-US" sz="3200" b="1" i="0" u="none" strike="noStrike" cap="none" dirty="0" err="1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Perfil</a:t>
            </a:r>
            <a:endParaRPr sz="3200" b="0" i="0" u="none" strike="noStrike" cap="none" dirty="0">
              <a:solidFill>
                <a:srgbClr val="1E72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9"/>
          <p:cNvSpPr txBox="1"/>
          <p:nvPr/>
        </p:nvSpPr>
        <p:spPr>
          <a:xfrm>
            <a:off x="12401000" y="3675331"/>
            <a:ext cx="5211163" cy="3369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None/>
            </a:pPr>
            <a:r>
              <a:rPr lang="en-US" sz="230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</a:t>
            </a:r>
            <a:r>
              <a:rPr lang="en-US" sz="230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primeiro</a:t>
            </a:r>
            <a:r>
              <a:rPr lang="en-US" sz="230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acesso</a:t>
            </a:r>
            <a:r>
              <a:rPr lang="en-US" sz="2300" i="1" dirty="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300" i="1" dirty="0" err="1">
                <a:latin typeface="Helvetica Neue"/>
                <a:ea typeface="Helvetica Neue"/>
                <a:cs typeface="Helvetica Neue"/>
                <a:sym typeface="Helvetica Neue"/>
              </a:rPr>
              <a:t>o</a:t>
            </a:r>
            <a:r>
              <a:rPr lang="en-US" sz="230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lang="en-US" sz="230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colaboradores</a:t>
            </a:r>
            <a:r>
              <a:rPr lang="en-US" sz="230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da SLC Máquinas </a:t>
            </a:r>
            <a:r>
              <a:rPr lang="en-US" sz="230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</a:t>
            </a:r>
            <a:r>
              <a:rPr lang="en-US" sz="2300" i="1" dirty="0" err="1">
                <a:latin typeface="Helvetica Neue"/>
                <a:ea typeface="Helvetica Neue"/>
                <a:cs typeface="Helvetica Neue"/>
                <a:sym typeface="Helvetica Neue"/>
              </a:rPr>
              <a:t>vem</a:t>
            </a:r>
            <a:r>
              <a:rPr lang="en-US" sz="2300" i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i="1" dirty="0" err="1">
                <a:latin typeface="Helvetica Neue"/>
                <a:ea typeface="Helvetica Neue"/>
                <a:cs typeface="Helvetica Neue"/>
                <a:sym typeface="Helvetica Neue"/>
              </a:rPr>
              <a:t>clicar</a:t>
            </a:r>
            <a:r>
              <a:rPr lang="en-US" sz="2300" i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i="1" dirty="0" err="1">
                <a:latin typeface="Helvetica Neue"/>
                <a:ea typeface="Helvetica Neue"/>
                <a:cs typeface="Helvetica Neue"/>
                <a:sym typeface="Helvetica Neue"/>
              </a:rPr>
              <a:t>em</a:t>
            </a:r>
            <a:r>
              <a:rPr lang="en-US" sz="2300" b="1" i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1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</a:t>
            </a:r>
            <a:r>
              <a:rPr lang="en-US" sz="2300" b="1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Cadastro</a:t>
            </a:r>
            <a:r>
              <a:rPr lang="en-US" sz="2300" b="1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”. 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Utilize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seu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email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profissional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crie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uma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senha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None/>
            </a:pPr>
            <a:r>
              <a:rPr lang="en-US" sz="2300" i="1" dirty="0">
                <a:latin typeface="Helvetica Neue"/>
                <a:ea typeface="Helvetica Neue"/>
                <a:cs typeface="Helvetica Neue"/>
                <a:sym typeface="Helvetica Neue"/>
              </a:rPr>
              <a:t>CLIQUE NO LINK ENVIADO POR EMAIL PARA VALIDAR O CADASTRO</a:t>
            </a:r>
            <a:endParaRPr lang="en-US" sz="2300" b="0" i="1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None/>
            </a:pPr>
            <a:r>
              <a:rPr lang="en-US" sz="2300" i="1" dirty="0"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lang="en-US" sz="2300" i="1" dirty="0" err="1">
                <a:latin typeface="Helvetica Neue"/>
                <a:ea typeface="Helvetica Neue"/>
                <a:cs typeface="Helvetica Neue"/>
                <a:sym typeface="Helvetica Neue"/>
              </a:rPr>
              <a:t>partir</a:t>
            </a:r>
            <a:r>
              <a:rPr lang="en-US" sz="2300" i="1" dirty="0">
                <a:latin typeface="Helvetica Neue"/>
                <a:ea typeface="Helvetica Neue"/>
                <a:cs typeface="Helvetica Neue"/>
                <a:sym typeface="Helvetica Neue"/>
              </a:rPr>
              <a:t> do </a:t>
            </a:r>
            <a:r>
              <a:rPr lang="en-US" sz="2300" i="1" dirty="0" err="1">
                <a:latin typeface="Helvetica Neue"/>
                <a:ea typeface="Helvetica Neue"/>
                <a:cs typeface="Helvetica Neue"/>
                <a:sym typeface="Helvetica Neue"/>
              </a:rPr>
              <a:t>segundo</a:t>
            </a:r>
            <a:r>
              <a:rPr lang="en-US" sz="2300" i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i="1" dirty="0" err="1">
                <a:latin typeface="Helvetica Neue"/>
                <a:ea typeface="Helvetica Neue"/>
                <a:cs typeface="Helvetica Neue"/>
                <a:sym typeface="Helvetica Neue"/>
              </a:rPr>
              <a:t>acesso</a:t>
            </a:r>
            <a:r>
              <a:rPr lang="en-US" sz="2300" i="1" dirty="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300" i="1" dirty="0" err="1">
                <a:latin typeface="Helvetica Neue"/>
                <a:ea typeface="Helvetica Neue"/>
                <a:cs typeface="Helvetica Neue"/>
                <a:sym typeface="Helvetica Neue"/>
              </a:rPr>
              <a:t>você</a:t>
            </a:r>
            <a:r>
              <a:rPr lang="en-US" sz="2300" i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i="1" dirty="0" err="1">
                <a:latin typeface="Helvetica Neue"/>
                <a:ea typeface="Helvetica Neue"/>
                <a:cs typeface="Helvetica Neue"/>
                <a:sym typeface="Helvetica Neue"/>
              </a:rPr>
              <a:t>deve</a:t>
            </a:r>
            <a:r>
              <a:rPr lang="en-US" sz="2300" i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i="1" dirty="0" err="1">
                <a:latin typeface="Helvetica Neue"/>
                <a:ea typeface="Helvetica Neue"/>
                <a:cs typeface="Helvetica Neue"/>
                <a:sym typeface="Helvetica Neue"/>
              </a:rPr>
              <a:t>sempre</a:t>
            </a:r>
            <a:r>
              <a:rPr lang="en-US" sz="2300" i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i="1" dirty="0" err="1">
                <a:latin typeface="Helvetica Neue"/>
                <a:ea typeface="Helvetica Neue"/>
                <a:cs typeface="Helvetica Neue"/>
                <a:sym typeface="Helvetica Neue"/>
              </a:rPr>
              <a:t>clicar</a:t>
            </a:r>
            <a:r>
              <a:rPr lang="en-US" sz="2300" i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i="1" dirty="0" err="1">
                <a:latin typeface="Helvetica Neue"/>
                <a:ea typeface="Helvetica Neue"/>
                <a:cs typeface="Helvetica Neue"/>
                <a:sym typeface="Helvetica Neue"/>
              </a:rPr>
              <a:t>em</a:t>
            </a:r>
            <a:r>
              <a:rPr lang="en-US" sz="2300" i="1" dirty="0">
                <a:latin typeface="Helvetica Neue"/>
                <a:ea typeface="Helvetica Neue"/>
                <a:cs typeface="Helvetica Neue"/>
                <a:sym typeface="Helvetica Neue"/>
              </a:rPr>
              <a:t> “</a:t>
            </a:r>
            <a:r>
              <a:rPr lang="en-US" sz="2300" b="1" i="1" dirty="0">
                <a:latin typeface="Helvetica Neue"/>
                <a:ea typeface="Helvetica Neue"/>
                <a:cs typeface="Helvetica Neue"/>
                <a:sym typeface="Helvetica Neue"/>
              </a:rPr>
              <a:t>Login</a:t>
            </a:r>
            <a:r>
              <a:rPr lang="en-US" sz="2300" i="1" dirty="0">
                <a:latin typeface="Helvetica Neue"/>
                <a:ea typeface="Helvetica Neue"/>
                <a:cs typeface="Helvetica Neue"/>
                <a:sym typeface="Helvetica Neue"/>
              </a:rPr>
              <a:t>” e </a:t>
            </a:r>
            <a:r>
              <a:rPr lang="en-US" sz="2300" i="1" dirty="0" err="1">
                <a:latin typeface="Helvetica Neue"/>
                <a:ea typeface="Helvetica Neue"/>
                <a:cs typeface="Helvetica Neue"/>
                <a:sym typeface="Helvetica Neue"/>
              </a:rPr>
              <a:t>preencher</a:t>
            </a:r>
            <a:r>
              <a:rPr lang="en-US" sz="2300" i="1" dirty="0">
                <a:latin typeface="Helvetica Neue"/>
                <a:ea typeface="Helvetica Neue"/>
                <a:cs typeface="Helvetica Neue"/>
                <a:sym typeface="Helvetica Neue"/>
              </a:rPr>
              <a:t> com </a:t>
            </a:r>
            <a:r>
              <a:rPr lang="en-US" sz="2300" i="1" dirty="0" err="1">
                <a:latin typeface="Helvetica Neue"/>
                <a:ea typeface="Helvetica Neue"/>
                <a:cs typeface="Helvetica Neue"/>
                <a:sym typeface="Helvetica Neue"/>
              </a:rPr>
              <a:t>os</a:t>
            </a:r>
            <a:r>
              <a:rPr lang="en-US" sz="2300" i="1" dirty="0">
                <a:latin typeface="Helvetica Neue"/>
                <a:ea typeface="Helvetica Neue"/>
                <a:cs typeface="Helvetica Neue"/>
                <a:sym typeface="Helvetica Neue"/>
              </a:rPr>
              <a:t> dados </a:t>
            </a:r>
            <a:r>
              <a:rPr lang="en-US" sz="2300" i="1" dirty="0" err="1">
                <a:latin typeface="Helvetica Neue"/>
                <a:ea typeface="Helvetica Neue"/>
                <a:cs typeface="Helvetica Neue"/>
                <a:sym typeface="Helvetica Neue"/>
              </a:rPr>
              <a:t>cadastrados</a:t>
            </a:r>
            <a:r>
              <a:rPr lang="en-US" sz="2300" i="1" dirty="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9"/>
          <p:cNvSpPr/>
          <p:nvPr/>
        </p:nvSpPr>
        <p:spPr>
          <a:xfrm>
            <a:off x="18970891" y="6835774"/>
            <a:ext cx="3639725" cy="1383963"/>
          </a:xfrm>
          <a:prstGeom prst="rect">
            <a:avLst/>
          </a:prstGeom>
          <a:noFill/>
          <a:ln w="63500" cap="flat" cmpd="sng">
            <a:solidFill>
              <a:srgbClr val="8DC63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 Light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4737B94-D1F6-40B1-AD1A-D64C8F1E18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13573" y="562776"/>
            <a:ext cx="2303924" cy="1394408"/>
          </a:xfrm>
          <a:prstGeom prst="rect">
            <a:avLst/>
          </a:prstGeom>
        </p:spPr>
      </p:pic>
      <p:grpSp>
        <p:nvGrpSpPr>
          <p:cNvPr id="104" name="Google Shape;104;p9"/>
          <p:cNvGrpSpPr/>
          <p:nvPr/>
        </p:nvGrpSpPr>
        <p:grpSpPr>
          <a:xfrm>
            <a:off x="11428812" y="1952559"/>
            <a:ext cx="803702" cy="803701"/>
            <a:chOff x="0" y="0"/>
            <a:chExt cx="803700" cy="803700"/>
          </a:xfrm>
          <a:solidFill>
            <a:srgbClr val="1E723F"/>
          </a:solidFill>
        </p:grpSpPr>
        <p:sp>
          <p:nvSpPr>
            <p:cNvPr id="105" name="Google Shape;105;p9"/>
            <p:cNvSpPr/>
            <p:nvPr/>
          </p:nvSpPr>
          <p:spPr>
            <a:xfrm>
              <a:off x="0" y="0"/>
              <a:ext cx="803700" cy="803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0"/>
                <a:buFont typeface="Helvetica Neue Light"/>
                <a:buNone/>
              </a:pPr>
              <a:endPara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6" name="Google Shape;106;p9"/>
            <p:cNvSpPr txBox="1"/>
            <p:nvPr/>
          </p:nvSpPr>
          <p:spPr>
            <a:xfrm>
              <a:off x="55799" y="101025"/>
              <a:ext cx="692100" cy="601649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71400" tIns="71400" rIns="71400" bIns="714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r>
                <a:rPr lang="en-US" sz="3000" b="1" i="0" u="none" strike="noStrike" cap="none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6" name="Google Shape;116;p9">
            <a:extLst>
              <a:ext uri="{FF2B5EF4-FFF2-40B4-BE49-F238E27FC236}">
                <a16:creationId xmlns:a16="http://schemas.microsoft.com/office/drawing/2014/main" id="{799E812F-52FE-49EE-9DD7-311B86E88BB8}"/>
              </a:ext>
            </a:extLst>
          </p:cNvPr>
          <p:cNvCxnSpPr>
            <a:cxnSpLocks/>
          </p:cNvCxnSpPr>
          <p:nvPr/>
        </p:nvCxnSpPr>
        <p:spPr>
          <a:xfrm>
            <a:off x="18050634" y="5226953"/>
            <a:ext cx="992313" cy="0"/>
          </a:xfrm>
          <a:prstGeom prst="straightConnector1">
            <a:avLst/>
          </a:prstGeom>
          <a:noFill/>
          <a:ln w="38100" cap="flat" cmpd="sng">
            <a:solidFill>
              <a:srgbClr val="1E723F"/>
            </a:solidFill>
            <a:prstDash val="dot"/>
            <a:miter lim="400000"/>
            <a:headEnd type="none" w="sm" len="sm"/>
            <a:tailEnd type="none" w="sm" len="sm"/>
          </a:ln>
        </p:spPr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37EE3679-12ED-4374-975C-C9FC8F8B98F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695" r="24882"/>
          <a:stretch/>
        </p:blipFill>
        <p:spPr>
          <a:xfrm>
            <a:off x="12729273" y="7550466"/>
            <a:ext cx="3781339" cy="5791200"/>
          </a:xfrm>
          <a:prstGeom prst="rect">
            <a:avLst/>
          </a:prstGeom>
        </p:spPr>
      </p:pic>
      <p:grpSp>
        <p:nvGrpSpPr>
          <p:cNvPr id="30" name="Google Shape;110;p9">
            <a:extLst>
              <a:ext uri="{FF2B5EF4-FFF2-40B4-BE49-F238E27FC236}">
                <a16:creationId xmlns:a16="http://schemas.microsoft.com/office/drawing/2014/main" id="{D0533D00-0E65-4189-B66E-0712E5EFE231}"/>
              </a:ext>
            </a:extLst>
          </p:cNvPr>
          <p:cNvGrpSpPr/>
          <p:nvPr/>
        </p:nvGrpSpPr>
        <p:grpSpPr>
          <a:xfrm>
            <a:off x="16510612" y="8675706"/>
            <a:ext cx="803700" cy="803700"/>
            <a:chOff x="0" y="0"/>
            <a:chExt cx="803700" cy="803700"/>
          </a:xfrm>
          <a:solidFill>
            <a:srgbClr val="1E723F"/>
          </a:solidFill>
        </p:grpSpPr>
        <p:sp>
          <p:nvSpPr>
            <p:cNvPr id="31" name="Google Shape;111;p9">
              <a:extLst>
                <a:ext uri="{FF2B5EF4-FFF2-40B4-BE49-F238E27FC236}">
                  <a16:creationId xmlns:a16="http://schemas.microsoft.com/office/drawing/2014/main" id="{1459A8DA-19BD-40CE-A506-6F4DCAE53802}"/>
                </a:ext>
              </a:extLst>
            </p:cNvPr>
            <p:cNvSpPr/>
            <p:nvPr/>
          </p:nvSpPr>
          <p:spPr>
            <a:xfrm>
              <a:off x="0" y="0"/>
              <a:ext cx="803700" cy="803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0"/>
                <a:buFont typeface="Helvetica Neue Light"/>
                <a:buNone/>
              </a:pPr>
              <a:endPara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32" name="Google Shape;112;p9">
              <a:extLst>
                <a:ext uri="{FF2B5EF4-FFF2-40B4-BE49-F238E27FC236}">
                  <a16:creationId xmlns:a16="http://schemas.microsoft.com/office/drawing/2014/main" id="{AD510FC8-9F3D-4991-BC85-9627755721F2}"/>
                </a:ext>
              </a:extLst>
            </p:cNvPr>
            <p:cNvSpPr txBox="1"/>
            <p:nvPr/>
          </p:nvSpPr>
          <p:spPr>
            <a:xfrm>
              <a:off x="55799" y="101025"/>
              <a:ext cx="692100" cy="601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71400" tIns="71400" rIns="71400" bIns="714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r>
                <a:rPr lang="en-US" sz="3000" b="1" i="0" u="none" strike="noStrike" cap="none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3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" name="Retângulo 5">
            <a:extLst>
              <a:ext uri="{FF2B5EF4-FFF2-40B4-BE49-F238E27FC236}">
                <a16:creationId xmlns:a16="http://schemas.microsoft.com/office/drawing/2014/main" id="{4E9F62B6-545C-43A4-8F75-8E77CD28E44B}"/>
              </a:ext>
            </a:extLst>
          </p:cNvPr>
          <p:cNvSpPr/>
          <p:nvPr/>
        </p:nvSpPr>
        <p:spPr>
          <a:xfrm>
            <a:off x="13289616" y="9071377"/>
            <a:ext cx="2287188" cy="2885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DE0A17C-F449-4482-B29D-AEBFCFC0DCA5}"/>
              </a:ext>
            </a:extLst>
          </p:cNvPr>
          <p:cNvSpPr txBox="1"/>
          <p:nvPr/>
        </p:nvSpPr>
        <p:spPr>
          <a:xfrm>
            <a:off x="13198176" y="9061771"/>
            <a:ext cx="2922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Nome.sobrenome@slc.com.br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48DFC3AE-091F-4130-8291-3A7655D53359}"/>
              </a:ext>
            </a:extLst>
          </p:cNvPr>
          <p:cNvSpPr txBox="1"/>
          <p:nvPr/>
        </p:nvSpPr>
        <p:spPr>
          <a:xfrm>
            <a:off x="13243896" y="10147433"/>
            <a:ext cx="2922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Nome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FAB6CF39-A464-4D01-92E2-C0DE98F1F20A}"/>
              </a:ext>
            </a:extLst>
          </p:cNvPr>
          <p:cNvSpPr txBox="1"/>
          <p:nvPr/>
        </p:nvSpPr>
        <p:spPr>
          <a:xfrm>
            <a:off x="13243895" y="11499672"/>
            <a:ext cx="2922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Sobrenome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4346F5C4-6E26-4245-B7BD-F953CA51403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571" r="14028"/>
          <a:stretch/>
        </p:blipFill>
        <p:spPr>
          <a:xfrm>
            <a:off x="7291716" y="7921941"/>
            <a:ext cx="3781339" cy="5419725"/>
          </a:xfrm>
          <a:prstGeom prst="rect">
            <a:avLst/>
          </a:prstGeom>
        </p:spPr>
      </p:pic>
      <p:grpSp>
        <p:nvGrpSpPr>
          <p:cNvPr id="39" name="Google Shape;110;p9">
            <a:extLst>
              <a:ext uri="{FF2B5EF4-FFF2-40B4-BE49-F238E27FC236}">
                <a16:creationId xmlns:a16="http://schemas.microsoft.com/office/drawing/2014/main" id="{4D8FB246-D01C-461D-B421-92EBDE75F56C}"/>
              </a:ext>
            </a:extLst>
          </p:cNvPr>
          <p:cNvGrpSpPr/>
          <p:nvPr/>
        </p:nvGrpSpPr>
        <p:grpSpPr>
          <a:xfrm>
            <a:off x="6868906" y="8145989"/>
            <a:ext cx="803700" cy="803700"/>
            <a:chOff x="0" y="0"/>
            <a:chExt cx="803700" cy="803700"/>
          </a:xfrm>
          <a:solidFill>
            <a:srgbClr val="1E723F"/>
          </a:solidFill>
        </p:grpSpPr>
        <p:sp>
          <p:nvSpPr>
            <p:cNvPr id="40" name="Google Shape;111;p9">
              <a:extLst>
                <a:ext uri="{FF2B5EF4-FFF2-40B4-BE49-F238E27FC236}">
                  <a16:creationId xmlns:a16="http://schemas.microsoft.com/office/drawing/2014/main" id="{D04323F9-2E40-4D8C-8BB9-EE45117511AB}"/>
                </a:ext>
              </a:extLst>
            </p:cNvPr>
            <p:cNvSpPr/>
            <p:nvPr/>
          </p:nvSpPr>
          <p:spPr>
            <a:xfrm>
              <a:off x="0" y="0"/>
              <a:ext cx="803700" cy="803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0"/>
                <a:buFont typeface="Helvetica Neue Light"/>
                <a:buNone/>
              </a:pPr>
              <a:endPara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1" name="Google Shape;112;p9">
              <a:extLst>
                <a:ext uri="{FF2B5EF4-FFF2-40B4-BE49-F238E27FC236}">
                  <a16:creationId xmlns:a16="http://schemas.microsoft.com/office/drawing/2014/main" id="{544E8414-73A2-4DE4-BA6D-29574E6A6A58}"/>
                </a:ext>
              </a:extLst>
            </p:cNvPr>
            <p:cNvSpPr txBox="1"/>
            <p:nvPr/>
          </p:nvSpPr>
          <p:spPr>
            <a:xfrm>
              <a:off x="55799" y="101025"/>
              <a:ext cx="692100" cy="601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71400" tIns="71400" rIns="71400" bIns="714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r>
                <a:rPr lang="en-US" sz="3000" b="1" dirty="0">
                  <a:solidFill>
                    <a:srgbClr val="FFFFFF"/>
                  </a:solidFill>
                  <a:latin typeface="Helvetica Neue"/>
                  <a:sym typeface="Helvetica Neue"/>
                </a:rPr>
                <a:t>4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775356E4-27FC-4923-933C-3BDD4B845F7F}"/>
              </a:ext>
            </a:extLst>
          </p:cNvPr>
          <p:cNvSpPr/>
          <p:nvPr/>
        </p:nvSpPr>
        <p:spPr>
          <a:xfrm rot="11980198">
            <a:off x="17036427" y="4968862"/>
            <a:ext cx="669688" cy="394203"/>
          </a:xfrm>
          <a:prstGeom prst="rightArrow">
            <a:avLst/>
          </a:prstGeom>
          <a:solidFill>
            <a:srgbClr val="1E7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Seta: para a Direita 42">
            <a:extLst>
              <a:ext uri="{FF2B5EF4-FFF2-40B4-BE49-F238E27FC236}">
                <a16:creationId xmlns:a16="http://schemas.microsoft.com/office/drawing/2014/main" id="{BF4CDF94-02FD-4EE6-A59D-EBF90D56843D}"/>
              </a:ext>
            </a:extLst>
          </p:cNvPr>
          <p:cNvSpPr/>
          <p:nvPr/>
        </p:nvSpPr>
        <p:spPr>
          <a:xfrm rot="10800000">
            <a:off x="6901071" y="10187907"/>
            <a:ext cx="669688" cy="394203"/>
          </a:xfrm>
          <a:prstGeom prst="rightArrow">
            <a:avLst/>
          </a:prstGeom>
          <a:solidFill>
            <a:srgbClr val="1E7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Seta: para a Direita 43">
            <a:extLst>
              <a:ext uri="{FF2B5EF4-FFF2-40B4-BE49-F238E27FC236}">
                <a16:creationId xmlns:a16="http://schemas.microsoft.com/office/drawing/2014/main" id="{D3C56AA8-6F97-4AF2-8B31-50D7E7663A1B}"/>
              </a:ext>
            </a:extLst>
          </p:cNvPr>
          <p:cNvSpPr/>
          <p:nvPr/>
        </p:nvSpPr>
        <p:spPr>
          <a:xfrm rot="1115921">
            <a:off x="16591900" y="9979841"/>
            <a:ext cx="669688" cy="394203"/>
          </a:xfrm>
          <a:prstGeom prst="rightArrow">
            <a:avLst/>
          </a:prstGeom>
          <a:solidFill>
            <a:srgbClr val="1E7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425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9" descr="Image"/>
          <p:cNvPicPr preferRelativeResize="0"/>
          <p:nvPr/>
        </p:nvPicPr>
        <p:blipFill rotWithShape="1">
          <a:blip r:embed="rId3">
            <a:alphaModFix/>
          </a:blip>
          <a:srcRect b="5915"/>
          <a:stretch/>
        </p:blipFill>
        <p:spPr>
          <a:xfrm>
            <a:off x="9828817" y="3412305"/>
            <a:ext cx="6522433" cy="712751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25400" dir="5400000" rotWithShape="0">
              <a:srgbClr val="53585F">
                <a:alpha val="74117"/>
              </a:srgbClr>
            </a:outerShdw>
          </a:effectLst>
        </p:spPr>
      </p:pic>
      <p:pic>
        <p:nvPicPr>
          <p:cNvPr id="99" name="Google Shape;99;p9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65252" y="4125079"/>
            <a:ext cx="4762501" cy="956310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25400" dir="5400000" rotWithShape="0">
              <a:srgbClr val="53585F">
                <a:alpha val="74117"/>
              </a:srgbClr>
            </a:outerShdw>
          </a:effectLst>
        </p:spPr>
      </p:pic>
      <p:sp>
        <p:nvSpPr>
          <p:cNvPr id="100" name="Google Shape;100;p9"/>
          <p:cNvSpPr txBox="1"/>
          <p:nvPr/>
        </p:nvSpPr>
        <p:spPr>
          <a:xfrm>
            <a:off x="1590563" y="820465"/>
            <a:ext cx="14499956" cy="986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2D80"/>
              </a:buClr>
              <a:buSzPts val="5500"/>
              <a:buFont typeface="Helvetica Neue"/>
              <a:buNone/>
            </a:pPr>
            <a:r>
              <a:rPr lang="en-US" sz="5500" b="1" i="0" u="none" strike="noStrike" cap="none" dirty="0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Menu </a:t>
            </a:r>
            <a:r>
              <a:rPr lang="en-US" sz="5500" b="1" i="0" u="none" strike="noStrike" cap="none" dirty="0" err="1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Usuário</a:t>
            </a:r>
            <a:r>
              <a:rPr lang="en-US" sz="5500" b="1" i="0" u="none" strike="noStrike" cap="none" dirty="0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 Meu </a:t>
            </a:r>
            <a:r>
              <a:rPr lang="en-US" sz="5500" b="1" i="0" u="none" strike="noStrike" cap="none" dirty="0" err="1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Perfil</a:t>
            </a:r>
            <a:r>
              <a:rPr lang="en-US" sz="5500" b="1" i="0" u="none" strike="noStrike" cap="none" dirty="0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400" b="0" i="0" u="none" strike="noStrike" cap="none" dirty="0">
              <a:solidFill>
                <a:srgbClr val="1E72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9"/>
          <p:cNvSpPr/>
          <p:nvPr/>
        </p:nvSpPr>
        <p:spPr>
          <a:xfrm>
            <a:off x="1244600" y="905274"/>
            <a:ext cx="199629" cy="864081"/>
          </a:xfrm>
          <a:prstGeom prst="roundRect">
            <a:avLst>
              <a:gd name="adj" fmla="val 50000"/>
            </a:avLst>
          </a:prstGeom>
          <a:solidFill>
            <a:srgbClr val="8DC63F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 Light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02" name="Google Shape;102;p9"/>
          <p:cNvCxnSpPr/>
          <p:nvPr/>
        </p:nvCxnSpPr>
        <p:spPr>
          <a:xfrm>
            <a:off x="1266503" y="2083410"/>
            <a:ext cx="21850994" cy="1"/>
          </a:xfrm>
          <a:prstGeom prst="straightConnector1">
            <a:avLst/>
          </a:prstGeom>
          <a:noFill/>
          <a:ln w="38100" cap="flat" cmpd="sng">
            <a:solidFill>
              <a:srgbClr val="7E2B76"/>
            </a:solidFill>
            <a:prstDash val="dot"/>
            <a:miter lim="400000"/>
            <a:headEnd type="none" w="sm" len="sm"/>
            <a:tailEnd type="none" w="sm" len="sm"/>
          </a:ln>
        </p:spPr>
      </p:cxnSp>
      <p:pic>
        <p:nvPicPr>
          <p:cNvPr id="103" name="Google Shape;103;p9" descr="Image"/>
          <p:cNvPicPr preferRelativeResize="0"/>
          <p:nvPr/>
        </p:nvPicPr>
        <p:blipFill rotWithShape="1">
          <a:blip r:embed="rId5">
            <a:alphaModFix/>
          </a:blip>
          <a:srcRect l="26128" b="18667"/>
          <a:stretch/>
        </p:blipFill>
        <p:spPr>
          <a:xfrm>
            <a:off x="1338659" y="2772080"/>
            <a:ext cx="3246041" cy="116721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25400" dir="5400000" rotWithShape="0">
              <a:srgbClr val="53585F">
                <a:alpha val="74117"/>
              </a:srgbClr>
            </a:outerShdw>
          </a:effectLst>
        </p:spPr>
      </p:pic>
      <p:grpSp>
        <p:nvGrpSpPr>
          <p:cNvPr id="104" name="Google Shape;104;p9"/>
          <p:cNvGrpSpPr/>
          <p:nvPr/>
        </p:nvGrpSpPr>
        <p:grpSpPr>
          <a:xfrm>
            <a:off x="4116013" y="2448230"/>
            <a:ext cx="803702" cy="803701"/>
            <a:chOff x="0" y="0"/>
            <a:chExt cx="803700" cy="803700"/>
          </a:xfrm>
          <a:solidFill>
            <a:srgbClr val="1E723F"/>
          </a:solidFill>
        </p:grpSpPr>
        <p:sp>
          <p:nvSpPr>
            <p:cNvPr id="105" name="Google Shape;105;p9"/>
            <p:cNvSpPr/>
            <p:nvPr/>
          </p:nvSpPr>
          <p:spPr>
            <a:xfrm>
              <a:off x="0" y="0"/>
              <a:ext cx="803700" cy="803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0"/>
                <a:buFont typeface="Helvetica Neue Light"/>
                <a:buNone/>
              </a:pPr>
              <a:endPara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6" name="Google Shape;106;p9"/>
            <p:cNvSpPr txBox="1"/>
            <p:nvPr/>
          </p:nvSpPr>
          <p:spPr>
            <a:xfrm>
              <a:off x="55799" y="101025"/>
              <a:ext cx="692100" cy="601649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71400" tIns="71400" rIns="71400" bIns="714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r>
                <a:rPr lang="en-US" sz="30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" name="Google Shape;107;p9"/>
          <p:cNvSpPr/>
          <p:nvPr/>
        </p:nvSpPr>
        <p:spPr>
          <a:xfrm>
            <a:off x="5319858" y="6563291"/>
            <a:ext cx="3182400" cy="668700"/>
          </a:xfrm>
          <a:prstGeom prst="rect">
            <a:avLst/>
          </a:prstGeom>
          <a:noFill/>
          <a:ln w="63500" cap="flat" cmpd="sng">
            <a:solidFill>
              <a:srgbClr val="F48F14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 Light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8" name="Google Shape;108;p9"/>
          <p:cNvSpPr/>
          <p:nvPr/>
        </p:nvSpPr>
        <p:spPr>
          <a:xfrm>
            <a:off x="5319858" y="7291929"/>
            <a:ext cx="3182400" cy="668700"/>
          </a:xfrm>
          <a:prstGeom prst="rect">
            <a:avLst/>
          </a:prstGeom>
          <a:noFill/>
          <a:ln w="63500" cap="flat" cmpd="sng">
            <a:solidFill>
              <a:srgbClr val="7F317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 Light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9" name="Google Shape;109;p9"/>
          <p:cNvSpPr txBox="1"/>
          <p:nvPr/>
        </p:nvSpPr>
        <p:spPr>
          <a:xfrm>
            <a:off x="5222878" y="3535579"/>
            <a:ext cx="3376501" cy="539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317F"/>
              </a:buClr>
              <a:buSzPts val="2600"/>
              <a:buFont typeface="Helvetica Neue"/>
              <a:buNone/>
            </a:pPr>
            <a:r>
              <a:rPr lang="en-US" sz="2600" b="1" i="0" u="none" strike="noStrike" cap="none" dirty="0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Menu do </a:t>
            </a:r>
            <a:r>
              <a:rPr lang="en-US" sz="2600" b="1" i="0" u="none" strike="noStrike" cap="none" dirty="0" err="1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Usuário</a:t>
            </a:r>
            <a:r>
              <a:rPr lang="en-US" sz="2600" b="1" i="0" u="none" strike="noStrike" cap="none" dirty="0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400" b="0" i="0" u="none" strike="noStrike" cap="none" dirty="0">
              <a:solidFill>
                <a:srgbClr val="1E72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" name="Google Shape;110;p9"/>
          <p:cNvGrpSpPr/>
          <p:nvPr/>
        </p:nvGrpSpPr>
        <p:grpSpPr>
          <a:xfrm>
            <a:off x="8298991" y="6087850"/>
            <a:ext cx="803700" cy="803700"/>
            <a:chOff x="0" y="0"/>
            <a:chExt cx="803700" cy="803700"/>
          </a:xfrm>
          <a:solidFill>
            <a:srgbClr val="1E723F"/>
          </a:solidFill>
        </p:grpSpPr>
        <p:sp>
          <p:nvSpPr>
            <p:cNvPr id="111" name="Google Shape;111;p9"/>
            <p:cNvSpPr/>
            <p:nvPr/>
          </p:nvSpPr>
          <p:spPr>
            <a:xfrm>
              <a:off x="0" y="0"/>
              <a:ext cx="803700" cy="803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0"/>
                <a:buFont typeface="Helvetica Neue Light"/>
                <a:buNone/>
              </a:pPr>
              <a:endPara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12" name="Google Shape;112;p9"/>
            <p:cNvSpPr txBox="1"/>
            <p:nvPr/>
          </p:nvSpPr>
          <p:spPr>
            <a:xfrm>
              <a:off x="55799" y="101025"/>
              <a:ext cx="692100" cy="601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71400" tIns="71400" rIns="71400" bIns="714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r>
                <a:rPr lang="en-US" sz="30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13" name="Google Shape;113;p9"/>
          <p:cNvCxnSpPr/>
          <p:nvPr/>
        </p:nvCxnSpPr>
        <p:spPr>
          <a:xfrm rot="10800000" flipH="1">
            <a:off x="9258117" y="4928256"/>
            <a:ext cx="2967600" cy="1524600"/>
          </a:xfrm>
          <a:prstGeom prst="straightConnector1">
            <a:avLst/>
          </a:prstGeom>
          <a:noFill/>
          <a:ln w="38100" cap="flat" cmpd="sng">
            <a:solidFill>
              <a:srgbClr val="F48F14"/>
            </a:solidFill>
            <a:prstDash val="dot"/>
            <a:miter lim="400000"/>
            <a:headEnd type="none" w="sm" len="sm"/>
            <a:tailEnd type="none" w="sm" len="sm"/>
          </a:ln>
        </p:spPr>
      </p:cxnSp>
      <p:sp>
        <p:nvSpPr>
          <p:cNvPr id="114" name="Google Shape;114;p9"/>
          <p:cNvSpPr txBox="1"/>
          <p:nvPr/>
        </p:nvSpPr>
        <p:spPr>
          <a:xfrm>
            <a:off x="16751741" y="3343649"/>
            <a:ext cx="6182700" cy="19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None/>
            </a:pP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“</a:t>
            </a:r>
            <a:r>
              <a:rPr lang="en-US" sz="2300" b="1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Meu </a:t>
            </a:r>
            <a:r>
              <a:rPr lang="en-US" sz="2300" b="1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Perfil</a:t>
            </a:r>
            <a:r>
              <a:rPr lang="en-US" sz="2300" b="1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você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visualiza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como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seu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perfil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é visto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Rede. </a:t>
            </a:r>
            <a:endParaRPr sz="5000" b="0" i="0" u="none" strike="noStrike" cap="none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None/>
            </a:pP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Também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mostra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seus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amigos,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ações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selos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reconhecimento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páginas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com as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quais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você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possui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vínculo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5" name="Google Shape;115;p9"/>
          <p:cNvCxnSpPr/>
          <p:nvPr/>
        </p:nvCxnSpPr>
        <p:spPr>
          <a:xfrm rot="10800000">
            <a:off x="8998420" y="7604521"/>
            <a:ext cx="0" cy="3216600"/>
          </a:xfrm>
          <a:prstGeom prst="straightConnector1">
            <a:avLst/>
          </a:prstGeom>
          <a:noFill/>
          <a:ln w="38100" cap="flat" cmpd="sng">
            <a:solidFill>
              <a:srgbClr val="7E347E"/>
            </a:solidFill>
            <a:prstDash val="dot"/>
            <a:miter lim="400000"/>
            <a:headEnd type="none" w="sm" len="sm"/>
            <a:tailEnd type="none" w="sm" len="sm"/>
          </a:ln>
        </p:spPr>
      </p:cxnSp>
      <p:cxnSp>
        <p:nvCxnSpPr>
          <p:cNvPr id="116" name="Google Shape;116;p9"/>
          <p:cNvCxnSpPr/>
          <p:nvPr/>
        </p:nvCxnSpPr>
        <p:spPr>
          <a:xfrm>
            <a:off x="9000139" y="10845147"/>
            <a:ext cx="8667900" cy="0"/>
          </a:xfrm>
          <a:prstGeom prst="straightConnector1">
            <a:avLst/>
          </a:prstGeom>
          <a:noFill/>
          <a:ln w="38100" cap="flat" cmpd="sng">
            <a:solidFill>
              <a:srgbClr val="7E347E"/>
            </a:solidFill>
            <a:prstDash val="dot"/>
            <a:miter lim="400000"/>
            <a:headEnd type="none" w="sm" len="sm"/>
            <a:tailEnd type="none" w="sm" len="sm"/>
          </a:ln>
        </p:spPr>
      </p:cxnSp>
      <p:cxnSp>
        <p:nvCxnSpPr>
          <p:cNvPr id="117" name="Google Shape;117;p9"/>
          <p:cNvCxnSpPr/>
          <p:nvPr/>
        </p:nvCxnSpPr>
        <p:spPr>
          <a:xfrm>
            <a:off x="8587359" y="7626298"/>
            <a:ext cx="404700" cy="0"/>
          </a:xfrm>
          <a:prstGeom prst="straightConnector1">
            <a:avLst/>
          </a:prstGeom>
          <a:noFill/>
          <a:ln w="38100" cap="flat" cmpd="sng">
            <a:solidFill>
              <a:srgbClr val="7E347E"/>
            </a:solidFill>
            <a:prstDash val="dot"/>
            <a:miter lim="400000"/>
            <a:headEnd type="none" w="sm" len="sm"/>
            <a:tailEnd type="none" w="sm" len="sm"/>
          </a:ln>
        </p:spPr>
      </p:cxnSp>
      <p:sp>
        <p:nvSpPr>
          <p:cNvPr id="118" name="Google Shape;118;p9"/>
          <p:cNvSpPr txBox="1"/>
          <p:nvPr/>
        </p:nvSpPr>
        <p:spPr>
          <a:xfrm>
            <a:off x="9998675" y="11090124"/>
            <a:ext cx="7669500" cy="19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None/>
            </a:pP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Clique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1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</a:t>
            </a:r>
            <a:r>
              <a:rPr lang="en-US" sz="2300" b="1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Editar</a:t>
            </a:r>
            <a:r>
              <a:rPr lang="en-US" sz="2300" b="1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1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Perfil</a:t>
            </a:r>
            <a:r>
              <a:rPr lang="en-US" sz="2300" b="1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para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alterar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sua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descrição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e-mail,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foto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localização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ODS (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Objetivos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Desenvolvimento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Sustentável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de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preferência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senha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opções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recebimento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alertas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9"/>
          <p:cNvSpPr txBox="1"/>
          <p:nvPr/>
        </p:nvSpPr>
        <p:spPr>
          <a:xfrm>
            <a:off x="11401784" y="2770543"/>
            <a:ext cx="3376500" cy="539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317F"/>
              </a:buClr>
              <a:buSzPts val="2600"/>
              <a:buFont typeface="Helvetica Neue"/>
              <a:buNone/>
            </a:pPr>
            <a:r>
              <a:rPr lang="en-US" sz="2600" b="1" i="0" u="none" strike="noStrike" cap="none" dirty="0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Meu </a:t>
            </a:r>
            <a:r>
              <a:rPr lang="en-US" sz="2600" b="1" i="0" u="none" strike="noStrike" cap="none" dirty="0" err="1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Perfil</a:t>
            </a:r>
            <a:endParaRPr sz="1400" b="0" i="0" u="none" strike="noStrike" cap="none" dirty="0">
              <a:solidFill>
                <a:srgbClr val="1E72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718225" y="6891553"/>
            <a:ext cx="3246050" cy="5898465"/>
          </a:xfrm>
          <a:prstGeom prst="rect">
            <a:avLst/>
          </a:prstGeom>
          <a:noFill/>
          <a:ln w="9525" cap="flat" cmpd="sng">
            <a:solidFill>
              <a:srgbClr val="F3F7F5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25400" dir="3600000" rotWithShape="0">
              <a:srgbClr val="53585F">
                <a:alpha val="74117"/>
              </a:srgbClr>
            </a:outerShdw>
          </a:effectLst>
        </p:spPr>
      </p:pic>
      <p:sp>
        <p:nvSpPr>
          <p:cNvPr id="122" name="Google Shape;122;p9"/>
          <p:cNvSpPr txBox="1"/>
          <p:nvPr/>
        </p:nvSpPr>
        <p:spPr>
          <a:xfrm>
            <a:off x="21260375" y="9484325"/>
            <a:ext cx="2520900" cy="26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None/>
            </a:pP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Clique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1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“Minhas </a:t>
            </a:r>
            <a:r>
              <a:rPr lang="en-US" sz="2300" b="1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Credenciais</a:t>
            </a:r>
            <a:r>
              <a:rPr lang="en-US" sz="2300" b="1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para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gerenciar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os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endereços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e-mail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associados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à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sua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conta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O principal é o que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receberá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alertas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9"/>
          <p:cNvSpPr/>
          <p:nvPr/>
        </p:nvSpPr>
        <p:spPr>
          <a:xfrm>
            <a:off x="17750058" y="11090116"/>
            <a:ext cx="3182400" cy="668700"/>
          </a:xfrm>
          <a:prstGeom prst="rect">
            <a:avLst/>
          </a:prstGeom>
          <a:noFill/>
          <a:ln w="63500" cap="flat" cmpd="sng">
            <a:solidFill>
              <a:srgbClr val="F48F14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 Light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4737B94-D1F6-40B1-AD1A-D64C8F1E18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13573" y="562776"/>
            <a:ext cx="2303924" cy="13944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1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97214" y="3457196"/>
            <a:ext cx="3251201" cy="925830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25400" dir="5400000" rotWithShape="0">
              <a:srgbClr val="53585F">
                <a:alpha val="74117"/>
              </a:srgbClr>
            </a:outerShdw>
          </a:effectLst>
        </p:spPr>
      </p:pic>
      <p:pic>
        <p:nvPicPr>
          <p:cNvPr id="129" name="Google Shape;129;p11" descr="Captura de Tela 2018-08-22 às 11.31.47.png"/>
          <p:cNvPicPr preferRelativeResize="0"/>
          <p:nvPr/>
        </p:nvPicPr>
        <p:blipFill rotWithShape="1">
          <a:blip r:embed="rId4">
            <a:alphaModFix/>
          </a:blip>
          <a:srcRect b="25576"/>
          <a:stretch/>
        </p:blipFill>
        <p:spPr>
          <a:xfrm>
            <a:off x="17452431" y="8272981"/>
            <a:ext cx="5752007" cy="350873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25400" dir="5400000" rotWithShape="0">
              <a:srgbClr val="53585F">
                <a:alpha val="72941"/>
              </a:srgbClr>
            </a:outerShdw>
          </a:effectLst>
        </p:spPr>
      </p:pic>
      <p:sp>
        <p:nvSpPr>
          <p:cNvPr id="130" name="Google Shape;130;p11"/>
          <p:cNvSpPr txBox="1"/>
          <p:nvPr/>
        </p:nvSpPr>
        <p:spPr>
          <a:xfrm>
            <a:off x="1590563" y="807765"/>
            <a:ext cx="13796298" cy="986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2D80"/>
              </a:buClr>
              <a:buSzPts val="5500"/>
              <a:buFont typeface="Helvetica Neue"/>
              <a:buNone/>
            </a:pPr>
            <a:r>
              <a:rPr lang="en-US" sz="5500" b="1" i="0" u="none" strike="noStrike" cap="none" dirty="0" err="1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Interagindo</a:t>
            </a:r>
            <a:r>
              <a:rPr lang="en-US" sz="5500" b="1" i="0" u="none" strike="noStrike" cap="none" dirty="0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com Outros </a:t>
            </a:r>
            <a:r>
              <a:rPr lang="en-US" sz="5500" b="1" i="0" u="none" strike="noStrike" cap="none" dirty="0" err="1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Voluntários</a:t>
            </a:r>
            <a:endParaRPr sz="1400" b="0" i="0" u="none" strike="noStrike" cap="none" dirty="0">
              <a:solidFill>
                <a:srgbClr val="1E72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1"/>
          <p:cNvSpPr/>
          <p:nvPr/>
        </p:nvSpPr>
        <p:spPr>
          <a:xfrm>
            <a:off x="1244600" y="905274"/>
            <a:ext cx="199629" cy="864081"/>
          </a:xfrm>
          <a:prstGeom prst="roundRect">
            <a:avLst>
              <a:gd name="adj" fmla="val 50000"/>
            </a:avLst>
          </a:prstGeom>
          <a:solidFill>
            <a:srgbClr val="8DC63F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 Light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32" name="Google Shape;132;p11"/>
          <p:cNvCxnSpPr/>
          <p:nvPr/>
        </p:nvCxnSpPr>
        <p:spPr>
          <a:xfrm>
            <a:off x="1266503" y="2083410"/>
            <a:ext cx="21850994" cy="1"/>
          </a:xfrm>
          <a:prstGeom prst="straightConnector1">
            <a:avLst/>
          </a:prstGeom>
          <a:noFill/>
          <a:ln w="38100" cap="flat" cmpd="sng">
            <a:solidFill>
              <a:srgbClr val="7E2B76"/>
            </a:solidFill>
            <a:prstDash val="dot"/>
            <a:miter lim="400000"/>
            <a:headEnd type="none" w="sm" len="sm"/>
            <a:tailEnd type="none" w="sm" len="sm"/>
          </a:ln>
        </p:spPr>
      </p:cxnSp>
      <p:pic>
        <p:nvPicPr>
          <p:cNvPr id="133" name="Google Shape;133;p11" descr="Captura de Tela 2018-08-21 às 19.11.53.png"/>
          <p:cNvPicPr preferRelativeResize="0"/>
          <p:nvPr/>
        </p:nvPicPr>
        <p:blipFill rotWithShape="1">
          <a:blip r:embed="rId5">
            <a:alphaModFix/>
          </a:blip>
          <a:srcRect l="3385" t="1320" r="2033" b="1317"/>
          <a:stretch/>
        </p:blipFill>
        <p:spPr>
          <a:xfrm>
            <a:off x="3107742" y="3828597"/>
            <a:ext cx="6676166" cy="682408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25400" dir="5400000" rotWithShape="0">
              <a:srgbClr val="53585F">
                <a:alpha val="74117"/>
              </a:srgbClr>
            </a:outerShdw>
          </a:effectLst>
        </p:spPr>
      </p:pic>
      <p:sp>
        <p:nvSpPr>
          <p:cNvPr id="134" name="Google Shape;134;p11"/>
          <p:cNvSpPr/>
          <p:nvPr/>
        </p:nvSpPr>
        <p:spPr>
          <a:xfrm>
            <a:off x="7660887" y="7212221"/>
            <a:ext cx="2009484" cy="504457"/>
          </a:xfrm>
          <a:prstGeom prst="rect">
            <a:avLst/>
          </a:prstGeom>
          <a:noFill/>
          <a:ln w="63500" cap="flat" cmpd="sng">
            <a:solidFill>
              <a:srgbClr val="F48F14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 Light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35" name="Google Shape;135;p11"/>
          <p:cNvSpPr/>
          <p:nvPr/>
        </p:nvSpPr>
        <p:spPr>
          <a:xfrm>
            <a:off x="3167766" y="7163406"/>
            <a:ext cx="929774" cy="602088"/>
          </a:xfrm>
          <a:prstGeom prst="rect">
            <a:avLst/>
          </a:prstGeom>
          <a:noFill/>
          <a:ln w="63500" cap="flat" cmpd="sng">
            <a:solidFill>
              <a:srgbClr val="F48F14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 Light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36" name="Google Shape;136;p11"/>
          <p:cNvSpPr/>
          <p:nvPr/>
        </p:nvSpPr>
        <p:spPr>
          <a:xfrm>
            <a:off x="13229259" y="9542604"/>
            <a:ext cx="3357843" cy="618770"/>
          </a:xfrm>
          <a:prstGeom prst="rect">
            <a:avLst/>
          </a:prstGeom>
          <a:noFill/>
          <a:ln w="63500" cap="flat" cmpd="sng">
            <a:solidFill>
              <a:srgbClr val="F48F14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 Light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37" name="Google Shape;137;p11"/>
          <p:cNvSpPr/>
          <p:nvPr/>
        </p:nvSpPr>
        <p:spPr>
          <a:xfrm>
            <a:off x="17449606" y="8714971"/>
            <a:ext cx="1194886" cy="504457"/>
          </a:xfrm>
          <a:prstGeom prst="rect">
            <a:avLst/>
          </a:prstGeom>
          <a:noFill/>
          <a:ln w="63500" cap="flat" cmpd="sng">
            <a:solidFill>
              <a:srgbClr val="F48F14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 Light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38" name="Google Shape;138;p11"/>
          <p:cNvSpPr txBox="1"/>
          <p:nvPr/>
        </p:nvSpPr>
        <p:spPr>
          <a:xfrm>
            <a:off x="640234" y="6356368"/>
            <a:ext cx="2072984" cy="906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</a:pP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Converse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pelo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1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"Chat".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9" name="Google Shape;139;p11"/>
          <p:cNvCxnSpPr/>
          <p:nvPr/>
        </p:nvCxnSpPr>
        <p:spPr>
          <a:xfrm>
            <a:off x="742811" y="7477149"/>
            <a:ext cx="2386921" cy="1"/>
          </a:xfrm>
          <a:prstGeom prst="straightConnector1">
            <a:avLst/>
          </a:prstGeom>
          <a:noFill/>
          <a:ln w="38100" cap="flat" cmpd="sng">
            <a:solidFill>
              <a:srgbClr val="F48F14"/>
            </a:solidFill>
            <a:prstDash val="dot"/>
            <a:miter lim="400000"/>
            <a:headEnd type="none" w="sm" len="sm"/>
            <a:tailEnd type="none" w="sm" len="sm"/>
          </a:ln>
        </p:spPr>
      </p:cxnSp>
      <p:cxnSp>
        <p:nvCxnSpPr>
          <p:cNvPr id="140" name="Google Shape;140;p11"/>
          <p:cNvCxnSpPr/>
          <p:nvPr/>
        </p:nvCxnSpPr>
        <p:spPr>
          <a:xfrm rot="10800000" flipH="1">
            <a:off x="9711684" y="6286300"/>
            <a:ext cx="1265268" cy="1265268"/>
          </a:xfrm>
          <a:prstGeom prst="straightConnector1">
            <a:avLst/>
          </a:prstGeom>
          <a:noFill/>
          <a:ln w="38100" cap="flat" cmpd="sng">
            <a:solidFill>
              <a:srgbClr val="F48F14"/>
            </a:solidFill>
            <a:prstDash val="dot"/>
            <a:miter lim="400000"/>
            <a:headEnd type="none" w="sm" len="sm"/>
            <a:tailEnd type="none" w="sm" len="sm"/>
          </a:ln>
        </p:spPr>
      </p:cxnSp>
      <p:sp>
        <p:nvSpPr>
          <p:cNvPr id="141" name="Google Shape;141;p11"/>
          <p:cNvSpPr txBox="1"/>
          <p:nvPr/>
        </p:nvSpPr>
        <p:spPr>
          <a:xfrm>
            <a:off x="10178499" y="5379295"/>
            <a:ext cx="2072984" cy="904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</a:pPr>
            <a:r>
              <a:rPr lang="en-US" sz="2600" b="1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"Adicione aos amigos"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1"/>
          <p:cNvSpPr txBox="1"/>
          <p:nvPr/>
        </p:nvSpPr>
        <p:spPr>
          <a:xfrm>
            <a:off x="5708099" y="11735408"/>
            <a:ext cx="4615552" cy="906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</a:pP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Envie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"</a:t>
            </a:r>
            <a:r>
              <a:rPr lang="en-US" sz="2600" b="1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Selos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"para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elogiar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voluntários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que se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destacam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3" name="Google Shape;143;p11"/>
          <p:cNvCxnSpPr/>
          <p:nvPr/>
        </p:nvCxnSpPr>
        <p:spPr>
          <a:xfrm>
            <a:off x="6967412" y="8521863"/>
            <a:ext cx="956832" cy="3144564"/>
          </a:xfrm>
          <a:prstGeom prst="straightConnector1">
            <a:avLst/>
          </a:prstGeom>
          <a:noFill/>
          <a:ln w="38100" cap="flat" cmpd="sng">
            <a:solidFill>
              <a:srgbClr val="F48F14"/>
            </a:solidFill>
            <a:prstDash val="dot"/>
            <a:miter lim="400000"/>
            <a:headEnd type="none" w="sm" len="sm"/>
            <a:tailEnd type="none" w="sm" len="sm"/>
          </a:ln>
        </p:spPr>
      </p:cxnSp>
      <p:sp>
        <p:nvSpPr>
          <p:cNvPr id="144" name="Google Shape;144;p11"/>
          <p:cNvSpPr txBox="1"/>
          <p:nvPr/>
        </p:nvSpPr>
        <p:spPr>
          <a:xfrm>
            <a:off x="17275938" y="5827204"/>
            <a:ext cx="5751900" cy="17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</a:pPr>
            <a:r>
              <a:rPr lang="en-US" sz="26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seu menu pessoal, em:</a:t>
            </a:r>
            <a:br>
              <a:rPr lang="en-US" sz="26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26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</a:t>
            </a:r>
            <a:r>
              <a:rPr lang="en-US" sz="2600" b="1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Meus Amigos</a:t>
            </a:r>
            <a:r>
              <a:rPr lang="en-US" sz="26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 verá a </a:t>
            </a:r>
            <a:r>
              <a:rPr lang="en-US" sz="2600" b="1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lista de seus contatos</a:t>
            </a:r>
            <a:r>
              <a:rPr lang="en-US" sz="26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na rede e pode acompanhar </a:t>
            </a:r>
            <a:r>
              <a:rPr lang="en-US" sz="2600" b="1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novas solicitações de amizade</a:t>
            </a:r>
            <a:r>
              <a:rPr lang="en-US" sz="26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1"/>
          <p:cNvSpPr/>
          <p:nvPr/>
        </p:nvSpPr>
        <p:spPr>
          <a:xfrm>
            <a:off x="5927707" y="7802361"/>
            <a:ext cx="1194887" cy="618771"/>
          </a:xfrm>
          <a:prstGeom prst="rect">
            <a:avLst/>
          </a:prstGeom>
          <a:noFill/>
          <a:ln w="63500" cap="flat" cmpd="sng">
            <a:solidFill>
              <a:srgbClr val="F48F14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 Light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46" name="Google Shape;146;p11"/>
          <p:cNvSpPr txBox="1"/>
          <p:nvPr/>
        </p:nvSpPr>
        <p:spPr>
          <a:xfrm>
            <a:off x="1254387" y="2262466"/>
            <a:ext cx="16092484" cy="490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None/>
            </a:pPr>
            <a:r>
              <a:rPr lang="en-US"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Ao visitar o perfil de um voluntário, você pode solicitar amizade, enviar mensagens privadas e conhecer suas ações.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7" name="Google Shape;147;p11"/>
          <p:cNvCxnSpPr/>
          <p:nvPr/>
        </p:nvCxnSpPr>
        <p:spPr>
          <a:xfrm rot="10800000" flipH="1">
            <a:off x="18300017" y="7507970"/>
            <a:ext cx="1501200" cy="1091700"/>
          </a:xfrm>
          <a:prstGeom prst="straightConnector1">
            <a:avLst/>
          </a:prstGeom>
          <a:noFill/>
          <a:ln w="38100" cap="flat" cmpd="sng">
            <a:solidFill>
              <a:srgbClr val="F48F14"/>
            </a:solidFill>
            <a:prstDash val="dot"/>
            <a:miter lim="400000"/>
            <a:headEnd type="none" w="sm" len="sm"/>
            <a:tailEnd type="none" w="sm" len="sm"/>
          </a:ln>
        </p:spPr>
      </p:cxnSp>
      <p:grpSp>
        <p:nvGrpSpPr>
          <p:cNvPr id="149" name="Google Shape;149;p11"/>
          <p:cNvGrpSpPr/>
          <p:nvPr/>
        </p:nvGrpSpPr>
        <p:grpSpPr>
          <a:xfrm>
            <a:off x="16559347" y="6580544"/>
            <a:ext cx="724871" cy="3446822"/>
            <a:chOff x="0" y="0"/>
            <a:chExt cx="724871" cy="3446822"/>
          </a:xfrm>
        </p:grpSpPr>
        <p:cxnSp>
          <p:nvCxnSpPr>
            <p:cNvPr id="150" name="Google Shape;150;p11"/>
            <p:cNvCxnSpPr/>
            <p:nvPr/>
          </p:nvCxnSpPr>
          <p:spPr>
            <a:xfrm rot="10800000">
              <a:off x="544421" y="22303"/>
              <a:ext cx="0" cy="3424200"/>
            </a:xfrm>
            <a:prstGeom prst="straightConnector1">
              <a:avLst/>
            </a:prstGeom>
            <a:noFill/>
            <a:ln w="38100" cap="flat" cmpd="sng">
              <a:solidFill>
                <a:srgbClr val="F48F14"/>
              </a:solidFill>
              <a:prstDash val="dot"/>
              <a:miter lim="400000"/>
              <a:headEnd type="none" w="sm" len="sm"/>
              <a:tailEnd type="none" w="sm" len="sm"/>
            </a:ln>
          </p:spPr>
        </p:cxnSp>
        <p:cxnSp>
          <p:nvCxnSpPr>
            <p:cNvPr id="151" name="Google Shape;151;p11"/>
            <p:cNvCxnSpPr/>
            <p:nvPr/>
          </p:nvCxnSpPr>
          <p:spPr>
            <a:xfrm>
              <a:off x="0" y="3446822"/>
              <a:ext cx="566400" cy="0"/>
            </a:xfrm>
            <a:prstGeom prst="straightConnector1">
              <a:avLst/>
            </a:prstGeom>
            <a:noFill/>
            <a:ln w="38100" cap="flat" cmpd="sng">
              <a:solidFill>
                <a:srgbClr val="F48F14"/>
              </a:solidFill>
              <a:prstDash val="dot"/>
              <a:miter lim="400000"/>
              <a:headEnd type="none" w="sm" len="sm"/>
              <a:tailEnd type="none" w="sm" len="sm"/>
            </a:ln>
          </p:spPr>
        </p:cxnSp>
        <p:cxnSp>
          <p:nvCxnSpPr>
            <p:cNvPr id="152" name="Google Shape;152;p11"/>
            <p:cNvCxnSpPr/>
            <p:nvPr/>
          </p:nvCxnSpPr>
          <p:spPr>
            <a:xfrm>
              <a:off x="525371" y="0"/>
              <a:ext cx="199500" cy="0"/>
            </a:xfrm>
            <a:prstGeom prst="straightConnector1">
              <a:avLst/>
            </a:prstGeom>
            <a:noFill/>
            <a:ln w="38100" cap="flat" cmpd="sng">
              <a:solidFill>
                <a:srgbClr val="F48F14"/>
              </a:solidFill>
              <a:prstDash val="dot"/>
              <a:miter lim="400000"/>
              <a:headEnd type="none" w="sm" len="sm"/>
              <a:tailEnd type="none" w="sm" len="sm"/>
            </a:ln>
          </p:spPr>
        </p:cxnSp>
      </p:grpSp>
      <p:pic>
        <p:nvPicPr>
          <p:cNvPr id="27" name="Imagem 26">
            <a:extLst>
              <a:ext uri="{FF2B5EF4-FFF2-40B4-BE49-F238E27FC236}">
                <a16:creationId xmlns:a16="http://schemas.microsoft.com/office/drawing/2014/main" id="{12E50314-C9A7-4923-B4B9-ADE499AE25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13573" y="562776"/>
            <a:ext cx="2303924" cy="13944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7075" y="4152175"/>
            <a:ext cx="8783326" cy="91525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8" name="Google Shape;158;p13"/>
          <p:cNvSpPr txBox="1"/>
          <p:nvPr/>
        </p:nvSpPr>
        <p:spPr>
          <a:xfrm>
            <a:off x="1590563" y="807765"/>
            <a:ext cx="20424000" cy="9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2D80"/>
              </a:buClr>
              <a:buSzPts val="5500"/>
              <a:buFont typeface="Helvetica Neue"/>
              <a:buNone/>
            </a:pPr>
            <a:r>
              <a:rPr lang="en-US" sz="5500" b="1" i="0" u="none" strike="noStrike" cap="none" dirty="0" err="1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Participando</a:t>
            </a:r>
            <a:r>
              <a:rPr lang="en-US" sz="5500" b="1" i="0" u="none" strike="noStrike" cap="none" dirty="0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das </a:t>
            </a:r>
            <a:r>
              <a:rPr lang="en-US" sz="5500" b="1" i="0" u="none" strike="noStrike" cap="none" dirty="0" err="1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Ações</a:t>
            </a:r>
            <a:endParaRPr sz="1400" b="0" i="0" u="none" strike="noStrike" cap="none" dirty="0">
              <a:solidFill>
                <a:srgbClr val="1E72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3"/>
          <p:cNvSpPr/>
          <p:nvPr/>
        </p:nvSpPr>
        <p:spPr>
          <a:xfrm>
            <a:off x="1244600" y="905274"/>
            <a:ext cx="199500" cy="864000"/>
          </a:xfrm>
          <a:prstGeom prst="roundRect">
            <a:avLst>
              <a:gd name="adj" fmla="val 50000"/>
            </a:avLst>
          </a:prstGeom>
          <a:solidFill>
            <a:srgbClr val="8DC63F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 Light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60" name="Google Shape;160;p13"/>
          <p:cNvCxnSpPr/>
          <p:nvPr/>
        </p:nvCxnSpPr>
        <p:spPr>
          <a:xfrm>
            <a:off x="1266503" y="2083410"/>
            <a:ext cx="21851100" cy="0"/>
          </a:xfrm>
          <a:prstGeom prst="straightConnector1">
            <a:avLst/>
          </a:prstGeom>
          <a:noFill/>
          <a:ln w="38100" cap="flat" cmpd="sng">
            <a:solidFill>
              <a:srgbClr val="7E2B76"/>
            </a:solidFill>
            <a:prstDash val="dot"/>
            <a:miter lim="400000"/>
            <a:headEnd type="none" w="sm" len="sm"/>
            <a:tailEnd type="none" w="sm" len="sm"/>
          </a:ln>
        </p:spPr>
      </p:cxnSp>
      <p:sp>
        <p:nvSpPr>
          <p:cNvPr id="162" name="Google Shape;162;p13"/>
          <p:cNvSpPr txBox="1"/>
          <p:nvPr/>
        </p:nvSpPr>
        <p:spPr>
          <a:xfrm>
            <a:off x="12365963" y="8892625"/>
            <a:ext cx="4950900" cy="10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None/>
            </a:pPr>
            <a:r>
              <a:rPr lang="en-US" sz="23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Usar o </a:t>
            </a:r>
            <a:r>
              <a:rPr lang="en-US" sz="2300" b="1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Chat</a:t>
            </a:r>
            <a:r>
              <a:rPr lang="en-US" sz="23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 interaja com o líder e outros participantes.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3"/>
          <p:cNvSpPr txBox="1"/>
          <p:nvPr/>
        </p:nvSpPr>
        <p:spPr>
          <a:xfrm>
            <a:off x="12245250" y="7459363"/>
            <a:ext cx="4589100" cy="6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None/>
            </a:pP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Publicar</a:t>
            </a:r>
            <a:r>
              <a:rPr lang="en-US" sz="2300" b="1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1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Fotos</a:t>
            </a:r>
            <a:r>
              <a:rPr lang="en-US" sz="2300" b="1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lang="en-US" sz="2300" b="1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300" b="1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Documentos</a:t>
            </a:r>
            <a:r>
              <a:rPr lang="en-US" sz="2300" b="1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!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3"/>
          <p:cNvSpPr txBox="1"/>
          <p:nvPr/>
        </p:nvSpPr>
        <p:spPr>
          <a:xfrm>
            <a:off x="12483325" y="10987275"/>
            <a:ext cx="4589100" cy="11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None/>
            </a:pPr>
            <a:r>
              <a:rPr lang="en-US" sz="23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Ajudar a promover a ação usando os recursos em </a:t>
            </a:r>
            <a:r>
              <a:rPr lang="en-US" sz="2300" b="1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“Compartilhar”</a:t>
            </a:r>
            <a:r>
              <a:rPr lang="en-US" sz="23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3"/>
          <p:cNvSpPr txBox="1"/>
          <p:nvPr/>
        </p:nvSpPr>
        <p:spPr>
          <a:xfrm>
            <a:off x="12454075" y="12157800"/>
            <a:ext cx="4950900" cy="11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None/>
            </a:pPr>
            <a:r>
              <a:rPr lang="en-US" sz="23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Você gostou da iniciativa? Valorize-a dando um </a:t>
            </a:r>
            <a:r>
              <a:rPr lang="en-US" sz="2300" b="1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Selo de reconhecimento</a:t>
            </a:r>
            <a:r>
              <a:rPr lang="en-US" sz="23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 incentivo.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3"/>
          <p:cNvSpPr txBox="1"/>
          <p:nvPr/>
        </p:nvSpPr>
        <p:spPr>
          <a:xfrm>
            <a:off x="2336150" y="2541025"/>
            <a:ext cx="186204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None/>
            </a:pP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participar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você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só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precisa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1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estar</a:t>
            </a:r>
            <a:r>
              <a:rPr lang="en-US" sz="2600" b="1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1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logado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acessar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ação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depois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clicar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1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</a:t>
            </a:r>
            <a:r>
              <a:rPr lang="en-US" sz="2600" b="1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Quero</a:t>
            </a:r>
            <a:r>
              <a:rPr lang="en-US" sz="2600" b="1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1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participar</a:t>
            </a:r>
            <a:r>
              <a:rPr lang="en-US" sz="2600" b="1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!”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2600" b="1" i="1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None/>
            </a:pPr>
            <a:endParaRPr sz="23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None/>
            </a:pPr>
            <a:endParaRPr sz="23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67" name="Google Shape;167;p13"/>
          <p:cNvGrpSpPr/>
          <p:nvPr/>
        </p:nvGrpSpPr>
        <p:grpSpPr>
          <a:xfrm>
            <a:off x="1266495" y="2381093"/>
            <a:ext cx="803700" cy="803700"/>
            <a:chOff x="0" y="0"/>
            <a:chExt cx="803700" cy="803700"/>
          </a:xfrm>
          <a:solidFill>
            <a:srgbClr val="1E723F"/>
          </a:solidFill>
        </p:grpSpPr>
        <p:sp>
          <p:nvSpPr>
            <p:cNvPr id="168" name="Google Shape;168;p13"/>
            <p:cNvSpPr/>
            <p:nvPr/>
          </p:nvSpPr>
          <p:spPr>
            <a:xfrm>
              <a:off x="0" y="0"/>
              <a:ext cx="803700" cy="803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0"/>
                <a:buFont typeface="Helvetica Neue Light"/>
                <a:buNone/>
              </a:pPr>
              <a:endPara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9" name="Google Shape;169;p13"/>
            <p:cNvSpPr txBox="1"/>
            <p:nvPr/>
          </p:nvSpPr>
          <p:spPr>
            <a:xfrm>
              <a:off x="55799" y="101025"/>
              <a:ext cx="692100" cy="601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71400" tIns="71400" rIns="71400" bIns="714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r>
                <a:rPr lang="en-US" sz="30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" name="Google Shape;170;p13"/>
          <p:cNvSpPr txBox="1"/>
          <p:nvPr/>
        </p:nvSpPr>
        <p:spPr>
          <a:xfrm>
            <a:off x="2336150" y="3489175"/>
            <a:ext cx="88632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None/>
            </a:pPr>
            <a:r>
              <a:rPr lang="en-US" sz="26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Como participante da ação, você pode:</a:t>
            </a:r>
            <a:endParaRPr sz="2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None/>
            </a:pPr>
            <a:endParaRPr sz="2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71" name="Google Shape;171;p13"/>
          <p:cNvGrpSpPr/>
          <p:nvPr/>
        </p:nvGrpSpPr>
        <p:grpSpPr>
          <a:xfrm>
            <a:off x="1266495" y="3405443"/>
            <a:ext cx="803700" cy="803700"/>
            <a:chOff x="0" y="0"/>
            <a:chExt cx="803700" cy="803700"/>
          </a:xfrm>
          <a:solidFill>
            <a:srgbClr val="1E723F"/>
          </a:solidFill>
        </p:grpSpPr>
        <p:sp>
          <p:nvSpPr>
            <p:cNvPr id="172" name="Google Shape;172;p13"/>
            <p:cNvSpPr/>
            <p:nvPr/>
          </p:nvSpPr>
          <p:spPr>
            <a:xfrm>
              <a:off x="0" y="0"/>
              <a:ext cx="803700" cy="803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0"/>
                <a:buFont typeface="Helvetica Neue Light"/>
                <a:buNone/>
              </a:pPr>
              <a:endPara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3" name="Google Shape;173;p13"/>
            <p:cNvSpPr txBox="1"/>
            <p:nvPr/>
          </p:nvSpPr>
          <p:spPr>
            <a:xfrm>
              <a:off x="55799" y="101025"/>
              <a:ext cx="692100" cy="601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71400" tIns="71400" rIns="71400" bIns="714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r>
                <a:rPr lang="en-US" sz="30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4" name="Google Shape;17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96525" y="2372935"/>
            <a:ext cx="3962400" cy="1866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5" name="Google Shape;175;p13"/>
          <p:cNvSpPr txBox="1"/>
          <p:nvPr/>
        </p:nvSpPr>
        <p:spPr>
          <a:xfrm>
            <a:off x="12245250" y="5437250"/>
            <a:ext cx="8461800" cy="18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None/>
            </a:pPr>
            <a:r>
              <a:rPr lang="en-US" sz="23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Confirmar sua participação na ação! No dia/local da ação, clique em </a:t>
            </a:r>
            <a:r>
              <a:rPr lang="en-US" sz="2300" b="1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"Check-in"</a:t>
            </a:r>
            <a:r>
              <a:rPr lang="en-US" sz="23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(você precisa estar dentro de um raio de até 1km do endereço informado pelo líder). Se a ação for virtual, clique em </a:t>
            </a:r>
            <a:r>
              <a:rPr lang="en-US" sz="2300" b="1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"Eu fiz"</a:t>
            </a:r>
            <a:r>
              <a:rPr lang="en-US" sz="23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3"/>
          <p:cNvSpPr/>
          <p:nvPr/>
        </p:nvSpPr>
        <p:spPr>
          <a:xfrm>
            <a:off x="17949650" y="9680295"/>
            <a:ext cx="5471100" cy="2957400"/>
          </a:xfrm>
          <a:prstGeom prst="roundRect">
            <a:avLst>
              <a:gd name="adj" fmla="val 23877"/>
            </a:avLst>
          </a:prstGeom>
          <a:solidFill>
            <a:srgbClr val="1E723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 Light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77" name="Google Shape;177;p13"/>
          <p:cNvSpPr txBox="1"/>
          <p:nvPr/>
        </p:nvSpPr>
        <p:spPr>
          <a:xfrm>
            <a:off x="18452425" y="9870598"/>
            <a:ext cx="4606500" cy="24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Helvetica Neue"/>
              <a:buNone/>
            </a:pPr>
            <a:r>
              <a:rPr lang="en-US" sz="2600" b="1" i="1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Atenção</a:t>
            </a:r>
            <a:r>
              <a:rPr lang="en-US" sz="2600" b="1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r>
              <a:rPr lang="en-US" sz="2600" b="0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se por </a:t>
            </a:r>
            <a:r>
              <a:rPr lang="en-US" sz="2600" b="0" i="1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algum</a:t>
            </a:r>
            <a:r>
              <a:rPr lang="en-US" sz="2600" b="0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0" i="1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motivo</a:t>
            </a:r>
            <a:r>
              <a:rPr lang="en-US" sz="2600" b="0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0" i="1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você</a:t>
            </a:r>
            <a:r>
              <a:rPr lang="en-US" sz="2600" b="0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0" i="1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não</a:t>
            </a:r>
            <a:r>
              <a:rPr lang="en-US" sz="2600" b="0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0" i="1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puder</a:t>
            </a:r>
            <a:r>
              <a:rPr lang="en-US" sz="2600" b="0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0" i="1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mais</a:t>
            </a:r>
            <a:r>
              <a:rPr lang="en-US" sz="2600" b="0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0" i="1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participar</a:t>
            </a:r>
            <a:r>
              <a:rPr lang="en-US" sz="2600" b="0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600" b="0" i="1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basta</a:t>
            </a:r>
            <a:r>
              <a:rPr lang="en-US" sz="2600" b="0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0" i="1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clicar</a:t>
            </a:r>
            <a:r>
              <a:rPr lang="en-US" sz="2600" b="0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0" i="1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</a:t>
            </a:r>
            <a:r>
              <a:rPr lang="en-US" sz="2600" b="0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1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</a:t>
            </a:r>
            <a:r>
              <a:rPr lang="en-US" sz="2600" b="1" i="1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Inscrito</a:t>
            </a:r>
            <a:r>
              <a:rPr lang="en-US" sz="2600" b="1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”/ “meu </a:t>
            </a:r>
            <a:r>
              <a:rPr lang="en-US" sz="2600" b="1" i="1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formulário</a:t>
            </a:r>
            <a:r>
              <a:rPr lang="en-US" sz="2600" b="1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2600" b="1" i="1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inscrição</a:t>
            </a:r>
            <a:r>
              <a:rPr lang="en-US" sz="2600" b="1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</a:t>
            </a:r>
            <a:r>
              <a:rPr lang="en-US" sz="2600" b="0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para </a:t>
            </a:r>
            <a:r>
              <a:rPr lang="en-US" sz="2600" b="0" i="1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cancelar</a:t>
            </a:r>
            <a:r>
              <a:rPr lang="en-US" sz="2600" b="0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0" i="1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sua</a:t>
            </a:r>
            <a:r>
              <a:rPr lang="en-US" sz="2600" b="0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0" i="1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inscrição</a:t>
            </a:r>
            <a:r>
              <a:rPr lang="en-US" sz="2600" b="0" i="1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8" name="Google Shape;178;p13"/>
          <p:cNvCxnSpPr>
            <a:stCxn id="175" idx="1"/>
          </p:cNvCxnSpPr>
          <p:nvPr/>
        </p:nvCxnSpPr>
        <p:spPr>
          <a:xfrm flipH="1">
            <a:off x="10774050" y="6370700"/>
            <a:ext cx="1471200" cy="443100"/>
          </a:xfrm>
          <a:prstGeom prst="straightConnector1">
            <a:avLst/>
          </a:prstGeom>
          <a:noFill/>
          <a:ln w="38100" cap="flat" cmpd="sng">
            <a:solidFill>
              <a:srgbClr val="DE6A10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79" name="Google Shape;179;p13"/>
          <p:cNvCxnSpPr>
            <a:stCxn id="163" idx="1"/>
          </p:cNvCxnSpPr>
          <p:nvPr/>
        </p:nvCxnSpPr>
        <p:spPr>
          <a:xfrm flipH="1">
            <a:off x="11034450" y="7781413"/>
            <a:ext cx="1210800" cy="240300"/>
          </a:xfrm>
          <a:prstGeom prst="straightConnector1">
            <a:avLst/>
          </a:prstGeom>
          <a:noFill/>
          <a:ln w="38100" cap="flat" cmpd="sng">
            <a:solidFill>
              <a:srgbClr val="DE6A10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80" name="Google Shape;180;p13"/>
          <p:cNvCxnSpPr>
            <a:stCxn id="162" idx="1"/>
          </p:cNvCxnSpPr>
          <p:nvPr/>
        </p:nvCxnSpPr>
        <p:spPr>
          <a:xfrm rot="10800000">
            <a:off x="8399363" y="8369275"/>
            <a:ext cx="3966600" cy="1057500"/>
          </a:xfrm>
          <a:prstGeom prst="straightConnector1">
            <a:avLst/>
          </a:prstGeom>
          <a:noFill/>
          <a:ln w="38100" cap="flat" cmpd="sng">
            <a:solidFill>
              <a:srgbClr val="DE6A10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81" name="Google Shape;181;p13"/>
          <p:cNvCxnSpPr/>
          <p:nvPr/>
        </p:nvCxnSpPr>
        <p:spPr>
          <a:xfrm flipH="1">
            <a:off x="11255225" y="12741675"/>
            <a:ext cx="1094700" cy="165600"/>
          </a:xfrm>
          <a:prstGeom prst="straightConnector1">
            <a:avLst/>
          </a:prstGeom>
          <a:noFill/>
          <a:ln w="38100" cap="flat" cmpd="sng">
            <a:solidFill>
              <a:srgbClr val="DE6A10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82" name="Google Shape;182;p13"/>
          <p:cNvCxnSpPr/>
          <p:nvPr/>
        </p:nvCxnSpPr>
        <p:spPr>
          <a:xfrm flipH="1">
            <a:off x="11302475" y="11335375"/>
            <a:ext cx="1094700" cy="165600"/>
          </a:xfrm>
          <a:prstGeom prst="straightConnector1">
            <a:avLst/>
          </a:prstGeom>
          <a:noFill/>
          <a:ln w="38100" cap="flat" cmpd="sng">
            <a:solidFill>
              <a:srgbClr val="DE6A10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83" name="Google Shape;183;p13"/>
          <p:cNvCxnSpPr>
            <a:stCxn id="174" idx="1"/>
          </p:cNvCxnSpPr>
          <p:nvPr/>
        </p:nvCxnSpPr>
        <p:spPr>
          <a:xfrm rot="10800000">
            <a:off x="17550625" y="2838085"/>
            <a:ext cx="1545900" cy="468300"/>
          </a:xfrm>
          <a:prstGeom prst="straightConnector1">
            <a:avLst/>
          </a:prstGeom>
          <a:noFill/>
          <a:ln w="38100" cap="flat" cmpd="sng">
            <a:solidFill>
              <a:srgbClr val="DE6A10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29" name="Imagem 28">
            <a:extLst>
              <a:ext uri="{FF2B5EF4-FFF2-40B4-BE49-F238E27FC236}">
                <a16:creationId xmlns:a16="http://schemas.microsoft.com/office/drawing/2014/main" id="{429D0614-68EF-4ACC-BB04-BA6B8256F8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13573" y="562776"/>
            <a:ext cx="2303924" cy="13944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32025" y="3342225"/>
            <a:ext cx="10806988" cy="746565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6" name="Google Shape;216;p16"/>
          <p:cNvSpPr txBox="1"/>
          <p:nvPr/>
        </p:nvSpPr>
        <p:spPr>
          <a:xfrm>
            <a:off x="1590574" y="807775"/>
            <a:ext cx="13143300" cy="9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2D80"/>
              </a:buClr>
              <a:buSzPts val="5500"/>
              <a:buFont typeface="Helvetica Neue"/>
              <a:buNone/>
            </a:pPr>
            <a:r>
              <a:rPr lang="en-US" sz="5500" b="1" i="0" u="none" strike="noStrike" cap="none" dirty="0" err="1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Publicando</a:t>
            </a:r>
            <a:r>
              <a:rPr lang="en-US" sz="5500" b="1" i="0" u="none" strike="noStrike" cap="none" dirty="0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5500" b="1" i="0" u="none" strike="noStrike" cap="none" dirty="0" err="1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uma</a:t>
            </a:r>
            <a:r>
              <a:rPr lang="en-US" sz="5500" b="1" i="0" u="none" strike="noStrike" cap="none" dirty="0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5500" b="1" i="0" u="none" strike="noStrike" cap="none" dirty="0" err="1">
                <a:solidFill>
                  <a:srgbClr val="1E72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Ação</a:t>
            </a:r>
            <a:endParaRPr sz="1400" b="0" i="0" u="none" strike="noStrike" cap="none" dirty="0">
              <a:solidFill>
                <a:srgbClr val="1E72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6"/>
          <p:cNvSpPr/>
          <p:nvPr/>
        </p:nvSpPr>
        <p:spPr>
          <a:xfrm>
            <a:off x="1244600" y="905274"/>
            <a:ext cx="199629" cy="864081"/>
          </a:xfrm>
          <a:prstGeom prst="roundRect">
            <a:avLst>
              <a:gd name="adj" fmla="val 50000"/>
            </a:avLst>
          </a:prstGeom>
          <a:solidFill>
            <a:srgbClr val="8DC63F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 Light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218" name="Google Shape;218;p16"/>
          <p:cNvCxnSpPr/>
          <p:nvPr/>
        </p:nvCxnSpPr>
        <p:spPr>
          <a:xfrm>
            <a:off x="1266503" y="2083410"/>
            <a:ext cx="21850994" cy="1"/>
          </a:xfrm>
          <a:prstGeom prst="straightConnector1">
            <a:avLst/>
          </a:prstGeom>
          <a:noFill/>
          <a:ln w="38100" cap="flat" cmpd="sng">
            <a:solidFill>
              <a:srgbClr val="7E2B76"/>
            </a:solidFill>
            <a:prstDash val="dot"/>
            <a:miter lim="400000"/>
            <a:headEnd type="none" w="sm" len="sm"/>
            <a:tailEnd type="none" w="sm" len="sm"/>
          </a:ln>
        </p:spPr>
      </p:cxnSp>
      <p:sp>
        <p:nvSpPr>
          <p:cNvPr id="220" name="Google Shape;220;p16"/>
          <p:cNvSpPr txBox="1"/>
          <p:nvPr/>
        </p:nvSpPr>
        <p:spPr>
          <a:xfrm>
            <a:off x="1254375" y="2274550"/>
            <a:ext cx="21707700" cy="9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None/>
            </a:pPr>
            <a:r>
              <a:rPr lang="en-US"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 o programa da sua </a:t>
            </a:r>
            <a:r>
              <a:rPr lang="en-US" sz="23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empresa permitir</a:t>
            </a:r>
            <a:r>
              <a:rPr lang="en-US"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você pode </a:t>
            </a:r>
            <a:r>
              <a:rPr lang="en-US" sz="23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publicar e liderar ações</a:t>
            </a:r>
            <a:r>
              <a:rPr lang="en-US"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endParaRPr sz="2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Helvetica Neue"/>
              <a:buNone/>
            </a:pPr>
            <a:r>
              <a:rPr lang="en-US" sz="2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Você pode divulgar uma ação que ainda vai acontecer ou registrar uma ação realizada. Para isso, é necessário que esteja logado no portal.</a:t>
            </a:r>
            <a:endParaRPr sz="23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1" name="Google Shape;221;p16"/>
          <p:cNvSpPr txBox="1"/>
          <p:nvPr/>
        </p:nvSpPr>
        <p:spPr>
          <a:xfrm>
            <a:off x="2123975" y="3530725"/>
            <a:ext cx="67368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</a:pP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Clique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</a:t>
            </a:r>
            <a:r>
              <a:rPr lang="en-US" sz="2600" b="1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“</a:t>
            </a:r>
            <a:r>
              <a:rPr lang="en-US" sz="2600" b="1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Publicar</a:t>
            </a:r>
            <a:r>
              <a:rPr lang="en-US" sz="2600" b="1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1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Ação</a:t>
            </a:r>
            <a:r>
              <a:rPr lang="en-US" sz="2600" b="1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home do portal (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dentro do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Tema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ação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2" name="Google Shape;222;p16"/>
          <p:cNvGrpSpPr/>
          <p:nvPr/>
        </p:nvGrpSpPr>
        <p:grpSpPr>
          <a:xfrm>
            <a:off x="1210696" y="3451800"/>
            <a:ext cx="803700" cy="803700"/>
            <a:chOff x="0" y="0"/>
            <a:chExt cx="803700" cy="803700"/>
          </a:xfrm>
          <a:solidFill>
            <a:srgbClr val="1E723F"/>
          </a:solidFill>
        </p:grpSpPr>
        <p:sp>
          <p:nvSpPr>
            <p:cNvPr id="223" name="Google Shape;223;p16"/>
            <p:cNvSpPr/>
            <p:nvPr/>
          </p:nvSpPr>
          <p:spPr>
            <a:xfrm>
              <a:off x="0" y="0"/>
              <a:ext cx="803700" cy="803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0"/>
                <a:buFont typeface="Helvetica Neue Light"/>
                <a:buNone/>
              </a:pPr>
              <a:endPara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24" name="Google Shape;224;p16"/>
            <p:cNvSpPr txBox="1"/>
            <p:nvPr/>
          </p:nvSpPr>
          <p:spPr>
            <a:xfrm>
              <a:off x="55799" y="101025"/>
              <a:ext cx="692100" cy="601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71400" tIns="71400" rIns="71400" bIns="714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r>
                <a:rPr lang="en-US" sz="30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5" name="Google Shape;225;p16"/>
          <p:cNvSpPr/>
          <p:nvPr/>
        </p:nvSpPr>
        <p:spPr>
          <a:xfrm>
            <a:off x="1784825" y="8637125"/>
            <a:ext cx="6552000" cy="2937300"/>
          </a:xfrm>
          <a:prstGeom prst="roundRect">
            <a:avLst>
              <a:gd name="adj" fmla="val 19558"/>
            </a:avLst>
          </a:prstGeom>
          <a:solidFill>
            <a:srgbClr val="1E723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 Light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26" name="Google Shape;226;p16"/>
          <p:cNvSpPr txBox="1"/>
          <p:nvPr/>
        </p:nvSpPr>
        <p:spPr>
          <a:xfrm>
            <a:off x="1266495" y="3598725"/>
            <a:ext cx="692100" cy="6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Helvetica Neue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6"/>
          <p:cNvSpPr txBox="1"/>
          <p:nvPr/>
        </p:nvSpPr>
        <p:spPr>
          <a:xfrm>
            <a:off x="2133875" y="4503413"/>
            <a:ext cx="7954800" cy="6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</a:pPr>
            <a:r>
              <a:rPr lang="en-US" sz="26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Escolha um Tema de 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8" name="Google Shape;228;p16"/>
          <p:cNvGrpSpPr/>
          <p:nvPr/>
        </p:nvGrpSpPr>
        <p:grpSpPr>
          <a:xfrm>
            <a:off x="1210696" y="4446650"/>
            <a:ext cx="803700" cy="803700"/>
            <a:chOff x="0" y="-605350"/>
            <a:chExt cx="803700" cy="803700"/>
          </a:xfrm>
          <a:solidFill>
            <a:srgbClr val="1E723F"/>
          </a:solidFill>
        </p:grpSpPr>
        <p:sp>
          <p:nvSpPr>
            <p:cNvPr id="229" name="Google Shape;229;p16"/>
            <p:cNvSpPr/>
            <p:nvPr/>
          </p:nvSpPr>
          <p:spPr>
            <a:xfrm>
              <a:off x="0" y="-605350"/>
              <a:ext cx="803700" cy="803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0"/>
                <a:buFont typeface="Helvetica Neue Light"/>
                <a:buNone/>
              </a:pPr>
              <a:endPara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30" name="Google Shape;230;p16"/>
            <p:cNvSpPr txBox="1"/>
            <p:nvPr/>
          </p:nvSpPr>
          <p:spPr>
            <a:xfrm>
              <a:off x="55799" y="-513712"/>
              <a:ext cx="692100" cy="601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71400" tIns="71400" rIns="71400" bIns="714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r>
                <a:rPr lang="en-US" sz="30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1" name="Google Shape;231;p16"/>
          <p:cNvSpPr txBox="1"/>
          <p:nvPr/>
        </p:nvSpPr>
        <p:spPr>
          <a:xfrm>
            <a:off x="2080625" y="6975875"/>
            <a:ext cx="6309600" cy="16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00" tIns="71400" rIns="71400" bIns="7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</a:pPr>
            <a:r>
              <a:rPr lang="en-US" sz="26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Preencha os campos do formulário e clique em </a:t>
            </a:r>
            <a:r>
              <a:rPr lang="en-US" sz="2600" b="1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“Publicar” </a:t>
            </a:r>
            <a:r>
              <a:rPr lang="en-US" sz="2600" b="0" i="1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ao final da página.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" name="Google Shape;232;p16"/>
          <p:cNvGrpSpPr/>
          <p:nvPr/>
        </p:nvGrpSpPr>
        <p:grpSpPr>
          <a:xfrm>
            <a:off x="1210696" y="6924350"/>
            <a:ext cx="803700" cy="803700"/>
            <a:chOff x="0" y="0"/>
            <a:chExt cx="803700" cy="803700"/>
          </a:xfrm>
          <a:solidFill>
            <a:srgbClr val="1E723F"/>
          </a:solidFill>
        </p:grpSpPr>
        <p:sp>
          <p:nvSpPr>
            <p:cNvPr id="233" name="Google Shape;233;p16"/>
            <p:cNvSpPr/>
            <p:nvPr/>
          </p:nvSpPr>
          <p:spPr>
            <a:xfrm>
              <a:off x="0" y="0"/>
              <a:ext cx="803700" cy="803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0"/>
                <a:buFont typeface="Helvetica Neue Light"/>
                <a:buNone/>
              </a:pPr>
              <a:endPara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34" name="Google Shape;234;p16"/>
            <p:cNvSpPr txBox="1"/>
            <p:nvPr/>
          </p:nvSpPr>
          <p:spPr>
            <a:xfrm>
              <a:off x="55799" y="101025"/>
              <a:ext cx="692100" cy="601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71400" tIns="71400" rIns="71400" bIns="714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r>
                <a:rPr lang="en-US" sz="30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5" name="Google Shape;235;p16"/>
          <p:cNvSpPr txBox="1"/>
          <p:nvPr/>
        </p:nvSpPr>
        <p:spPr>
          <a:xfrm>
            <a:off x="2133875" y="8671900"/>
            <a:ext cx="6203100" cy="27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Helvetica Neue"/>
              <a:buNone/>
            </a:pPr>
            <a:r>
              <a:rPr lang="en-US" sz="2300" b="1" i="1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Atenção:</a:t>
            </a:r>
            <a:r>
              <a:rPr lang="en-US" sz="2300" b="0" i="1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No bloco </a:t>
            </a:r>
            <a:r>
              <a:rPr lang="en-US" sz="2300" b="1" i="1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“Participação do voluntário”</a:t>
            </a:r>
            <a:r>
              <a:rPr lang="en-US" sz="2300" b="0" i="1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caso o tema esteja configurado, você poderá indicar se a ação é do tipo Apadrinhamento, controle de vagas por ocasião, Arrecadação ou se tem </a:t>
            </a:r>
            <a:r>
              <a:rPr lang="en-US" sz="2300" b="0" i="1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limite de participantes.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6"/>
          <p:cNvSpPr/>
          <p:nvPr/>
        </p:nvSpPr>
        <p:spPr>
          <a:xfrm>
            <a:off x="11758800" y="11854000"/>
            <a:ext cx="7244100" cy="1552200"/>
          </a:xfrm>
          <a:prstGeom prst="roundRect">
            <a:avLst>
              <a:gd name="adj" fmla="val 19558"/>
            </a:avLst>
          </a:prstGeom>
          <a:solidFill>
            <a:srgbClr val="1E723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 Light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37" name="Google Shape;237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16375" y="5888925"/>
            <a:ext cx="6425251" cy="556430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38" name="Google Shape;238;p16"/>
          <p:cNvCxnSpPr/>
          <p:nvPr/>
        </p:nvCxnSpPr>
        <p:spPr>
          <a:xfrm rot="10800000" flipH="1">
            <a:off x="13003375" y="10547850"/>
            <a:ext cx="1878900" cy="1217100"/>
          </a:xfrm>
          <a:prstGeom prst="straightConnector1">
            <a:avLst/>
          </a:prstGeom>
          <a:noFill/>
          <a:ln w="38100" cap="flat" cmpd="sng">
            <a:solidFill>
              <a:srgbClr val="DE6A10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39" name="Google Shape;239;p16"/>
          <p:cNvSpPr txBox="1"/>
          <p:nvPr/>
        </p:nvSpPr>
        <p:spPr>
          <a:xfrm>
            <a:off x="12092776" y="12142900"/>
            <a:ext cx="6552000" cy="9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Helvetica Neue"/>
              <a:buNone/>
            </a:pPr>
            <a:r>
              <a:rPr lang="en-US" sz="2300" b="1" i="1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DICA: </a:t>
            </a:r>
            <a:r>
              <a:rPr lang="en-US" sz="2300" b="0" i="1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Você pode acrescentar um vídeo na descrição da ação! </a:t>
            </a:r>
            <a:r>
              <a:rPr lang="en-US" sz="2300" b="0" i="1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Clique no ícone de câmera e coloque a URL do vídeo (que esteja no YouTube ou Vimeo).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0" name="Google Shape;240;p16"/>
          <p:cNvCxnSpPr/>
          <p:nvPr/>
        </p:nvCxnSpPr>
        <p:spPr>
          <a:xfrm rot="10800000" flipH="1">
            <a:off x="8294300" y="11225325"/>
            <a:ext cx="9521100" cy="62400"/>
          </a:xfrm>
          <a:prstGeom prst="straightConnector1">
            <a:avLst/>
          </a:prstGeom>
          <a:noFill/>
          <a:ln w="38100" cap="flat" cmpd="sng">
            <a:solidFill>
              <a:srgbClr val="DE6A10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241" name="Google Shape;241;p16"/>
          <p:cNvGrpSpPr/>
          <p:nvPr/>
        </p:nvGrpSpPr>
        <p:grpSpPr>
          <a:xfrm>
            <a:off x="1210696" y="5538950"/>
            <a:ext cx="803700" cy="803700"/>
            <a:chOff x="0" y="-605350"/>
            <a:chExt cx="803700" cy="803700"/>
          </a:xfrm>
          <a:solidFill>
            <a:srgbClr val="1E723F"/>
          </a:solidFill>
        </p:grpSpPr>
        <p:sp>
          <p:nvSpPr>
            <p:cNvPr id="242" name="Google Shape;242;p16"/>
            <p:cNvSpPr/>
            <p:nvPr/>
          </p:nvSpPr>
          <p:spPr>
            <a:xfrm>
              <a:off x="0" y="-605350"/>
              <a:ext cx="803700" cy="803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0"/>
                <a:buFont typeface="Helvetica Neue Light"/>
                <a:buNone/>
              </a:pPr>
              <a:endParaRPr sz="5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43" name="Google Shape;243;p16"/>
            <p:cNvSpPr txBox="1"/>
            <p:nvPr/>
          </p:nvSpPr>
          <p:spPr>
            <a:xfrm>
              <a:off x="55799" y="-513712"/>
              <a:ext cx="692100" cy="601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71400" tIns="71400" rIns="71400" bIns="714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Helvetica Neue"/>
                <a:buNone/>
              </a:pPr>
              <a:r>
                <a:rPr lang="en-US" sz="3000" b="1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4" name="Google Shape;244;p16"/>
          <p:cNvSpPr txBox="1"/>
          <p:nvPr/>
        </p:nvSpPr>
        <p:spPr>
          <a:xfrm>
            <a:off x="2080625" y="5256188"/>
            <a:ext cx="63096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1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campo "</a:t>
            </a:r>
            <a:r>
              <a:rPr lang="en-US" sz="2400" b="0" i="0" u="none" strike="noStrike" cap="none" dirty="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BENEFICIADOS / ORGANIZADORES", </a:t>
            </a:r>
            <a:r>
              <a:rPr lang="en-US" sz="2600" b="0" i="0" u="none" strike="noStrike" cap="none" dirty="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clique </a:t>
            </a:r>
            <a:r>
              <a:rPr lang="en-US" sz="2600" b="0" i="0" u="none" strike="noStrike" cap="none" dirty="0" err="1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em</a:t>
            </a:r>
            <a:r>
              <a:rPr lang="en-US" sz="2600" b="0" i="0" u="none" strike="noStrike" cap="none" dirty="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"</a:t>
            </a:r>
            <a:r>
              <a:rPr lang="en-US" sz="2600" b="0" i="0" u="none" strike="noStrike" cap="none" dirty="0" err="1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Relacionar</a:t>
            </a:r>
            <a:r>
              <a:rPr lang="en-US" sz="2600" b="0" i="0" u="none" strike="noStrike" cap="none" dirty="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" e </a:t>
            </a:r>
            <a:r>
              <a:rPr lang="en-US" sz="2600" b="0" i="0" u="none" strike="noStrike" cap="none" dirty="0" err="1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inclua</a:t>
            </a:r>
            <a:r>
              <a:rPr lang="en-US" sz="2600" b="0" i="0" u="none" strike="noStrike" cap="none" dirty="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0" i="0" u="none" strike="noStrike" cap="none" dirty="0" err="1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seu</a:t>
            </a:r>
            <a:r>
              <a:rPr lang="en-US" sz="2600" b="0" i="0" u="none" strike="noStrike" cap="none" dirty="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600" b="0" i="0" u="none" strike="noStrike" cap="none" dirty="0" err="1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Comitê</a:t>
            </a:r>
            <a:r>
              <a:rPr lang="en-US" sz="2600" b="0" i="0" u="none" strike="noStrike" cap="none" dirty="0">
                <a:solidFill>
                  <a:srgbClr val="333333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2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FE103192-0DCB-423E-8F1D-9D33CFE430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13573" y="562776"/>
            <a:ext cx="2303924" cy="13944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D2276AF3E3E11418FA0DD553C6ADBAB" ma:contentTypeVersion="15" ma:contentTypeDescription="Crie um novo documento." ma:contentTypeScope="" ma:versionID="df56a5292ba4be1f0b9a201720bed18e">
  <xsd:schema xmlns:xsd="http://www.w3.org/2001/XMLSchema" xmlns:xs="http://www.w3.org/2001/XMLSchema" xmlns:p="http://schemas.microsoft.com/office/2006/metadata/properties" xmlns:ns2="4493ab78-0af7-4484-80f8-ac49fd16ea09" xmlns:ns3="05cf3e34-48ea-49d0-84af-8f316b45dfe4" targetNamespace="http://schemas.microsoft.com/office/2006/metadata/properties" ma:root="true" ma:fieldsID="3b11826ba53dd3a5fd9381f941fc90c7" ns2:_="" ns3:_="">
    <xsd:import namespace="4493ab78-0af7-4484-80f8-ac49fd16ea09"/>
    <xsd:import namespace="05cf3e34-48ea-49d0-84af-8f316b45df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93ab78-0af7-4484-80f8-ac49fd16ea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Marcações de imagem" ma:readOnly="false" ma:fieldId="{5cf76f15-5ced-4ddc-b409-7134ff3c332f}" ma:taxonomyMulti="true" ma:sspId="3db3cea5-0ee3-4113-b3a4-755b0456c0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cf3e34-48ea-49d0-84af-8f316b45dfe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d9616cd-a92c-474c-9053-805bd7bdae22}" ma:internalName="TaxCatchAll" ma:showField="CatchAllData" ma:web="05cf3e34-48ea-49d0-84af-8f316b45df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5cf3e34-48ea-49d0-84af-8f316b45dfe4" xsi:nil="true"/>
    <lcf76f155ced4ddcb4097134ff3c332f xmlns="4493ab78-0af7-4484-80f8-ac49fd16ea0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FF47B0-6D37-4341-AB73-46920CD845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93ab78-0af7-4484-80f8-ac49fd16ea09"/>
    <ds:schemaRef ds:uri="05cf3e34-48ea-49d0-84af-8f316b45df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D79D1E-B889-4CB2-8DB0-752B40D12816}">
  <ds:schemaRefs>
    <ds:schemaRef ds:uri="http://schemas.microsoft.com/office/2006/metadata/properties"/>
    <ds:schemaRef ds:uri="http://schemas.microsoft.com/office/infopath/2007/PartnerControls"/>
    <ds:schemaRef ds:uri="05cf3e34-48ea-49d0-84af-8f316b45dfe4"/>
    <ds:schemaRef ds:uri="4493ab78-0af7-4484-80f8-ac49fd16ea09"/>
  </ds:schemaRefs>
</ds:datastoreItem>
</file>

<file path=customXml/itemProps3.xml><?xml version="1.0" encoding="utf-8"?>
<ds:datastoreItem xmlns:ds="http://schemas.openxmlformats.org/officeDocument/2006/customXml" ds:itemID="{8162BA1E-4597-4737-B353-0C9794DAEC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2214</Words>
  <Application>Microsoft Office PowerPoint</Application>
  <PresentationFormat>Personalizar</PresentationFormat>
  <Paragraphs>198</Paragraphs>
  <Slides>22</Slides>
  <Notes>22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Helvetica Neue</vt:lpstr>
      <vt:lpstr>Helvetica Neue Light</vt:lpstr>
      <vt:lpstr>Arial</vt:lpstr>
      <vt:lpstr>White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Renata Bordini Mingachos</dc:creator>
  <cp:lastModifiedBy>Edson Haetinger - Instituto SLC</cp:lastModifiedBy>
  <cp:revision>18</cp:revision>
  <dcterms:modified xsi:type="dcterms:W3CDTF">2024-02-06T20:32:25Z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0x0101009D2276AF3E3E11418FA0DD553C6ADBAB</vt:lpwstr>
  </property>
  <property fmtid="{D5CDD505-2E9C-101B-9397-08002B2CF9AE}" pid="3" name="Order">
    <vt:r8>42200</vt:r8>
  </property>
  <property fmtid="{D5CDD505-2E9C-101B-9397-08002B2CF9AE}" pid="4" name="MediaServiceImageTags">
    <vt:lpwstr/>
  </property>
</Properties>
</file>