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Lst>
  <p:sldSz cx="15240000" cy="15240000"/>
  <p:notesSz cx="15240000" cy="15240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109CB-9A7F-234C-86D0-9D9BD2B36391}" v="12" dt="2026-01-14T19:37:38.076"/>
    <p1510:client id="{95F979E3-C215-4E72-B46C-5D0AE69C13ED}" v="1" dt="2026-01-16T14:43:07.86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p:cViewPr varScale="1">
        <p:scale>
          <a:sx n="29" d="100"/>
          <a:sy n="29" d="100"/>
        </p:scale>
        <p:origin x="2046"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43000" y="4724400"/>
            <a:ext cx="12954000" cy="3200400"/>
          </a:xfrm>
          <a:prstGeom prst="rect">
            <a:avLst/>
          </a:prstGeom>
        </p:spPr>
        <p:txBody>
          <a:bodyPr wrap="square" lIns="0" tIns="0" rIns="0" bIns="0">
            <a:spAutoFit/>
          </a:bodyPr>
          <a:lstStyle>
            <a:lvl1pPr>
              <a:defRPr sz="18850" b="0" i="0">
                <a:solidFill>
                  <a:schemeClr val="tx1"/>
                </a:solidFill>
                <a:latin typeface="Helvetica Neue"/>
                <a:cs typeface="Helvetica Neue"/>
              </a:defRPr>
            </a:lvl1pPr>
          </a:lstStyle>
          <a:p>
            <a:endParaRPr/>
          </a:p>
        </p:txBody>
      </p:sp>
      <p:sp>
        <p:nvSpPr>
          <p:cNvPr id="3" name="Holder 3"/>
          <p:cNvSpPr>
            <a:spLocks noGrp="1"/>
          </p:cNvSpPr>
          <p:nvPr>
            <p:ph type="subTitle" idx="4"/>
          </p:nvPr>
        </p:nvSpPr>
        <p:spPr>
          <a:xfrm>
            <a:off x="2286000" y="8534400"/>
            <a:ext cx="10668000" cy="3810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850" b="0" i="0">
                <a:solidFill>
                  <a:schemeClr val="tx1"/>
                </a:solidFill>
                <a:latin typeface="Helvetica Neue"/>
                <a:cs typeface="Helvetica Neu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850" b="0" i="0">
                <a:solidFill>
                  <a:schemeClr val="tx1"/>
                </a:solidFill>
                <a:latin typeface="Helvetica Neue"/>
                <a:cs typeface="Helvetica Neue"/>
              </a:defRPr>
            </a:lvl1pPr>
          </a:lstStyle>
          <a:p>
            <a:endParaRPr/>
          </a:p>
        </p:txBody>
      </p:sp>
      <p:sp>
        <p:nvSpPr>
          <p:cNvPr id="3" name="Holder 3"/>
          <p:cNvSpPr>
            <a:spLocks noGrp="1"/>
          </p:cNvSpPr>
          <p:nvPr>
            <p:ph sz="half" idx="2"/>
          </p:nvPr>
        </p:nvSpPr>
        <p:spPr>
          <a:xfrm>
            <a:off x="762000" y="3505200"/>
            <a:ext cx="6629400" cy="1005840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848600" y="3505200"/>
            <a:ext cx="6629400" cy="100584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850" b="0" i="0">
                <a:solidFill>
                  <a:schemeClr val="tx1"/>
                </a:solidFill>
                <a:latin typeface="Helvetica Neue"/>
                <a:cs typeface="Helvetica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5240000" cy="15240000"/>
          </a:xfrm>
          <a:prstGeom prst="rect">
            <a:avLst/>
          </a:prstGeom>
        </p:spPr>
      </p:pic>
      <p:pic>
        <p:nvPicPr>
          <p:cNvPr id="17" name="bg object 17"/>
          <p:cNvPicPr/>
          <p:nvPr/>
        </p:nvPicPr>
        <p:blipFill>
          <a:blip r:embed="rId8" cstate="print"/>
          <a:stretch>
            <a:fillRect/>
          </a:stretch>
        </p:blipFill>
        <p:spPr>
          <a:xfrm>
            <a:off x="8945527" y="0"/>
            <a:ext cx="6294472" cy="15240000"/>
          </a:xfrm>
          <a:prstGeom prst="rect">
            <a:avLst/>
          </a:prstGeom>
        </p:spPr>
      </p:pic>
      <p:sp>
        <p:nvSpPr>
          <p:cNvPr id="2" name="Holder 2"/>
          <p:cNvSpPr>
            <a:spLocks noGrp="1"/>
          </p:cNvSpPr>
          <p:nvPr>
            <p:ph type="title"/>
          </p:nvPr>
        </p:nvSpPr>
        <p:spPr>
          <a:xfrm>
            <a:off x="2645460" y="4928108"/>
            <a:ext cx="10314940" cy="3170554"/>
          </a:xfrm>
          <a:prstGeom prst="rect">
            <a:avLst/>
          </a:prstGeom>
        </p:spPr>
        <p:txBody>
          <a:bodyPr wrap="square" lIns="0" tIns="0" rIns="0" bIns="0">
            <a:spAutoFit/>
          </a:bodyPr>
          <a:lstStyle>
            <a:lvl1pPr>
              <a:defRPr sz="18850" b="0" i="0">
                <a:solidFill>
                  <a:schemeClr val="tx1"/>
                </a:solidFill>
                <a:latin typeface="Helvetica Neue"/>
                <a:cs typeface="Helvetica Neue"/>
              </a:defRPr>
            </a:lvl1pPr>
          </a:lstStyle>
          <a:p>
            <a:endParaRPr/>
          </a:p>
        </p:txBody>
      </p:sp>
      <p:sp>
        <p:nvSpPr>
          <p:cNvPr id="3" name="Holder 3"/>
          <p:cNvSpPr>
            <a:spLocks noGrp="1"/>
          </p:cNvSpPr>
          <p:nvPr>
            <p:ph type="body" idx="1"/>
          </p:nvPr>
        </p:nvSpPr>
        <p:spPr>
          <a:xfrm>
            <a:off x="2066035" y="4928108"/>
            <a:ext cx="12501880" cy="686594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181600" y="14173200"/>
            <a:ext cx="4876800" cy="7620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62000" y="14173200"/>
            <a:ext cx="3505200" cy="7620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1/16/2026</a:t>
            </a:fld>
            <a:endParaRPr lang="en-US"/>
          </a:p>
        </p:txBody>
      </p:sp>
      <p:sp>
        <p:nvSpPr>
          <p:cNvPr id="6" name="Holder 6"/>
          <p:cNvSpPr>
            <a:spLocks noGrp="1"/>
          </p:cNvSpPr>
          <p:nvPr>
            <p:ph type="sldNum" sz="quarter" idx="7"/>
          </p:nvPr>
        </p:nvSpPr>
        <p:spPr>
          <a:xfrm>
            <a:off x="10972800" y="14173200"/>
            <a:ext cx="3505200" cy="762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
        <p:nvSpPr>
          <p:cNvPr id="8" name="CaixaDeTexto 7">
            <a:extLst>
              <a:ext uri="{FF2B5EF4-FFF2-40B4-BE49-F238E27FC236}">
                <a16:creationId xmlns:a16="http://schemas.microsoft.com/office/drawing/2014/main" id="{5C6A1DFF-561B-3E85-C0B9-579A27E1F3EB}"/>
              </a:ext>
            </a:extLst>
          </p:cNvPr>
          <p:cNvSpPr txBox="1"/>
          <p:nvPr userDrawn="1">
            <p:extLst>
              <p:ext uri="{1162E1C5-73C7-4A58-AE30-91384D911F3F}">
                <p184:classification xmlns:p184="http://schemas.microsoft.com/office/powerpoint/2018/4/main" val="ftr"/>
              </p:ext>
            </p:extLst>
          </p:nvPr>
        </p:nvSpPr>
        <p:spPr>
          <a:xfrm>
            <a:off x="94425" y="14963140"/>
            <a:ext cx="15071725" cy="21336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cs typeface="Calibri" panose="020F0502020204030204" pitchFamily="34" charset="0"/>
              </a:rPr>
              <a:t>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m 4" descr="Desenho de um pássaro&#10;&#10;O conteúdo gerado por IA pode estar incorreto.">
            <a:extLst>
              <a:ext uri="{FF2B5EF4-FFF2-40B4-BE49-F238E27FC236}">
                <a16:creationId xmlns:a16="http://schemas.microsoft.com/office/drawing/2014/main" id="{E369DCDB-B737-E130-9690-0628C7F05A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31465">
            <a:off x="4014000" y="1683324"/>
            <a:ext cx="4178170" cy="2557041"/>
          </a:xfrm>
          <a:prstGeom prst="rect">
            <a:avLst/>
          </a:prstGeom>
        </p:spPr>
      </p:pic>
      <p:pic>
        <p:nvPicPr>
          <p:cNvPr id="6" name="Imagem 5" descr="Tela de um aparelho celular&#10;&#10;O conteúdo gerado por IA pode estar incorreto.">
            <a:extLst>
              <a:ext uri="{FF2B5EF4-FFF2-40B4-BE49-F238E27FC236}">
                <a16:creationId xmlns:a16="http://schemas.microsoft.com/office/drawing/2014/main" id="{19C5C79D-B153-650D-67FC-9A5EAA585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018085"/>
            <a:ext cx="1592510" cy="1482258"/>
          </a:xfrm>
          <a:prstGeom prst="rect">
            <a:avLst/>
          </a:prstGeom>
        </p:spPr>
      </p:pic>
      <p:pic>
        <p:nvPicPr>
          <p:cNvPr id="7" name="Imagem 6" descr="Forma, Seta&#10;&#10;O conteúdo gerado por IA pode estar incorreto.">
            <a:extLst>
              <a:ext uri="{FF2B5EF4-FFF2-40B4-BE49-F238E27FC236}">
                <a16:creationId xmlns:a16="http://schemas.microsoft.com/office/drawing/2014/main" id="{9D10EA57-1589-A8E8-39B7-E0C83E643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8421">
            <a:off x="2007766" y="8785080"/>
            <a:ext cx="5092019" cy="5034934"/>
          </a:xfrm>
          <a:prstGeom prst="rect">
            <a:avLst/>
          </a:prstGeom>
        </p:spPr>
      </p:pic>
      <p:pic>
        <p:nvPicPr>
          <p:cNvPr id="8" name="Imagem 7" descr="Imagem em branco e preto&#10;&#10;O conteúdo gerado por IA pode estar incorreto.">
            <a:extLst>
              <a:ext uri="{FF2B5EF4-FFF2-40B4-BE49-F238E27FC236}">
                <a16:creationId xmlns:a16="http://schemas.microsoft.com/office/drawing/2014/main" id="{CEFB0BEE-EF4C-72DF-63F2-8CC20873AD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2393" y="3417778"/>
            <a:ext cx="1198007" cy="697022"/>
          </a:xfrm>
          <a:prstGeom prst="rect">
            <a:avLst/>
          </a:prstGeom>
        </p:spPr>
      </p:pic>
      <p:pic>
        <p:nvPicPr>
          <p:cNvPr id="9" name="Imagem 8" descr="Uma imagem contendo Ícone&#10;&#10;O conteúdo gerado por IA pode estar incorreto.">
            <a:extLst>
              <a:ext uri="{FF2B5EF4-FFF2-40B4-BE49-F238E27FC236}">
                <a16:creationId xmlns:a16="http://schemas.microsoft.com/office/drawing/2014/main" id="{C76141DE-59D8-7BF8-DC99-EC8222E9E0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73965" y="6766247"/>
            <a:ext cx="1783587" cy="2157175"/>
          </a:xfrm>
          <a:prstGeom prst="rect">
            <a:avLst/>
          </a:prstGeom>
        </p:spPr>
      </p:pic>
      <p:pic>
        <p:nvPicPr>
          <p:cNvPr id="10" name="Imagem 9" descr="Uma imagem contendo Forma&#10;&#10;O conteúdo gerado por IA pode estar incorreto.">
            <a:extLst>
              <a:ext uri="{FF2B5EF4-FFF2-40B4-BE49-F238E27FC236}">
                <a16:creationId xmlns:a16="http://schemas.microsoft.com/office/drawing/2014/main" id="{F1CE476E-249D-4B14-5579-FE1E0DA690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52612" y="1873487"/>
            <a:ext cx="5973606" cy="4603513"/>
          </a:xfrm>
          <a:prstGeom prst="rect">
            <a:avLst/>
          </a:prstGeom>
        </p:spPr>
      </p:pic>
      <p:pic>
        <p:nvPicPr>
          <p:cNvPr id="12" name="Imagem 11" descr="Imagem em preto e branco&#10;&#10;O conteúdo gerado por IA pode estar incorreto.">
            <a:extLst>
              <a:ext uri="{FF2B5EF4-FFF2-40B4-BE49-F238E27FC236}">
                <a16:creationId xmlns:a16="http://schemas.microsoft.com/office/drawing/2014/main" id="{0BE0FBE4-C8AA-475C-2869-7735158D27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52370">
            <a:off x="10019743" y="12488297"/>
            <a:ext cx="3649162" cy="1636480"/>
          </a:xfrm>
          <a:prstGeom prst="rect">
            <a:avLst/>
          </a:prstGeom>
        </p:spPr>
      </p:pic>
      <p:sp>
        <p:nvSpPr>
          <p:cNvPr id="13" name="CaixaDeTexto 12">
            <a:extLst>
              <a:ext uri="{FF2B5EF4-FFF2-40B4-BE49-F238E27FC236}">
                <a16:creationId xmlns:a16="http://schemas.microsoft.com/office/drawing/2014/main" id="{75FC2E63-35CB-0375-19EA-3837C1A048CB}"/>
              </a:ext>
            </a:extLst>
          </p:cNvPr>
          <p:cNvSpPr txBox="1"/>
          <p:nvPr/>
        </p:nvSpPr>
        <p:spPr>
          <a:xfrm>
            <a:off x="9318978" y="10577512"/>
            <a:ext cx="5426486" cy="1446550"/>
          </a:xfrm>
          <a:prstGeom prst="rect">
            <a:avLst/>
          </a:prstGeom>
          <a:noFill/>
        </p:spPr>
        <p:txBody>
          <a:bodyPr wrap="none" rtlCol="0">
            <a:spAutoFit/>
          </a:bodyPr>
          <a:lstStyle/>
          <a:p>
            <a:r>
              <a:rPr lang="pt-BR" sz="4400" b="1" dirty="0">
                <a:solidFill>
                  <a:schemeClr val="bg1"/>
                </a:solidFill>
                <a:latin typeface="Arial" panose="020B0604020202020204" pitchFamily="34" charset="0"/>
                <a:cs typeface="Arial" panose="020B0604020202020204" pitchFamily="34" charset="0"/>
              </a:rPr>
              <a:t>Sua ação faz </a:t>
            </a:r>
          </a:p>
          <a:p>
            <a:r>
              <a:rPr lang="pt-BR" sz="4400" b="1" dirty="0">
                <a:solidFill>
                  <a:schemeClr val="bg1"/>
                </a:solidFill>
                <a:latin typeface="Arial" panose="020B0604020202020204" pitchFamily="34" charset="0"/>
                <a:cs typeface="Arial" panose="020B0604020202020204" pitchFamily="34" charset="0"/>
              </a:rPr>
              <a:t>a educação decolar</a:t>
            </a:r>
          </a:p>
        </p:txBody>
      </p:sp>
      <p:pic>
        <p:nvPicPr>
          <p:cNvPr id="16" name="Imagem 15" descr="Uma imagem contendo Texto&#10;&#10;O conteúdo gerado por IA pode estar incorreto.">
            <a:extLst>
              <a:ext uri="{FF2B5EF4-FFF2-40B4-BE49-F238E27FC236}">
                <a16:creationId xmlns:a16="http://schemas.microsoft.com/office/drawing/2014/main" id="{53EC3A54-2871-0997-FD4E-F01EBEC6D9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8086" y="4393873"/>
            <a:ext cx="12154114" cy="6100889"/>
          </a:xfrm>
          <a:prstGeom prst="rect">
            <a:avLst/>
          </a:prstGeom>
        </p:spPr>
      </p:pic>
      <p:pic>
        <p:nvPicPr>
          <p:cNvPr id="18" name="Imagem 17" descr="Uma imagem contendo desenho&#10;&#10;O conteúdo gerado por IA pode estar incorreto.">
            <a:extLst>
              <a:ext uri="{FF2B5EF4-FFF2-40B4-BE49-F238E27FC236}">
                <a16:creationId xmlns:a16="http://schemas.microsoft.com/office/drawing/2014/main" id="{2FCECD98-6DDF-9AD6-B97F-8341867CB46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3200" y="698851"/>
            <a:ext cx="4136085" cy="1091886"/>
          </a:xfrm>
          <a:prstGeom prst="rect">
            <a:avLst/>
          </a:prstGeom>
        </p:spPr>
      </p:pic>
      <p:pic>
        <p:nvPicPr>
          <p:cNvPr id="20" name="Imagem 19" descr="Desenho de um círculo&#10;&#10;O conteúdo gerado por IA pode estar incorreto.">
            <a:extLst>
              <a:ext uri="{FF2B5EF4-FFF2-40B4-BE49-F238E27FC236}">
                <a16:creationId xmlns:a16="http://schemas.microsoft.com/office/drawing/2014/main" id="{C2E14570-BC65-6FAE-EF5D-A13DEAED0CA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715" y="604738"/>
            <a:ext cx="3838810" cy="10918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9908500BD864E9BFC42F469613359" ma:contentTypeVersion="21" ma:contentTypeDescription="Create a new document." ma:contentTypeScope="" ma:versionID="4b4afb81823361ea8dc7d414f52865ef">
  <xsd:schema xmlns:xsd="http://www.w3.org/2001/XMLSchema" xmlns:xs="http://www.w3.org/2001/XMLSchema" xmlns:p="http://schemas.microsoft.com/office/2006/metadata/properties" xmlns:ns1="http://schemas.microsoft.com/sharepoint/v3" xmlns:ns2="2db3d33c-b5cb-4b5f-b492-6f1dbae01f84" xmlns:ns3="acc3bdab-1b3f-4557-be3e-7a1d21c5770e" targetNamespace="http://schemas.microsoft.com/office/2006/metadata/properties" ma:root="true" ma:fieldsID="adeac641264b42616e8ca509967416c3" ns1:_="" ns2:_="" ns3:_="">
    <xsd:import namespace="http://schemas.microsoft.com/sharepoint/v3"/>
    <xsd:import namespace="2db3d33c-b5cb-4b5f-b492-6f1dbae01f84"/>
    <xsd:import namespace="acc3bdab-1b3f-4557-be3e-7a1d21c577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b3d33c-b5cb-4b5f-b492-6f1dbae01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43f74c0-c49a-404a-a8ea-df76b3d10e8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c3bdab-1b3f-4557-be3e-7a1d21c577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e68049-ece0-49b0-8c37-1d5acfd95a29}" ma:internalName="TaxCatchAll" ma:showField="CatchAllData" ma:web="acc3bdab-1b3f-4557-be3e-7a1d21c577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db3d33c-b5cb-4b5f-b492-6f1dbae01f84">
      <Terms xmlns="http://schemas.microsoft.com/office/infopath/2007/PartnerControls"/>
    </lcf76f155ced4ddcb4097134ff3c332f>
    <TaxCatchAll xmlns="acc3bdab-1b3f-4557-be3e-7a1d21c5770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6A64DF-0543-4311-ABA3-99F2C80F58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b3d33c-b5cb-4b5f-b492-6f1dbae01f84"/>
    <ds:schemaRef ds:uri="acc3bdab-1b3f-4557-be3e-7a1d21c57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231925-DE4D-48D4-857E-7BE6ED7BB182}">
  <ds:schemaRefs>
    <ds:schemaRef ds:uri="http://schemas.microsoft.com/office/2006/documentManagement/types"/>
    <ds:schemaRef ds:uri="http://purl.org/dc/terms/"/>
    <ds:schemaRef ds:uri="http://schemas.microsoft.com/office/infopath/2007/PartnerControls"/>
    <ds:schemaRef ds:uri="http://schemas.microsoft.com/sharepoint/v3"/>
    <ds:schemaRef ds:uri="http://schemas.openxmlformats.org/package/2006/metadata/core-properties"/>
    <ds:schemaRef ds:uri="http://purl.org/dc/dcmitype/"/>
    <ds:schemaRef ds:uri="http://purl.org/dc/elements/1.1/"/>
    <ds:schemaRef ds:uri="http://schemas.microsoft.com/office/2006/metadata/properties"/>
    <ds:schemaRef ds:uri="acc3bdab-1b3f-4557-be3e-7a1d21c5770e"/>
    <ds:schemaRef ds:uri="2db3d33c-b5cb-4b5f-b492-6f1dbae01f84"/>
    <ds:schemaRef ds:uri="http://www.w3.org/XML/1998/namespace"/>
  </ds:schemaRefs>
</ds:datastoreItem>
</file>

<file path=customXml/itemProps3.xml><?xml version="1.0" encoding="utf-8"?>
<ds:datastoreItem xmlns:ds="http://schemas.openxmlformats.org/officeDocument/2006/customXml" ds:itemID="{2DB52BCF-668F-4774-8BBB-C5D2A2B81C34}">
  <ds:schemaRefs>
    <ds:schemaRef ds:uri="http://schemas.microsoft.com/sharepoint/v3/contenttype/forms"/>
  </ds:schemaRefs>
</ds:datastoreItem>
</file>

<file path=docMetadata/LabelInfo.xml><?xml version="1.0" encoding="utf-8"?>
<clbl:labelList xmlns:clbl="http://schemas.microsoft.com/office/2020/mipLabelMetadata">
  <clbl:label id="{ca0fe36a-3a81-4cd2-a2b1-1de809777ddf}" enabled="1" method="Privileged" siteId="{8f309b91-b060-4b60-bbb5-091c51b75cfd}" removed="0"/>
</clbl:labelList>
</file>

<file path=docProps/app.xml><?xml version="1.0" encoding="utf-8"?>
<Properties xmlns="http://schemas.openxmlformats.org/officeDocument/2006/extended-properties" xmlns:vt="http://schemas.openxmlformats.org/officeDocument/2006/docPropsVTypes">
  <Template/>
  <TotalTime>21</TotalTime>
  <Words>6</Words>
  <Application>Microsoft Office PowerPoint</Application>
  <PresentationFormat>Personalizar</PresentationFormat>
  <Paragraphs>2</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Helvetica Neue</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Julia Marques de Oliveira Correa</dc:creator>
  <cp:lastModifiedBy>Anna Julia Marques de Oliveira Correa</cp:lastModifiedBy>
  <cp:revision>3</cp:revision>
  <dcterms:created xsi:type="dcterms:W3CDTF">2026-01-14T19:34:05Z</dcterms:created>
  <dcterms:modified xsi:type="dcterms:W3CDTF">2026-01-16T14:43:08Z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2025-12-17T00:00:00Z</vt:filetime>
  </property>
  <property fmtid="{D5CDD505-2E9C-101B-9397-08002B2CF9AE}" pid="3" name="Creator">
    <vt:lpwstr>Adobe Photoshop 27.1 (Macintosh)</vt:lpwstr>
  </property>
  <property fmtid="{D5CDD505-2E9C-101B-9397-08002B2CF9AE}" pid="4" name="LastSaved">
    <vt:filetime>2026-01-14T00:00:00Z</vt:filetime>
  </property>
  <property fmtid="{D5CDD505-2E9C-101B-9397-08002B2CF9AE}" pid="5" name="Producer">
    <vt:lpwstr>Adobe Photoshop for Macintosh -- Image Conversion Plug-in</vt:lpwstr>
  </property>
  <property fmtid="{D5CDD505-2E9C-101B-9397-08002B2CF9AE}" pid="6" name="ClassificationContentMarkingFooterLocations">
    <vt:lpwstr>Office Theme:8</vt:lpwstr>
  </property>
  <property fmtid="{D5CDD505-2E9C-101B-9397-08002B2CF9AE}" pid="7" name="ClassificationContentMarkingFooterText">
    <vt:lpwstr>Este conteúdo e quaisquer informações anexadas a ele são confidenciais e destinados exclusivamente para uso do indivíduo ou pela entidade a quem estão endereçados. Se você recebeu este email por engano, notifique o administrador do sistema e exclua esta mensagem juntamente com seus anexos. | This content and any information attached thereto is confidential and intended solely for use by the individual or entity to whom it is addressed. If you have received this email in error, notify your system administrator and delete this message along with any attachments.</vt:lpwstr>
  </property>
  <property fmtid="{D5CDD505-2E9C-101B-9397-08002B2CF9AE}" pid="8" name="ContentTypeId">
    <vt:lpwstr>0x010100A889908500BD864E9BFC42F469613359</vt:lpwstr>
  </property>
  <property fmtid="{D5CDD505-2E9C-101B-9397-08002B2CF9AE}" pid="9" name="MediaServiceImageTags">
    <vt:lpwstr/>
  </property>
</Properties>
</file>