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eg"/>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9144000" cy="12357100"/>
  <p:notesSz cx="9144000" cy="123571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8A6"/>
    <a:srgbClr val="041B42"/>
    <a:srgbClr val="10B1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DB8460-590B-0141-9FB5-6E660B49E9DC}" v="19" dt="2026-01-14T20:36:26.505"/>
    <p1510:client id="{64A99718-8E48-45D8-A02C-DDF8BAB1CAEE}" v="1" dt="2026-01-16T14:44:08.01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40"/>
    <p:restoredTop sz="94704"/>
  </p:normalViewPr>
  <p:slideViewPr>
    <p:cSldViewPr>
      <p:cViewPr varScale="1">
        <p:scale>
          <a:sx n="36" d="100"/>
          <a:sy n="36" d="100"/>
        </p:scale>
        <p:origin x="217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3830701"/>
            <a:ext cx="7772400" cy="2594991"/>
          </a:xfrm>
          <a:prstGeom prst="rect">
            <a:avLst/>
          </a:prstGeom>
        </p:spPr>
        <p:txBody>
          <a:bodyPr wrap="square" lIns="0" tIns="0" rIns="0" bIns="0">
            <a:spAutoFit/>
          </a:bodyPr>
          <a:lstStyle>
            <a:lvl1pPr>
              <a:defRPr sz="10750" b="0" i="0">
                <a:solidFill>
                  <a:schemeClr val="tx1"/>
                </a:solidFill>
                <a:latin typeface="Helvetica Neue"/>
                <a:cs typeface="Helvetica Neue"/>
              </a:defRPr>
            </a:lvl1pPr>
          </a:lstStyle>
          <a:p>
            <a:endParaRPr/>
          </a:p>
        </p:txBody>
      </p:sp>
      <p:sp>
        <p:nvSpPr>
          <p:cNvPr id="3" name="Holder 3"/>
          <p:cNvSpPr>
            <a:spLocks noGrp="1"/>
          </p:cNvSpPr>
          <p:nvPr>
            <p:ph type="subTitle" idx="4"/>
          </p:nvPr>
        </p:nvSpPr>
        <p:spPr>
          <a:xfrm>
            <a:off x="1371600" y="6919976"/>
            <a:ext cx="6400800" cy="308927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750" b="0" i="0">
                <a:solidFill>
                  <a:schemeClr val="tx1"/>
                </a:solidFill>
                <a:latin typeface="Helvetica Neue"/>
                <a:cs typeface="Helvetica Neue"/>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750" b="0" i="0">
                <a:solidFill>
                  <a:schemeClr val="tx1"/>
                </a:solidFill>
                <a:latin typeface="Helvetica Neue"/>
                <a:cs typeface="Helvetica Neue"/>
              </a:defRPr>
            </a:lvl1pPr>
          </a:lstStyle>
          <a:p>
            <a:endParaRPr/>
          </a:p>
        </p:txBody>
      </p:sp>
      <p:sp>
        <p:nvSpPr>
          <p:cNvPr id="3" name="Holder 3"/>
          <p:cNvSpPr>
            <a:spLocks noGrp="1"/>
          </p:cNvSpPr>
          <p:nvPr>
            <p:ph sz="half" idx="2"/>
          </p:nvPr>
        </p:nvSpPr>
        <p:spPr>
          <a:xfrm>
            <a:off x="457200" y="2842133"/>
            <a:ext cx="3977640" cy="815568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2842133"/>
            <a:ext cx="3977640" cy="815568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750" b="0" i="0">
                <a:solidFill>
                  <a:schemeClr val="tx1"/>
                </a:solidFill>
                <a:latin typeface="Helvetica Neue"/>
                <a:cs typeface="Helvetica Neu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12357100"/>
          </a:xfrm>
          <a:prstGeom prst="rect">
            <a:avLst/>
          </a:prstGeom>
        </p:spPr>
      </p:pic>
      <p:pic>
        <p:nvPicPr>
          <p:cNvPr id="17" name="bg object 17"/>
          <p:cNvPicPr/>
          <p:nvPr/>
        </p:nvPicPr>
        <p:blipFill>
          <a:blip r:embed="rId8" cstate="print"/>
          <a:stretch>
            <a:fillRect/>
          </a:stretch>
        </p:blipFill>
        <p:spPr>
          <a:xfrm>
            <a:off x="5367855" y="0"/>
            <a:ext cx="3776144" cy="12357100"/>
          </a:xfrm>
          <a:prstGeom prst="rect">
            <a:avLst/>
          </a:prstGeom>
        </p:spPr>
      </p:pic>
      <p:sp>
        <p:nvSpPr>
          <p:cNvPr id="2" name="Holder 2"/>
          <p:cNvSpPr>
            <a:spLocks noGrp="1"/>
          </p:cNvSpPr>
          <p:nvPr>
            <p:ph type="title"/>
          </p:nvPr>
        </p:nvSpPr>
        <p:spPr>
          <a:xfrm>
            <a:off x="1762698" y="1445931"/>
            <a:ext cx="5895340" cy="1818004"/>
          </a:xfrm>
          <a:prstGeom prst="rect">
            <a:avLst/>
          </a:prstGeom>
        </p:spPr>
        <p:txBody>
          <a:bodyPr wrap="square" lIns="0" tIns="0" rIns="0" bIns="0">
            <a:spAutoFit/>
          </a:bodyPr>
          <a:lstStyle>
            <a:lvl1pPr>
              <a:defRPr sz="10750" b="0" i="0">
                <a:solidFill>
                  <a:schemeClr val="tx1"/>
                </a:solidFill>
                <a:latin typeface="Helvetica Neue"/>
                <a:cs typeface="Helvetica Neue"/>
              </a:defRPr>
            </a:lvl1pPr>
          </a:lstStyle>
          <a:p>
            <a:endParaRPr/>
          </a:p>
        </p:txBody>
      </p:sp>
      <p:sp>
        <p:nvSpPr>
          <p:cNvPr id="3" name="Holder 3"/>
          <p:cNvSpPr>
            <a:spLocks noGrp="1"/>
          </p:cNvSpPr>
          <p:nvPr>
            <p:ph type="body" idx="1"/>
          </p:nvPr>
        </p:nvSpPr>
        <p:spPr>
          <a:xfrm>
            <a:off x="1432143" y="2659398"/>
            <a:ext cx="7320280" cy="369189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11492103"/>
            <a:ext cx="2926080" cy="61785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11492103"/>
            <a:ext cx="2103120" cy="61785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6" name="Holder 6"/>
          <p:cNvSpPr>
            <a:spLocks noGrp="1"/>
          </p:cNvSpPr>
          <p:nvPr>
            <p:ph type="sldNum" sz="quarter" idx="7"/>
          </p:nvPr>
        </p:nvSpPr>
        <p:spPr>
          <a:xfrm>
            <a:off x="6583680" y="11492103"/>
            <a:ext cx="2103120" cy="61785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
        <p:nvSpPr>
          <p:cNvPr id="8" name="CaixaDeTexto 7">
            <a:extLst>
              <a:ext uri="{FF2B5EF4-FFF2-40B4-BE49-F238E27FC236}">
                <a16:creationId xmlns:a16="http://schemas.microsoft.com/office/drawing/2014/main" id="{FC9D554A-B6AB-5358-10FF-47314207AA4B}"/>
              </a:ext>
            </a:extLst>
          </p:cNvPr>
          <p:cNvSpPr txBox="1"/>
          <p:nvPr userDrawn="1">
            <p:extLst>
              <p:ext uri="{1162E1C5-73C7-4A58-AE30-91384D911F3F}">
                <p184:classification xmlns:p184="http://schemas.microsoft.com/office/powerpoint/2018/4/main" val="ftr"/>
              </p:ext>
            </p:extLst>
          </p:nvPr>
        </p:nvSpPr>
        <p:spPr>
          <a:xfrm>
            <a:off x="84138" y="11973560"/>
            <a:ext cx="8996362" cy="320040"/>
          </a:xfrm>
          <a:prstGeom prst="rect">
            <a:avLst/>
          </a:prstGeom>
        </p:spPr>
        <p:txBody>
          <a:bodyPr horzOverflow="overflow" lIns="0" tIns="0" rIns="0" bIns="0">
            <a:spAutoFit/>
          </a:bodyPr>
          <a:lstStyle/>
          <a:p>
            <a:pPr algn="l"/>
            <a:r>
              <a:rPr lang="pt-BR" sz="700">
                <a:solidFill>
                  <a:srgbClr val="000000">
                    <a:alpha val="50000"/>
                  </a:srgbClr>
                </a:solidFill>
                <a:latin typeface="Calibri" panose="020F0502020204030204" pitchFamily="34" charset="0"/>
                <a:cs typeface="Calibri" panose="020F0502020204030204" pitchFamily="34" charset="0"/>
              </a:rPr>
              <a:t>Este conteúdo e quaisquer informações anexadas a ele são confidenciais e destinados exclusivamente para uso do indivíduo ou pela entidade a quem estão endereçados. Se você recebeu este email por engano, notifique o administrador do sistema e exclua esta mensagem juntamente com seus anexos. | This content and any information attached thereto is confidential and intended solely for use by the individual or entity to whom it is addressed. If you have received this email in error, notify your system administrator and delete this message along with any attachments.</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4" name="Retângulo Arredondado 33">
            <a:extLst>
              <a:ext uri="{FF2B5EF4-FFF2-40B4-BE49-F238E27FC236}">
                <a16:creationId xmlns:a16="http://schemas.microsoft.com/office/drawing/2014/main" id="{BB37BCA2-9672-5745-1553-D85FD94EF9AC}"/>
              </a:ext>
            </a:extLst>
          </p:cNvPr>
          <p:cNvSpPr/>
          <p:nvPr/>
        </p:nvSpPr>
        <p:spPr>
          <a:xfrm>
            <a:off x="5820321" y="9607551"/>
            <a:ext cx="2965179" cy="687720"/>
          </a:xfrm>
          <a:prstGeom prst="roundRect">
            <a:avLst>
              <a:gd name="adj" fmla="val 50000"/>
            </a:avLst>
          </a:prstGeom>
          <a:solidFill>
            <a:srgbClr val="0048A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30" name="Retângulo 29">
            <a:extLst>
              <a:ext uri="{FF2B5EF4-FFF2-40B4-BE49-F238E27FC236}">
                <a16:creationId xmlns:a16="http://schemas.microsoft.com/office/drawing/2014/main" id="{1AD2D15C-E6F4-2E31-1089-88EF6EDB4AD6}"/>
              </a:ext>
            </a:extLst>
          </p:cNvPr>
          <p:cNvSpPr/>
          <p:nvPr/>
        </p:nvSpPr>
        <p:spPr>
          <a:xfrm>
            <a:off x="-40560" y="6683580"/>
            <a:ext cx="5410200" cy="2336878"/>
          </a:xfrm>
          <a:prstGeom prst="rect">
            <a:avLst/>
          </a:prstGeom>
          <a:solidFill>
            <a:srgbClr val="041B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1" name="Retângulo 30">
            <a:extLst>
              <a:ext uri="{FF2B5EF4-FFF2-40B4-BE49-F238E27FC236}">
                <a16:creationId xmlns:a16="http://schemas.microsoft.com/office/drawing/2014/main" id="{4A347B7B-7F1F-ADD0-372F-0DB097047437}"/>
              </a:ext>
            </a:extLst>
          </p:cNvPr>
          <p:cNvSpPr/>
          <p:nvPr/>
        </p:nvSpPr>
        <p:spPr>
          <a:xfrm>
            <a:off x="5369640" y="6683580"/>
            <a:ext cx="3866542" cy="2336878"/>
          </a:xfrm>
          <a:prstGeom prst="rect">
            <a:avLst/>
          </a:prstGeom>
          <a:solidFill>
            <a:srgbClr val="0048A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object 9"/>
          <p:cNvSpPr txBox="1"/>
          <p:nvPr/>
        </p:nvSpPr>
        <p:spPr>
          <a:xfrm>
            <a:off x="1011885" y="7001485"/>
            <a:ext cx="3808729" cy="1562100"/>
          </a:xfrm>
          <a:prstGeom prst="rect">
            <a:avLst/>
          </a:prstGeom>
        </p:spPr>
        <p:txBody>
          <a:bodyPr vert="horz" wrap="square" lIns="0" tIns="78105" rIns="0" bIns="0" rtlCol="0">
            <a:spAutoFit/>
          </a:bodyPr>
          <a:lstStyle/>
          <a:p>
            <a:pPr marL="12700" marR="5080">
              <a:lnSpc>
                <a:spcPts val="2900"/>
              </a:lnSpc>
              <a:spcBef>
                <a:spcPts val="615"/>
              </a:spcBef>
            </a:pPr>
            <a:r>
              <a:rPr sz="2800" dirty="0">
                <a:solidFill>
                  <a:srgbClr val="10B1E2"/>
                </a:solidFill>
                <a:latin typeface="Arial"/>
                <a:cs typeface="Arial"/>
              </a:rPr>
              <a:t>Proin</a:t>
            </a:r>
            <a:r>
              <a:rPr sz="2800" spc="25" dirty="0">
                <a:solidFill>
                  <a:srgbClr val="10B1E2"/>
                </a:solidFill>
                <a:latin typeface="Arial"/>
                <a:cs typeface="Arial"/>
              </a:rPr>
              <a:t> </a:t>
            </a:r>
            <a:r>
              <a:rPr sz="2800" dirty="0">
                <a:solidFill>
                  <a:srgbClr val="10B1E2"/>
                </a:solidFill>
                <a:latin typeface="Arial"/>
                <a:cs typeface="Arial"/>
              </a:rPr>
              <a:t>interdum</a:t>
            </a:r>
            <a:r>
              <a:rPr sz="2800" spc="30" dirty="0">
                <a:solidFill>
                  <a:srgbClr val="10B1E2"/>
                </a:solidFill>
                <a:latin typeface="Arial"/>
                <a:cs typeface="Arial"/>
              </a:rPr>
              <a:t> </a:t>
            </a:r>
            <a:r>
              <a:rPr sz="2800" spc="-10" dirty="0">
                <a:solidFill>
                  <a:srgbClr val="10B1E2"/>
                </a:solidFill>
                <a:latin typeface="Arial"/>
                <a:cs typeface="Arial"/>
              </a:rPr>
              <a:t>faucibus </a:t>
            </a:r>
            <a:r>
              <a:rPr sz="2800" dirty="0">
                <a:solidFill>
                  <a:srgbClr val="10B1E2"/>
                </a:solidFill>
                <a:latin typeface="Arial"/>
                <a:cs typeface="Arial"/>
              </a:rPr>
              <a:t>imperdiet.</a:t>
            </a:r>
            <a:r>
              <a:rPr sz="2800" spc="40" dirty="0">
                <a:solidFill>
                  <a:srgbClr val="10B1E2"/>
                </a:solidFill>
                <a:latin typeface="Arial"/>
                <a:cs typeface="Arial"/>
              </a:rPr>
              <a:t> </a:t>
            </a:r>
            <a:r>
              <a:rPr sz="2800" spc="-10" dirty="0">
                <a:solidFill>
                  <a:srgbClr val="10B1E2"/>
                </a:solidFill>
                <a:latin typeface="Arial"/>
                <a:cs typeface="Arial"/>
              </a:rPr>
              <a:t>Vestibulum </a:t>
            </a:r>
            <a:r>
              <a:rPr sz="2800" dirty="0">
                <a:solidFill>
                  <a:srgbClr val="10B1E2"/>
                </a:solidFill>
                <a:latin typeface="Arial"/>
                <a:cs typeface="Arial"/>
              </a:rPr>
              <a:t>vel</a:t>
            </a:r>
            <a:r>
              <a:rPr sz="2800" spc="15" dirty="0">
                <a:solidFill>
                  <a:srgbClr val="10B1E2"/>
                </a:solidFill>
                <a:latin typeface="Arial"/>
                <a:cs typeface="Arial"/>
              </a:rPr>
              <a:t> </a:t>
            </a:r>
            <a:r>
              <a:rPr sz="2800" dirty="0">
                <a:solidFill>
                  <a:srgbClr val="10B1E2"/>
                </a:solidFill>
                <a:latin typeface="Arial"/>
                <a:cs typeface="Arial"/>
              </a:rPr>
              <a:t>nisi</a:t>
            </a:r>
            <a:r>
              <a:rPr sz="2800" spc="20" dirty="0">
                <a:solidFill>
                  <a:srgbClr val="10B1E2"/>
                </a:solidFill>
                <a:latin typeface="Arial"/>
                <a:cs typeface="Arial"/>
              </a:rPr>
              <a:t> </a:t>
            </a:r>
            <a:r>
              <a:rPr sz="2800" dirty="0">
                <a:solidFill>
                  <a:srgbClr val="10B1E2"/>
                </a:solidFill>
                <a:latin typeface="Arial"/>
                <a:cs typeface="Arial"/>
              </a:rPr>
              <a:t>nec</a:t>
            </a:r>
            <a:r>
              <a:rPr sz="2800" spc="20" dirty="0">
                <a:solidFill>
                  <a:srgbClr val="10B1E2"/>
                </a:solidFill>
                <a:latin typeface="Arial"/>
                <a:cs typeface="Arial"/>
              </a:rPr>
              <a:t> </a:t>
            </a:r>
            <a:r>
              <a:rPr sz="2800" spc="-20" dirty="0">
                <a:solidFill>
                  <a:srgbClr val="10B1E2"/>
                </a:solidFill>
                <a:latin typeface="Arial"/>
                <a:cs typeface="Arial"/>
              </a:rPr>
              <a:t>urna </a:t>
            </a:r>
            <a:r>
              <a:rPr sz="2800" dirty="0">
                <a:solidFill>
                  <a:srgbClr val="10B1E2"/>
                </a:solidFill>
                <a:latin typeface="Arial"/>
                <a:cs typeface="Arial"/>
              </a:rPr>
              <a:t>fermentum</a:t>
            </a:r>
            <a:r>
              <a:rPr sz="2800" spc="65" dirty="0">
                <a:solidFill>
                  <a:srgbClr val="10B1E2"/>
                </a:solidFill>
                <a:latin typeface="Arial"/>
                <a:cs typeface="Arial"/>
              </a:rPr>
              <a:t> </a:t>
            </a:r>
            <a:r>
              <a:rPr sz="2800" spc="-10" dirty="0">
                <a:solidFill>
                  <a:srgbClr val="10B1E2"/>
                </a:solidFill>
                <a:latin typeface="Arial"/>
                <a:cs typeface="Arial"/>
              </a:rPr>
              <a:t>interdum.</a:t>
            </a:r>
            <a:endParaRPr sz="2800" dirty="0">
              <a:solidFill>
                <a:srgbClr val="10B1E2"/>
              </a:solidFill>
              <a:latin typeface="Arial"/>
              <a:cs typeface="Arial"/>
            </a:endParaRPr>
          </a:p>
        </p:txBody>
      </p:sp>
      <p:sp>
        <p:nvSpPr>
          <p:cNvPr id="10" name="object 10"/>
          <p:cNvSpPr txBox="1"/>
          <p:nvPr/>
        </p:nvSpPr>
        <p:spPr>
          <a:xfrm>
            <a:off x="5833150" y="6976030"/>
            <a:ext cx="2847340" cy="1562100"/>
          </a:xfrm>
          <a:prstGeom prst="rect">
            <a:avLst/>
          </a:prstGeom>
        </p:spPr>
        <p:txBody>
          <a:bodyPr vert="horz" wrap="square" lIns="0" tIns="78105" rIns="0" bIns="0" rtlCol="0">
            <a:spAutoFit/>
          </a:bodyPr>
          <a:lstStyle/>
          <a:p>
            <a:pPr marL="12700" marR="5080">
              <a:lnSpc>
                <a:spcPts val="2900"/>
              </a:lnSpc>
              <a:spcBef>
                <a:spcPts val="615"/>
              </a:spcBef>
            </a:pPr>
            <a:r>
              <a:rPr sz="2800" dirty="0">
                <a:solidFill>
                  <a:srgbClr val="10B1E2"/>
                </a:solidFill>
                <a:latin typeface="Arial"/>
                <a:cs typeface="Arial"/>
              </a:rPr>
              <a:t>In</a:t>
            </a:r>
            <a:r>
              <a:rPr sz="2800" spc="20" dirty="0">
                <a:solidFill>
                  <a:srgbClr val="10B1E2"/>
                </a:solidFill>
                <a:latin typeface="Arial"/>
                <a:cs typeface="Arial"/>
              </a:rPr>
              <a:t> </a:t>
            </a:r>
            <a:r>
              <a:rPr sz="2800" dirty="0">
                <a:solidFill>
                  <a:srgbClr val="10B1E2"/>
                </a:solidFill>
                <a:latin typeface="Arial"/>
                <a:cs typeface="Arial"/>
              </a:rPr>
              <a:t>iaculis</a:t>
            </a:r>
            <a:r>
              <a:rPr sz="2800" spc="25" dirty="0">
                <a:solidFill>
                  <a:srgbClr val="10B1E2"/>
                </a:solidFill>
                <a:latin typeface="Arial"/>
                <a:cs typeface="Arial"/>
              </a:rPr>
              <a:t> </a:t>
            </a:r>
            <a:r>
              <a:rPr sz="2800" spc="-10" dirty="0">
                <a:solidFill>
                  <a:srgbClr val="10B1E2"/>
                </a:solidFill>
                <a:latin typeface="Arial"/>
                <a:cs typeface="Arial"/>
              </a:rPr>
              <a:t>sapien. </a:t>
            </a:r>
            <a:r>
              <a:rPr sz="2800" dirty="0">
                <a:solidFill>
                  <a:srgbClr val="10B1E2"/>
                </a:solidFill>
                <a:latin typeface="Arial"/>
                <a:cs typeface="Arial"/>
              </a:rPr>
              <a:t>Mauris</a:t>
            </a:r>
            <a:r>
              <a:rPr sz="2800" spc="40" dirty="0">
                <a:solidFill>
                  <a:srgbClr val="10B1E2"/>
                </a:solidFill>
                <a:latin typeface="Arial"/>
                <a:cs typeface="Arial"/>
              </a:rPr>
              <a:t> </a:t>
            </a:r>
            <a:r>
              <a:rPr sz="2800" spc="-10" dirty="0">
                <a:solidFill>
                  <a:srgbClr val="10B1E2"/>
                </a:solidFill>
                <a:latin typeface="Arial"/>
                <a:cs typeface="Arial"/>
              </a:rPr>
              <a:t>tempor </a:t>
            </a:r>
            <a:r>
              <a:rPr sz="2800" dirty="0">
                <a:solidFill>
                  <a:srgbClr val="10B1E2"/>
                </a:solidFill>
                <a:latin typeface="Arial"/>
                <a:cs typeface="Arial"/>
              </a:rPr>
              <a:t>sapien</a:t>
            </a:r>
            <a:r>
              <a:rPr sz="2800" spc="15" dirty="0">
                <a:solidFill>
                  <a:srgbClr val="10B1E2"/>
                </a:solidFill>
                <a:latin typeface="Arial"/>
                <a:cs typeface="Arial"/>
              </a:rPr>
              <a:t> </a:t>
            </a:r>
            <a:r>
              <a:rPr sz="2800" spc="-10" dirty="0">
                <a:solidFill>
                  <a:srgbClr val="10B1E2"/>
                </a:solidFill>
                <a:latin typeface="Arial"/>
                <a:cs typeface="Arial"/>
              </a:rPr>
              <a:t>lobortis, </a:t>
            </a:r>
            <a:r>
              <a:rPr sz="2800" dirty="0">
                <a:solidFill>
                  <a:srgbClr val="10B1E2"/>
                </a:solidFill>
                <a:latin typeface="Arial"/>
                <a:cs typeface="Arial"/>
              </a:rPr>
              <a:t>viverra</a:t>
            </a:r>
            <a:r>
              <a:rPr sz="2800" spc="30" dirty="0">
                <a:solidFill>
                  <a:srgbClr val="10B1E2"/>
                </a:solidFill>
                <a:latin typeface="Arial"/>
                <a:cs typeface="Arial"/>
              </a:rPr>
              <a:t> </a:t>
            </a:r>
            <a:r>
              <a:rPr sz="2800" dirty="0">
                <a:solidFill>
                  <a:srgbClr val="10B1E2"/>
                </a:solidFill>
                <a:latin typeface="Arial"/>
                <a:cs typeface="Arial"/>
              </a:rPr>
              <a:t>lacus</a:t>
            </a:r>
            <a:r>
              <a:rPr sz="2800" spc="35" dirty="0">
                <a:solidFill>
                  <a:srgbClr val="10B1E2"/>
                </a:solidFill>
                <a:latin typeface="Arial"/>
                <a:cs typeface="Arial"/>
              </a:rPr>
              <a:t> </a:t>
            </a:r>
            <a:r>
              <a:rPr sz="2800" spc="-20" dirty="0">
                <a:solidFill>
                  <a:srgbClr val="10B1E2"/>
                </a:solidFill>
                <a:latin typeface="Arial"/>
                <a:cs typeface="Arial"/>
              </a:rPr>
              <a:t>atet.</a:t>
            </a:r>
            <a:endParaRPr sz="2800" dirty="0">
              <a:solidFill>
                <a:srgbClr val="10B1E2"/>
              </a:solidFill>
              <a:latin typeface="Arial"/>
              <a:cs typeface="Arial"/>
            </a:endParaRPr>
          </a:p>
        </p:txBody>
      </p:sp>
      <p:sp>
        <p:nvSpPr>
          <p:cNvPr id="11" name="object 11"/>
          <p:cNvSpPr txBox="1"/>
          <p:nvPr/>
        </p:nvSpPr>
        <p:spPr>
          <a:xfrm>
            <a:off x="6024534" y="9773134"/>
            <a:ext cx="2437130" cy="337185"/>
          </a:xfrm>
          <a:prstGeom prst="rect">
            <a:avLst/>
          </a:prstGeom>
        </p:spPr>
        <p:txBody>
          <a:bodyPr vert="horz" wrap="square" lIns="0" tIns="12065" rIns="0" bIns="0" rtlCol="0">
            <a:spAutoFit/>
          </a:bodyPr>
          <a:lstStyle/>
          <a:p>
            <a:pPr marL="12700">
              <a:lnSpc>
                <a:spcPct val="100000"/>
              </a:lnSpc>
              <a:spcBef>
                <a:spcPts val="95"/>
              </a:spcBef>
            </a:pPr>
            <a:r>
              <a:rPr sz="2050" b="1" dirty="0">
                <a:solidFill>
                  <a:schemeClr val="bg1"/>
                </a:solidFill>
                <a:latin typeface="Arial"/>
                <a:cs typeface="Arial"/>
              </a:rPr>
              <a:t>Clique</a:t>
            </a:r>
            <a:r>
              <a:rPr sz="2050" b="1" spc="-30" dirty="0">
                <a:solidFill>
                  <a:schemeClr val="bg1"/>
                </a:solidFill>
                <a:latin typeface="Arial"/>
                <a:cs typeface="Arial"/>
              </a:rPr>
              <a:t> </a:t>
            </a:r>
            <a:r>
              <a:rPr sz="2050" b="1" dirty="0">
                <a:solidFill>
                  <a:schemeClr val="bg1"/>
                </a:solidFill>
                <a:latin typeface="Arial"/>
                <a:cs typeface="Arial"/>
              </a:rPr>
              <a:t>e</a:t>
            </a:r>
            <a:r>
              <a:rPr sz="2050" b="1" spc="-30" dirty="0">
                <a:solidFill>
                  <a:schemeClr val="bg1"/>
                </a:solidFill>
                <a:latin typeface="Arial"/>
                <a:cs typeface="Arial"/>
              </a:rPr>
              <a:t> </a:t>
            </a:r>
            <a:r>
              <a:rPr sz="2050" b="1" dirty="0">
                <a:solidFill>
                  <a:schemeClr val="bg1"/>
                </a:solidFill>
                <a:latin typeface="Arial"/>
                <a:cs typeface="Arial"/>
              </a:rPr>
              <a:t>saiba</a:t>
            </a:r>
            <a:r>
              <a:rPr sz="2050" b="1" spc="-30" dirty="0">
                <a:solidFill>
                  <a:schemeClr val="bg1"/>
                </a:solidFill>
                <a:latin typeface="Arial"/>
                <a:cs typeface="Arial"/>
              </a:rPr>
              <a:t> </a:t>
            </a:r>
            <a:r>
              <a:rPr sz="2050" b="1" spc="-20" dirty="0">
                <a:solidFill>
                  <a:schemeClr val="bg1"/>
                </a:solidFill>
                <a:latin typeface="Arial"/>
                <a:cs typeface="Arial"/>
              </a:rPr>
              <a:t>mais</a:t>
            </a:r>
            <a:endParaRPr sz="2050" dirty="0">
              <a:solidFill>
                <a:schemeClr val="bg1"/>
              </a:solidFill>
              <a:latin typeface="Arial"/>
              <a:cs typeface="Arial"/>
            </a:endParaRPr>
          </a:p>
        </p:txBody>
      </p:sp>
      <p:sp>
        <p:nvSpPr>
          <p:cNvPr id="12" name="object 12"/>
          <p:cNvSpPr txBox="1"/>
          <p:nvPr/>
        </p:nvSpPr>
        <p:spPr>
          <a:xfrm>
            <a:off x="928217" y="9166962"/>
            <a:ext cx="4019550" cy="1510030"/>
          </a:xfrm>
          <a:prstGeom prst="rect">
            <a:avLst/>
          </a:prstGeom>
        </p:spPr>
        <p:txBody>
          <a:bodyPr vert="horz" wrap="square" lIns="0" tIns="121920" rIns="0" bIns="0" rtlCol="0">
            <a:spAutoFit/>
          </a:bodyPr>
          <a:lstStyle/>
          <a:p>
            <a:pPr marL="63500">
              <a:lnSpc>
                <a:spcPct val="100000"/>
              </a:lnSpc>
              <a:spcBef>
                <a:spcPts val="960"/>
              </a:spcBef>
            </a:pPr>
            <a:r>
              <a:rPr sz="2400" b="1" dirty="0">
                <a:solidFill>
                  <a:srgbClr val="041B42"/>
                </a:solidFill>
                <a:latin typeface="Arial"/>
                <a:cs typeface="Arial"/>
              </a:rPr>
              <a:t>Quisque</a:t>
            </a:r>
            <a:r>
              <a:rPr sz="2400" b="1" spc="50" dirty="0">
                <a:solidFill>
                  <a:srgbClr val="041B42"/>
                </a:solidFill>
                <a:latin typeface="Arial"/>
                <a:cs typeface="Arial"/>
              </a:rPr>
              <a:t> </a:t>
            </a:r>
            <a:r>
              <a:rPr sz="2400" b="1" dirty="0">
                <a:solidFill>
                  <a:srgbClr val="041B42"/>
                </a:solidFill>
                <a:latin typeface="Arial"/>
                <a:cs typeface="Arial"/>
              </a:rPr>
              <a:t>ornare</a:t>
            </a:r>
            <a:r>
              <a:rPr sz="2400" b="1" spc="55" dirty="0">
                <a:solidFill>
                  <a:srgbClr val="041B42"/>
                </a:solidFill>
                <a:latin typeface="Arial"/>
                <a:cs typeface="Arial"/>
              </a:rPr>
              <a:t> </a:t>
            </a:r>
            <a:r>
              <a:rPr sz="2400" b="1" spc="-10" dirty="0">
                <a:solidFill>
                  <a:srgbClr val="041B42"/>
                </a:solidFill>
                <a:latin typeface="Arial"/>
                <a:cs typeface="Arial"/>
              </a:rPr>
              <a:t>finibus</a:t>
            </a:r>
            <a:endParaRPr sz="2400" dirty="0">
              <a:solidFill>
                <a:srgbClr val="041B42"/>
              </a:solidFill>
              <a:latin typeface="Arial"/>
              <a:cs typeface="Arial"/>
            </a:endParaRPr>
          </a:p>
          <a:p>
            <a:pPr marL="12700">
              <a:lnSpc>
                <a:spcPct val="100000"/>
              </a:lnSpc>
              <a:spcBef>
                <a:spcPts val="1764"/>
              </a:spcBef>
            </a:pPr>
            <a:r>
              <a:rPr sz="5150" b="1" dirty="0">
                <a:solidFill>
                  <a:srgbClr val="041B42"/>
                </a:solidFill>
                <a:latin typeface="Arial"/>
                <a:cs typeface="Arial"/>
              </a:rPr>
              <a:t>19/01</a:t>
            </a:r>
            <a:r>
              <a:rPr sz="5150" b="1" spc="-80" dirty="0">
                <a:solidFill>
                  <a:srgbClr val="041B42"/>
                </a:solidFill>
                <a:latin typeface="Arial"/>
                <a:cs typeface="Arial"/>
              </a:rPr>
              <a:t> </a:t>
            </a:r>
            <a:r>
              <a:rPr sz="5150" b="1" dirty="0">
                <a:solidFill>
                  <a:srgbClr val="041B42"/>
                </a:solidFill>
                <a:latin typeface="Arial"/>
                <a:cs typeface="Arial"/>
              </a:rPr>
              <a:t>a</a:t>
            </a:r>
            <a:r>
              <a:rPr sz="5150" b="1" spc="-75" dirty="0">
                <a:solidFill>
                  <a:srgbClr val="041B42"/>
                </a:solidFill>
                <a:latin typeface="Arial"/>
                <a:cs typeface="Arial"/>
              </a:rPr>
              <a:t> </a:t>
            </a:r>
            <a:r>
              <a:rPr sz="5150" b="1" spc="-10" dirty="0">
                <a:solidFill>
                  <a:srgbClr val="041B42"/>
                </a:solidFill>
                <a:latin typeface="Arial"/>
                <a:cs typeface="Arial"/>
              </a:rPr>
              <a:t>12/02</a:t>
            </a:r>
            <a:endParaRPr sz="5150" dirty="0">
              <a:solidFill>
                <a:srgbClr val="041B42"/>
              </a:solidFill>
              <a:latin typeface="Arial"/>
              <a:cs typeface="Arial"/>
            </a:endParaRPr>
          </a:p>
        </p:txBody>
      </p:sp>
      <p:pic>
        <p:nvPicPr>
          <p:cNvPr id="13" name="Imagem 12" descr="Uma imagem contendo Texto&#10;&#10;O conteúdo gerado por IA pode estar incorreto.">
            <a:extLst>
              <a:ext uri="{FF2B5EF4-FFF2-40B4-BE49-F238E27FC236}">
                <a16:creationId xmlns:a16="http://schemas.microsoft.com/office/drawing/2014/main" id="{90E86EBB-7B54-4CE6-681A-C6B17F5F4F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7800" y="1301750"/>
            <a:ext cx="6506590" cy="3266053"/>
          </a:xfrm>
          <a:prstGeom prst="rect">
            <a:avLst/>
          </a:prstGeom>
        </p:spPr>
      </p:pic>
      <p:pic>
        <p:nvPicPr>
          <p:cNvPr id="21" name="Imagem 20" descr="Uma imagem contendo desenho&#10;&#10;O conteúdo gerado por IA pode estar incorreto.">
            <a:extLst>
              <a:ext uri="{FF2B5EF4-FFF2-40B4-BE49-F238E27FC236}">
                <a16:creationId xmlns:a16="http://schemas.microsoft.com/office/drawing/2014/main" id="{DAD6DF91-4F77-9704-5B02-80F3BE19B87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039" y="10999547"/>
            <a:ext cx="3032712" cy="800606"/>
          </a:xfrm>
          <a:prstGeom prst="rect">
            <a:avLst/>
          </a:prstGeom>
        </p:spPr>
      </p:pic>
      <p:pic>
        <p:nvPicPr>
          <p:cNvPr id="22" name="Imagem 21" descr="Desenho de um círculo&#10;&#10;O conteúdo gerado por IA pode estar incorreto.">
            <a:extLst>
              <a:ext uri="{FF2B5EF4-FFF2-40B4-BE49-F238E27FC236}">
                <a16:creationId xmlns:a16="http://schemas.microsoft.com/office/drawing/2014/main" id="{6A99482B-35F9-1073-16D5-8D1042215AB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1537" y="10964651"/>
            <a:ext cx="2937425" cy="835501"/>
          </a:xfrm>
          <a:prstGeom prst="rect">
            <a:avLst/>
          </a:prstGeom>
        </p:spPr>
      </p:pic>
      <p:pic>
        <p:nvPicPr>
          <p:cNvPr id="23" name="Imagem 22" descr="Forma, Seta&#10;&#10;O conteúdo gerado por IA pode estar incorreto.">
            <a:extLst>
              <a:ext uri="{FF2B5EF4-FFF2-40B4-BE49-F238E27FC236}">
                <a16:creationId xmlns:a16="http://schemas.microsoft.com/office/drawing/2014/main" id="{DDDEB584-F817-3169-9FE2-7BCCC0B94F9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68421">
            <a:off x="1767142" y="3774177"/>
            <a:ext cx="2593527" cy="2564452"/>
          </a:xfrm>
          <a:prstGeom prst="rect">
            <a:avLst/>
          </a:prstGeom>
        </p:spPr>
      </p:pic>
      <p:pic>
        <p:nvPicPr>
          <p:cNvPr id="24" name="Imagem 23" descr="Tela de um aparelho celular&#10;&#10;O conteúdo gerado por IA pode estar incorreto.">
            <a:extLst>
              <a:ext uri="{FF2B5EF4-FFF2-40B4-BE49-F238E27FC236}">
                <a16:creationId xmlns:a16="http://schemas.microsoft.com/office/drawing/2014/main" id="{19513941-0A95-D5DF-1F01-7E3009D6E74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3452" y="2112891"/>
            <a:ext cx="781300" cy="727209"/>
          </a:xfrm>
          <a:prstGeom prst="rect">
            <a:avLst/>
          </a:prstGeom>
        </p:spPr>
      </p:pic>
      <p:pic>
        <p:nvPicPr>
          <p:cNvPr id="25" name="Imagem 24" descr="Desenho de um pássaro&#10;&#10;O conteúdo gerado por IA pode estar incorreto.">
            <a:extLst>
              <a:ext uri="{FF2B5EF4-FFF2-40B4-BE49-F238E27FC236}">
                <a16:creationId xmlns:a16="http://schemas.microsoft.com/office/drawing/2014/main" id="{7B2A1B4E-1835-2CCD-1831-ED09780BC49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21046702">
            <a:off x="1519437" y="187367"/>
            <a:ext cx="1682594" cy="1029749"/>
          </a:xfrm>
          <a:prstGeom prst="rect">
            <a:avLst/>
          </a:prstGeom>
        </p:spPr>
      </p:pic>
      <p:pic>
        <p:nvPicPr>
          <p:cNvPr id="26" name="Imagem 25" descr="Imagem em branco e preto&#10;&#10;O conteúdo gerado por IA pode estar incorreto.">
            <a:extLst>
              <a:ext uri="{FF2B5EF4-FFF2-40B4-BE49-F238E27FC236}">
                <a16:creationId xmlns:a16="http://schemas.microsoft.com/office/drawing/2014/main" id="{AF8D3D55-994A-54AD-BE6C-0B490B9FA27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954390" y="3014124"/>
            <a:ext cx="1037210" cy="603468"/>
          </a:xfrm>
          <a:prstGeom prst="rect">
            <a:avLst/>
          </a:prstGeom>
        </p:spPr>
      </p:pic>
      <p:pic>
        <p:nvPicPr>
          <p:cNvPr id="27" name="Imagem 26" descr="Uma imagem contendo Forma&#10;&#10;O conteúdo gerado por IA pode estar incorreto.">
            <a:extLst>
              <a:ext uri="{FF2B5EF4-FFF2-40B4-BE49-F238E27FC236}">
                <a16:creationId xmlns:a16="http://schemas.microsoft.com/office/drawing/2014/main" id="{F70AF8C4-F0D2-7033-D874-12C4AF7E9525}"/>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566175" y="-222250"/>
            <a:ext cx="2587225" cy="1993825"/>
          </a:xfrm>
          <a:prstGeom prst="rect">
            <a:avLst/>
          </a:prstGeom>
        </p:spPr>
      </p:pic>
      <p:pic>
        <p:nvPicPr>
          <p:cNvPr id="28" name="Imagem 27" descr="Imagem em preto e branco&#10;&#10;O conteúdo gerado por IA pode estar incorreto.">
            <a:extLst>
              <a:ext uri="{FF2B5EF4-FFF2-40B4-BE49-F238E27FC236}">
                <a16:creationId xmlns:a16="http://schemas.microsoft.com/office/drawing/2014/main" id="{80B451F3-6096-AD94-0BC4-CE08F965678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rot="272679">
            <a:off x="7016540" y="4169039"/>
            <a:ext cx="1949042" cy="874055"/>
          </a:xfrm>
          <a:prstGeom prst="rect">
            <a:avLst/>
          </a:prstGeom>
        </p:spPr>
      </p:pic>
      <p:pic>
        <p:nvPicPr>
          <p:cNvPr id="29" name="Imagem 28" descr="Uma imagem contendo Texto&#10;&#10;O conteúdo gerado por IA pode estar incorreto.">
            <a:extLst>
              <a:ext uri="{FF2B5EF4-FFF2-40B4-BE49-F238E27FC236}">
                <a16:creationId xmlns:a16="http://schemas.microsoft.com/office/drawing/2014/main" id="{27022098-7C43-4EB3-D95F-7454B34C99B3}"/>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047531" y="902442"/>
            <a:ext cx="1475938" cy="1490408"/>
          </a:xfrm>
          <a:prstGeom prst="rect">
            <a:avLst/>
          </a:prstGeom>
        </p:spPr>
      </p:pic>
      <p:cxnSp>
        <p:nvCxnSpPr>
          <p:cNvPr id="33" name="Conector Reto 32">
            <a:extLst>
              <a:ext uri="{FF2B5EF4-FFF2-40B4-BE49-F238E27FC236}">
                <a16:creationId xmlns:a16="http://schemas.microsoft.com/office/drawing/2014/main" id="{3D8BAE4C-1D0A-4538-8B24-31DCADA534FA}"/>
              </a:ext>
            </a:extLst>
          </p:cNvPr>
          <p:cNvCxnSpPr>
            <a:cxnSpLocks/>
          </p:cNvCxnSpPr>
          <p:nvPr/>
        </p:nvCxnSpPr>
        <p:spPr>
          <a:xfrm>
            <a:off x="933450" y="9836150"/>
            <a:ext cx="4019550" cy="0"/>
          </a:xfrm>
          <a:prstGeom prst="line">
            <a:avLst/>
          </a:prstGeom>
          <a:ln w="28575">
            <a:solidFill>
              <a:srgbClr val="041B42"/>
            </a:solidFill>
          </a:ln>
        </p:spPr>
        <p:style>
          <a:lnRef idx="1">
            <a:schemeClr val="accent1"/>
          </a:lnRef>
          <a:fillRef idx="0">
            <a:schemeClr val="accent1"/>
          </a:fillRef>
          <a:effectRef idx="0">
            <a:schemeClr val="accent1"/>
          </a:effectRef>
          <a:fontRef idx="minor">
            <a:schemeClr val="tx1"/>
          </a:fontRef>
        </p:style>
      </p:cxnSp>
      <p:sp>
        <p:nvSpPr>
          <p:cNvPr id="35" name="CaixaDeTexto 34">
            <a:extLst>
              <a:ext uri="{FF2B5EF4-FFF2-40B4-BE49-F238E27FC236}">
                <a16:creationId xmlns:a16="http://schemas.microsoft.com/office/drawing/2014/main" id="{141E366F-55E0-2341-79FF-0063C2C377B8}"/>
              </a:ext>
            </a:extLst>
          </p:cNvPr>
          <p:cNvSpPr txBox="1"/>
          <p:nvPr/>
        </p:nvSpPr>
        <p:spPr>
          <a:xfrm>
            <a:off x="5566175" y="5297489"/>
            <a:ext cx="3397084" cy="923330"/>
          </a:xfrm>
          <a:prstGeom prst="rect">
            <a:avLst/>
          </a:prstGeom>
          <a:noFill/>
        </p:spPr>
        <p:txBody>
          <a:bodyPr wrap="none" rtlCol="0">
            <a:spAutoFit/>
          </a:bodyPr>
          <a:lstStyle/>
          <a:p>
            <a:r>
              <a:rPr lang="pt-BR" sz="2700" b="1" dirty="0">
                <a:solidFill>
                  <a:schemeClr val="bg1"/>
                </a:solidFill>
                <a:latin typeface="Arial" panose="020B0604020202020204" pitchFamily="34" charset="0"/>
                <a:cs typeface="Arial" panose="020B0604020202020204" pitchFamily="34" charset="0"/>
              </a:rPr>
              <a:t>Sua ação faz </a:t>
            </a:r>
          </a:p>
          <a:p>
            <a:r>
              <a:rPr lang="pt-BR" sz="2700" b="1" dirty="0">
                <a:solidFill>
                  <a:schemeClr val="bg1"/>
                </a:solidFill>
                <a:latin typeface="Arial" panose="020B0604020202020204" pitchFamily="34" charset="0"/>
                <a:cs typeface="Arial" panose="020B0604020202020204" pitchFamily="34" charset="0"/>
              </a:rPr>
              <a:t>a educação decolar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89908500BD864E9BFC42F469613359" ma:contentTypeVersion="21" ma:contentTypeDescription="Create a new document." ma:contentTypeScope="" ma:versionID="4b4afb81823361ea8dc7d414f52865ef">
  <xsd:schema xmlns:xsd="http://www.w3.org/2001/XMLSchema" xmlns:xs="http://www.w3.org/2001/XMLSchema" xmlns:p="http://schemas.microsoft.com/office/2006/metadata/properties" xmlns:ns1="http://schemas.microsoft.com/sharepoint/v3" xmlns:ns2="2db3d33c-b5cb-4b5f-b492-6f1dbae01f84" xmlns:ns3="acc3bdab-1b3f-4557-be3e-7a1d21c5770e" targetNamespace="http://schemas.microsoft.com/office/2006/metadata/properties" ma:root="true" ma:fieldsID="adeac641264b42616e8ca509967416c3" ns1:_="" ns2:_="" ns3:_="">
    <xsd:import namespace="http://schemas.microsoft.com/sharepoint/v3"/>
    <xsd:import namespace="2db3d33c-b5cb-4b5f-b492-6f1dbae01f84"/>
    <xsd:import namespace="acc3bdab-1b3f-4557-be3e-7a1d21c5770e"/>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3:TaxCatchAll" minOccurs="0"/>
                <xsd:element ref="ns1:_ip_UnifiedCompliancePolicyProperties" minOccurs="0"/>
                <xsd:element ref="ns1:_ip_UnifiedCompliancePolicyUIAc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db3d33c-b5cb-4b5f-b492-6f1dbae01f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43f74c0-c49a-404a-a8ea-df76b3d10e8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c3bdab-1b3f-4557-be3e-7a1d21c5770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2e68049-ece0-49b0-8c37-1d5acfd95a29}" ma:internalName="TaxCatchAll" ma:showField="CatchAllData" ma:web="acc3bdab-1b3f-4557-be3e-7a1d21c5770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2db3d33c-b5cb-4b5f-b492-6f1dbae01f84">
      <Terms xmlns="http://schemas.microsoft.com/office/infopath/2007/PartnerControls"/>
    </lcf76f155ced4ddcb4097134ff3c332f>
    <TaxCatchAll xmlns="acc3bdab-1b3f-4557-be3e-7a1d21c5770e"/>
  </documentManagement>
</p:properties>
</file>

<file path=customXml/itemProps1.xml><?xml version="1.0" encoding="utf-8"?>
<ds:datastoreItem xmlns:ds="http://schemas.openxmlformats.org/officeDocument/2006/customXml" ds:itemID="{1A15B394-692C-4AA5-A00A-0F3416C5BC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db3d33c-b5cb-4b5f-b492-6f1dbae01f84"/>
    <ds:schemaRef ds:uri="acc3bdab-1b3f-4557-be3e-7a1d21c577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03AC22-FAD7-4968-A95A-34A812AE3338}">
  <ds:schemaRefs>
    <ds:schemaRef ds:uri="http://schemas.microsoft.com/sharepoint/v3/contenttype/forms"/>
  </ds:schemaRefs>
</ds:datastoreItem>
</file>

<file path=customXml/itemProps3.xml><?xml version="1.0" encoding="utf-8"?>
<ds:datastoreItem xmlns:ds="http://schemas.openxmlformats.org/officeDocument/2006/customXml" ds:itemID="{281ACEDB-43AF-4A35-9CF5-3B371F7C4565}">
  <ds:schemaRefs>
    <ds:schemaRef ds:uri="http://schemas.microsoft.com/office/2006/documentManagement/types"/>
    <ds:schemaRef ds:uri="http://schemas.microsoft.com/office/infopath/2007/PartnerControls"/>
    <ds:schemaRef ds:uri="http://purl.org/dc/elements/1.1/"/>
    <ds:schemaRef ds:uri="http://purl.org/dc/terms/"/>
    <ds:schemaRef ds:uri="http://schemas.microsoft.com/office/2006/metadata/properties"/>
    <ds:schemaRef ds:uri="2db3d33c-b5cb-4b5f-b492-6f1dbae01f84"/>
    <ds:schemaRef ds:uri="http://www.w3.org/XML/1998/namespace"/>
    <ds:schemaRef ds:uri="http://purl.org/dc/dcmitype/"/>
    <ds:schemaRef ds:uri="http://schemas.openxmlformats.org/package/2006/metadata/core-properties"/>
    <ds:schemaRef ds:uri="acc3bdab-1b3f-4557-be3e-7a1d21c5770e"/>
    <ds:schemaRef ds:uri="http://schemas.microsoft.com/sharepoint/v3"/>
  </ds:schemaRefs>
</ds:datastoreItem>
</file>

<file path=docMetadata/LabelInfo.xml><?xml version="1.0" encoding="utf-8"?>
<clbl:labelList xmlns:clbl="http://schemas.microsoft.com/office/2020/mipLabelMetadata">
  <clbl:label id="{ca0fe36a-3a81-4cd2-a2b1-1de809777ddf}" enabled="1" method="Privileged" siteId="{8f309b91-b060-4b60-bbb5-091c51b75cfd}" removed="0"/>
</clbl:labelList>
</file>

<file path=docProps/app.xml><?xml version="1.0" encoding="utf-8"?>
<Properties xmlns="http://schemas.openxmlformats.org/officeDocument/2006/extended-properties" xmlns:vt="http://schemas.openxmlformats.org/officeDocument/2006/docPropsVTypes">
  <Template/>
  <TotalTime>9</TotalTime>
  <Words>42</Words>
  <Application>Microsoft Office PowerPoint</Application>
  <PresentationFormat>Personalizar</PresentationFormat>
  <Paragraphs>7</Paragraphs>
  <Slides>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Helvetica Neue</vt:lpstr>
      <vt:lpstr>Office Theme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Anna Julia Marques de Oliveira Correa</dc:creator>
  <cp:lastModifiedBy>Anna Julia Marques de Oliveira Correa</cp:lastModifiedBy>
  <cp:revision>3</cp:revision>
  <dcterms:created xsi:type="dcterms:W3CDTF">2026-01-14T20:23:37Z</dcterms:created>
  <dcterms:modified xsi:type="dcterms:W3CDTF">2026-01-16T14:44:08Z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2025-12-17T00:00:00Z</vt:filetime>
  </property>
  <property fmtid="{D5CDD505-2E9C-101B-9397-08002B2CF9AE}" pid="3" name="Creator">
    <vt:lpwstr>Adobe Photoshop 27.1 (Macintosh)</vt:lpwstr>
  </property>
  <property fmtid="{D5CDD505-2E9C-101B-9397-08002B2CF9AE}" pid="4" name="LastSaved">
    <vt:filetime>2026-01-14T00:00:00Z</vt:filetime>
  </property>
  <property fmtid="{D5CDD505-2E9C-101B-9397-08002B2CF9AE}" pid="5" name="Producer">
    <vt:lpwstr>Adobe Photoshop for Macintosh -- Image Conversion Plug-in</vt:lpwstr>
  </property>
  <property fmtid="{D5CDD505-2E9C-101B-9397-08002B2CF9AE}" pid="6" name="ClassificationContentMarkingFooterLocations">
    <vt:lpwstr>Office Theme:8</vt:lpwstr>
  </property>
  <property fmtid="{D5CDD505-2E9C-101B-9397-08002B2CF9AE}" pid="7" name="ClassificationContentMarkingFooterText">
    <vt:lpwstr>Este conteúdo e quaisquer informações anexadas a ele são confidenciais e destinados exclusivamente para uso do indivíduo ou pela entidade a quem estão endereçados. Se você recebeu este email por engano, notifique o administrador do sistema e exclua esta mensagem juntamente com seus anexos. | This content and any information attached thereto is confidential and intended solely for use by the individual or entity to whom it is addressed. If you have received this email in error, notify your system administrator and delete this message along with any attachments.</vt:lpwstr>
  </property>
  <property fmtid="{D5CDD505-2E9C-101B-9397-08002B2CF9AE}" pid="8" name="ContentTypeId">
    <vt:lpwstr>0x010100A889908500BD864E9BFC42F469613359</vt:lpwstr>
  </property>
  <property fmtid="{D5CDD505-2E9C-101B-9397-08002B2CF9AE}" pid="9" name="MediaServiceImageTags">
    <vt:lpwstr/>
  </property>
</Properties>
</file>