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1F133-EE40-DF4A-9CBC-7B5057B74DB0}" v="50" dt="2025-09-23T13:13:28.9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p:scale>
          <a:sx n="45" d="100"/>
          <a:sy n="45" d="100"/>
        </p:scale>
        <p:origin x="1360" y="1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ack Melo" userId="7de71567-bc3a-4f5a-963d-edf753343c4a" providerId="ADAL" clId="{BE21F133-EE40-DF4A-9CBC-7B5057B74DB0}"/>
    <pc:docChg chg="undo custSel modSld">
      <pc:chgData name="Andrew Back Melo" userId="7de71567-bc3a-4f5a-963d-edf753343c4a" providerId="ADAL" clId="{BE21F133-EE40-DF4A-9CBC-7B5057B74DB0}" dt="2025-09-23T13:13:56.200" v="145" actId="1076"/>
      <pc:docMkLst>
        <pc:docMk/>
      </pc:docMkLst>
      <pc:sldChg chg="addSp delSp modSp mod setBg">
        <pc:chgData name="Andrew Back Melo" userId="7de71567-bc3a-4f5a-963d-edf753343c4a" providerId="ADAL" clId="{BE21F133-EE40-DF4A-9CBC-7B5057B74DB0}" dt="2025-09-23T13:06:13.362" v="12"/>
        <pc:sldMkLst>
          <pc:docMk/>
          <pc:sldMk cId="0" sldId="256"/>
        </pc:sldMkLst>
        <pc:spChg chg="del">
          <ac:chgData name="Andrew Back Melo" userId="7de71567-bc3a-4f5a-963d-edf753343c4a" providerId="ADAL" clId="{BE21F133-EE40-DF4A-9CBC-7B5057B74DB0}" dt="2025-09-23T13:05:51.147" v="5" actId="478"/>
          <ac:spMkLst>
            <pc:docMk/>
            <pc:sldMk cId="0" sldId="256"/>
            <ac:spMk id="5" creationId="{00000000-0000-0000-0000-000000000000}"/>
          </ac:spMkLst>
        </pc:spChg>
        <pc:spChg chg="del">
          <ac:chgData name="Andrew Back Melo" userId="7de71567-bc3a-4f5a-963d-edf753343c4a" providerId="ADAL" clId="{BE21F133-EE40-DF4A-9CBC-7B5057B74DB0}" dt="2025-09-23T13:05:51.147" v="5" actId="478"/>
          <ac:spMkLst>
            <pc:docMk/>
            <pc:sldMk cId="0" sldId="256"/>
            <ac:spMk id="8" creationId="{00000000-0000-0000-0000-000000000000}"/>
          </ac:spMkLst>
        </pc:spChg>
        <pc:spChg chg="del">
          <ac:chgData name="Andrew Back Melo" userId="7de71567-bc3a-4f5a-963d-edf753343c4a" providerId="ADAL" clId="{BE21F133-EE40-DF4A-9CBC-7B5057B74DB0}" dt="2025-09-23T13:05:51.147" v="5" actId="478"/>
          <ac:spMkLst>
            <pc:docMk/>
            <pc:sldMk cId="0" sldId="256"/>
            <ac:spMk id="12" creationId="{00000000-0000-0000-0000-000000000000}"/>
          </ac:spMkLst>
        </pc:spChg>
        <pc:spChg chg="del">
          <ac:chgData name="Andrew Back Melo" userId="7de71567-bc3a-4f5a-963d-edf753343c4a" providerId="ADAL" clId="{BE21F133-EE40-DF4A-9CBC-7B5057B74DB0}" dt="2025-09-23T13:05:51.147" v="5" actId="478"/>
          <ac:spMkLst>
            <pc:docMk/>
            <pc:sldMk cId="0" sldId="256"/>
            <ac:spMk id="16" creationId="{00000000-0000-0000-0000-000000000000}"/>
          </ac:spMkLst>
        </pc:spChg>
        <pc:spChg chg="del">
          <ac:chgData name="Andrew Back Melo" userId="7de71567-bc3a-4f5a-963d-edf753343c4a" providerId="ADAL" clId="{BE21F133-EE40-DF4A-9CBC-7B5057B74DB0}" dt="2025-09-23T13:05:51.147" v="5" actId="478"/>
          <ac:spMkLst>
            <pc:docMk/>
            <pc:sldMk cId="0" sldId="256"/>
            <ac:spMk id="19" creationId="{00000000-0000-0000-0000-000000000000}"/>
          </ac:spMkLst>
        </pc:spChg>
        <pc:spChg chg="del">
          <ac:chgData name="Andrew Back Melo" userId="7de71567-bc3a-4f5a-963d-edf753343c4a" providerId="ADAL" clId="{BE21F133-EE40-DF4A-9CBC-7B5057B74DB0}" dt="2025-09-23T13:05:51.147" v="5" actId="478"/>
          <ac:spMkLst>
            <pc:docMk/>
            <pc:sldMk cId="0" sldId="256"/>
            <ac:spMk id="20" creationId="{00000000-0000-0000-0000-000000000000}"/>
          </ac:spMkLst>
        </pc:spChg>
        <pc:spChg chg="del">
          <ac:chgData name="Andrew Back Melo" userId="7de71567-bc3a-4f5a-963d-edf753343c4a" providerId="ADAL" clId="{BE21F133-EE40-DF4A-9CBC-7B5057B74DB0}" dt="2025-09-23T13:05:51.147" v="5" actId="478"/>
          <ac:spMkLst>
            <pc:docMk/>
            <pc:sldMk cId="0" sldId="256"/>
            <ac:spMk id="27" creationId="{00000000-0000-0000-0000-000000000000}"/>
          </ac:spMkLst>
        </pc:spChg>
        <pc:spChg chg="del">
          <ac:chgData name="Andrew Back Melo" userId="7de71567-bc3a-4f5a-963d-edf753343c4a" providerId="ADAL" clId="{BE21F133-EE40-DF4A-9CBC-7B5057B74DB0}" dt="2025-09-23T13:05:51.147" v="5" actId="478"/>
          <ac:spMkLst>
            <pc:docMk/>
            <pc:sldMk cId="0" sldId="256"/>
            <ac:spMk id="38" creationId="{00000000-0000-0000-0000-000000000000}"/>
          </ac:spMkLst>
        </pc:spChg>
        <pc:spChg chg="del">
          <ac:chgData name="Andrew Back Melo" userId="7de71567-bc3a-4f5a-963d-edf753343c4a" providerId="ADAL" clId="{BE21F133-EE40-DF4A-9CBC-7B5057B74DB0}" dt="2025-09-23T13:05:51.147" v="5" actId="478"/>
          <ac:spMkLst>
            <pc:docMk/>
            <pc:sldMk cId="0" sldId="256"/>
            <ac:spMk id="41" creationId="{00000000-0000-0000-0000-000000000000}"/>
          </ac:spMkLst>
        </pc:spChg>
        <pc:spChg chg="del">
          <ac:chgData name="Andrew Back Melo" userId="7de71567-bc3a-4f5a-963d-edf753343c4a" providerId="ADAL" clId="{BE21F133-EE40-DF4A-9CBC-7B5057B74DB0}" dt="2025-09-23T13:05:51.147" v="5" actId="478"/>
          <ac:spMkLst>
            <pc:docMk/>
            <pc:sldMk cId="0" sldId="256"/>
            <ac:spMk id="53" creationId="{00000000-0000-0000-0000-000000000000}"/>
          </ac:spMkLst>
        </pc:spChg>
        <pc:spChg chg="add del mod">
          <ac:chgData name="Andrew Back Melo" userId="7de71567-bc3a-4f5a-963d-edf753343c4a" providerId="ADAL" clId="{BE21F133-EE40-DF4A-9CBC-7B5057B74DB0}" dt="2025-09-23T13:06:02.786" v="9" actId="478"/>
          <ac:spMkLst>
            <pc:docMk/>
            <pc:sldMk cId="0" sldId="256"/>
            <ac:spMk id="58" creationId="{8A944290-2155-DC99-9A4C-1D0DC45CF692}"/>
          </ac:spMkLst>
        </pc:spChg>
        <pc:picChg chg="del mod">
          <ac:chgData name="Andrew Back Melo" userId="7de71567-bc3a-4f5a-963d-edf753343c4a" providerId="ADAL" clId="{BE21F133-EE40-DF4A-9CBC-7B5057B74DB0}" dt="2025-09-23T13:05:55.914" v="7" actId="478"/>
          <ac:picMkLst>
            <pc:docMk/>
            <pc:sldMk cId="0" sldId="256"/>
            <ac:picMk id="2" creationId="{00000000-0000-0000-0000-000000000000}"/>
          </ac:picMkLst>
        </pc:picChg>
        <pc:picChg chg="add mod">
          <ac:chgData name="Andrew Back Melo" userId="7de71567-bc3a-4f5a-963d-edf753343c4a" providerId="ADAL" clId="{BE21F133-EE40-DF4A-9CBC-7B5057B74DB0}" dt="2025-09-23T13:05:46.177" v="4" actId="14100"/>
          <ac:picMkLst>
            <pc:docMk/>
            <pc:sldMk cId="0" sldId="256"/>
            <ac:picMk id="57" creationId="{D115C41C-DA75-6802-6EA2-3702383330B8}"/>
          </ac:picMkLst>
        </pc:picChg>
      </pc:sldChg>
      <pc:sldChg chg="addSp delSp modSp mod setBg">
        <pc:chgData name="Andrew Back Melo" userId="7de71567-bc3a-4f5a-963d-edf753343c4a" providerId="ADAL" clId="{BE21F133-EE40-DF4A-9CBC-7B5057B74DB0}" dt="2025-09-23T13:07:11.334" v="24"/>
        <pc:sldMkLst>
          <pc:docMk/>
          <pc:sldMk cId="0" sldId="257"/>
        </pc:sldMkLst>
        <pc:spChg chg="add del mod">
          <ac:chgData name="Andrew Back Melo" userId="7de71567-bc3a-4f5a-963d-edf753343c4a" providerId="ADAL" clId="{BE21F133-EE40-DF4A-9CBC-7B5057B74DB0}" dt="2025-09-23T13:06:25.392" v="14" actId="478"/>
          <ac:spMkLst>
            <pc:docMk/>
            <pc:sldMk cId="0" sldId="257"/>
            <ac:spMk id="3" creationId="{B6C6B271-8ED0-F04B-C108-909C41B6DE96}"/>
          </ac:spMkLst>
        </pc:spChg>
        <pc:picChg chg="add mod">
          <ac:chgData name="Andrew Back Melo" userId="7de71567-bc3a-4f5a-963d-edf753343c4a" providerId="ADAL" clId="{BE21F133-EE40-DF4A-9CBC-7B5057B74DB0}" dt="2025-09-23T13:06:43.815" v="18" actId="14100"/>
          <ac:picMkLst>
            <pc:docMk/>
            <pc:sldMk cId="0" sldId="257"/>
            <ac:picMk id="4" creationId="{A395D4BF-7793-5BA2-2ACD-A86B892AC813}"/>
          </ac:picMkLst>
        </pc:picChg>
        <pc:picChg chg="add mod">
          <ac:chgData name="Andrew Back Melo" userId="7de71567-bc3a-4f5a-963d-edf753343c4a" providerId="ADAL" clId="{BE21F133-EE40-DF4A-9CBC-7B5057B74DB0}" dt="2025-09-23T13:06:58.333" v="22" actId="14100"/>
          <ac:picMkLst>
            <pc:docMk/>
            <pc:sldMk cId="0" sldId="257"/>
            <ac:picMk id="5" creationId="{627E2930-77EF-0EFD-BE6A-A6295865E5F3}"/>
          </ac:picMkLst>
        </pc:picChg>
      </pc:sldChg>
      <pc:sldChg chg="addSp delSp modSp mod setBg">
        <pc:chgData name="Andrew Back Melo" userId="7de71567-bc3a-4f5a-963d-edf753343c4a" providerId="ADAL" clId="{BE21F133-EE40-DF4A-9CBC-7B5057B74DB0}" dt="2025-09-23T13:09:22.409" v="73"/>
        <pc:sldMkLst>
          <pc:docMk/>
          <pc:sldMk cId="0" sldId="258"/>
        </pc:sldMkLst>
        <pc:spChg chg="del">
          <ac:chgData name="Andrew Back Melo" userId="7de71567-bc3a-4f5a-963d-edf753343c4a" providerId="ADAL" clId="{BE21F133-EE40-DF4A-9CBC-7B5057B74DB0}" dt="2025-09-23T13:07:35.001" v="33" actId="478"/>
          <ac:spMkLst>
            <pc:docMk/>
            <pc:sldMk cId="0" sldId="258"/>
            <ac:spMk id="11" creationId="{00000000-0000-0000-0000-000000000000}"/>
          </ac:spMkLst>
        </pc:spChg>
        <pc:spChg chg="del">
          <ac:chgData name="Andrew Back Melo" userId="7de71567-bc3a-4f5a-963d-edf753343c4a" providerId="ADAL" clId="{BE21F133-EE40-DF4A-9CBC-7B5057B74DB0}" dt="2025-09-23T13:07:35.001" v="33" actId="478"/>
          <ac:spMkLst>
            <pc:docMk/>
            <pc:sldMk cId="0" sldId="258"/>
            <ac:spMk id="25" creationId="{00000000-0000-0000-0000-000000000000}"/>
          </ac:spMkLst>
        </pc:spChg>
        <pc:spChg chg="mod">
          <ac:chgData name="Andrew Back Melo" userId="7de71567-bc3a-4f5a-963d-edf753343c4a" providerId="ADAL" clId="{BE21F133-EE40-DF4A-9CBC-7B5057B74DB0}" dt="2025-09-23T13:07:21.372" v="29" actId="1076"/>
          <ac:spMkLst>
            <pc:docMk/>
            <pc:sldMk cId="0" sldId="258"/>
            <ac:spMk id="30" creationId="{00000000-0000-0000-0000-000000000000}"/>
          </ac:spMkLst>
        </pc:spChg>
        <pc:grpChg chg="del">
          <ac:chgData name="Andrew Back Melo" userId="7de71567-bc3a-4f5a-963d-edf753343c4a" providerId="ADAL" clId="{BE21F133-EE40-DF4A-9CBC-7B5057B74DB0}" dt="2025-09-23T13:07:29.761" v="31" actId="478"/>
          <ac:grpSpMkLst>
            <pc:docMk/>
            <pc:sldMk cId="0" sldId="258"/>
            <ac:grpSpMk id="3" creationId="{00000000-0000-0000-0000-000000000000}"/>
          </ac:grpSpMkLst>
        </pc:grpChg>
        <pc:grpChg chg="del">
          <ac:chgData name="Andrew Back Melo" userId="7de71567-bc3a-4f5a-963d-edf753343c4a" providerId="ADAL" clId="{BE21F133-EE40-DF4A-9CBC-7B5057B74DB0}" dt="2025-09-23T13:07:35.001" v="33" actId="478"/>
          <ac:grpSpMkLst>
            <pc:docMk/>
            <pc:sldMk cId="0" sldId="258"/>
            <ac:grpSpMk id="6" creationId="{00000000-0000-0000-0000-000000000000}"/>
          </ac:grpSpMkLst>
        </pc:grpChg>
        <pc:grpChg chg="del">
          <ac:chgData name="Andrew Back Melo" userId="7de71567-bc3a-4f5a-963d-edf753343c4a" providerId="ADAL" clId="{BE21F133-EE40-DF4A-9CBC-7B5057B74DB0}" dt="2025-09-23T13:07:35.001" v="33" actId="478"/>
          <ac:grpSpMkLst>
            <pc:docMk/>
            <pc:sldMk cId="0" sldId="258"/>
            <ac:grpSpMk id="12" creationId="{00000000-0000-0000-0000-000000000000}"/>
          </ac:grpSpMkLst>
        </pc:grpChg>
        <pc:grpChg chg="del">
          <ac:chgData name="Andrew Back Melo" userId="7de71567-bc3a-4f5a-963d-edf753343c4a" providerId="ADAL" clId="{BE21F133-EE40-DF4A-9CBC-7B5057B74DB0}" dt="2025-09-23T13:07:43.879" v="37" actId="478"/>
          <ac:grpSpMkLst>
            <pc:docMk/>
            <pc:sldMk cId="0" sldId="258"/>
            <ac:grpSpMk id="16" creationId="{00000000-0000-0000-0000-000000000000}"/>
          </ac:grpSpMkLst>
        </pc:grpChg>
        <pc:grpChg chg="del">
          <ac:chgData name="Andrew Back Melo" userId="7de71567-bc3a-4f5a-963d-edf753343c4a" providerId="ADAL" clId="{BE21F133-EE40-DF4A-9CBC-7B5057B74DB0}" dt="2025-09-23T13:07:35.001" v="33" actId="478"/>
          <ac:grpSpMkLst>
            <pc:docMk/>
            <pc:sldMk cId="0" sldId="258"/>
            <ac:grpSpMk id="21" creationId="{00000000-0000-0000-0000-000000000000}"/>
          </ac:grpSpMkLst>
        </pc:grpChg>
        <pc:picChg chg="add del mod">
          <ac:chgData name="Andrew Back Melo" userId="7de71567-bc3a-4f5a-963d-edf753343c4a" providerId="ADAL" clId="{BE21F133-EE40-DF4A-9CBC-7B5057B74DB0}" dt="2025-09-23T13:07:31.812" v="32" actId="478"/>
          <ac:picMkLst>
            <pc:docMk/>
            <pc:sldMk cId="0" sldId="258"/>
            <ac:picMk id="2" creationId="{00000000-0000-0000-0000-000000000000}"/>
          </ac:picMkLst>
        </pc:picChg>
        <pc:picChg chg="del">
          <ac:chgData name="Andrew Back Melo" userId="7de71567-bc3a-4f5a-963d-edf753343c4a" providerId="ADAL" clId="{BE21F133-EE40-DF4A-9CBC-7B5057B74DB0}" dt="2025-09-23T13:07:35.001" v="33" actId="478"/>
          <ac:picMkLst>
            <pc:docMk/>
            <pc:sldMk cId="0" sldId="258"/>
            <ac:picMk id="20" creationId="{00000000-0000-0000-0000-000000000000}"/>
          </ac:picMkLst>
        </pc:picChg>
        <pc:picChg chg="add mod">
          <ac:chgData name="Andrew Back Melo" userId="7de71567-bc3a-4f5a-963d-edf753343c4a" providerId="ADAL" clId="{BE21F133-EE40-DF4A-9CBC-7B5057B74DB0}" dt="2025-09-23T13:09:22.409" v="73"/>
          <ac:picMkLst>
            <pc:docMk/>
            <pc:sldMk cId="0" sldId="258"/>
            <ac:picMk id="32" creationId="{7EE3882E-A56D-A01E-F5D4-72BB85F13CC2}"/>
          </ac:picMkLst>
        </pc:picChg>
        <pc:picChg chg="add mod">
          <ac:chgData name="Andrew Back Melo" userId="7de71567-bc3a-4f5a-963d-edf753343c4a" providerId="ADAL" clId="{BE21F133-EE40-DF4A-9CBC-7B5057B74DB0}" dt="2025-09-23T13:09:22.409" v="73"/>
          <ac:picMkLst>
            <pc:docMk/>
            <pc:sldMk cId="0" sldId="258"/>
            <ac:picMk id="33" creationId="{0846E6C4-4A05-CE06-1304-BDE1219E1DFC}"/>
          </ac:picMkLst>
        </pc:picChg>
      </pc:sldChg>
      <pc:sldChg chg="addSp delSp modSp mod setBg">
        <pc:chgData name="Andrew Back Melo" userId="7de71567-bc3a-4f5a-963d-edf753343c4a" providerId="ADAL" clId="{BE21F133-EE40-DF4A-9CBC-7B5057B74DB0}" dt="2025-09-23T13:12:52.168" v="121" actId="1076"/>
        <pc:sldMkLst>
          <pc:docMk/>
          <pc:sldMk cId="0" sldId="259"/>
        </pc:sldMkLst>
        <pc:spChg chg="del mod">
          <ac:chgData name="Andrew Back Melo" userId="7de71567-bc3a-4f5a-963d-edf753343c4a" providerId="ADAL" clId="{BE21F133-EE40-DF4A-9CBC-7B5057B74DB0}" dt="2025-09-23T13:07:55.403" v="42" actId="478"/>
          <ac:spMkLst>
            <pc:docMk/>
            <pc:sldMk cId="0" sldId="259"/>
            <ac:spMk id="2" creationId="{00000000-0000-0000-0000-000000000000}"/>
          </ac:spMkLst>
        </pc:spChg>
        <pc:spChg chg="del">
          <ac:chgData name="Andrew Back Melo" userId="7de71567-bc3a-4f5a-963d-edf753343c4a" providerId="ADAL" clId="{BE21F133-EE40-DF4A-9CBC-7B5057B74DB0}" dt="2025-09-23T13:08:04.829" v="46" actId="478"/>
          <ac:spMkLst>
            <pc:docMk/>
            <pc:sldMk cId="0" sldId="259"/>
            <ac:spMk id="3" creationId="{00000000-0000-0000-0000-000000000000}"/>
          </ac:spMkLst>
        </pc:spChg>
        <pc:spChg chg="del">
          <ac:chgData name="Andrew Back Melo" userId="7de71567-bc3a-4f5a-963d-edf753343c4a" providerId="ADAL" clId="{BE21F133-EE40-DF4A-9CBC-7B5057B74DB0}" dt="2025-09-23T13:07:53.792" v="41" actId="478"/>
          <ac:spMkLst>
            <pc:docMk/>
            <pc:sldMk cId="0" sldId="259"/>
            <ac:spMk id="4" creationId="{00000000-0000-0000-0000-000000000000}"/>
          </ac:spMkLst>
        </pc:spChg>
        <pc:spChg chg="del">
          <ac:chgData name="Andrew Back Melo" userId="7de71567-bc3a-4f5a-963d-edf753343c4a" providerId="ADAL" clId="{BE21F133-EE40-DF4A-9CBC-7B5057B74DB0}" dt="2025-09-23T13:07:53.792" v="41" actId="478"/>
          <ac:spMkLst>
            <pc:docMk/>
            <pc:sldMk cId="0" sldId="259"/>
            <ac:spMk id="5" creationId="{00000000-0000-0000-0000-000000000000}"/>
          </ac:spMkLst>
        </pc:spChg>
        <pc:spChg chg="del">
          <ac:chgData name="Andrew Back Melo" userId="7de71567-bc3a-4f5a-963d-edf753343c4a" providerId="ADAL" clId="{BE21F133-EE40-DF4A-9CBC-7B5057B74DB0}" dt="2025-09-23T13:07:53.792" v="41" actId="478"/>
          <ac:spMkLst>
            <pc:docMk/>
            <pc:sldMk cId="0" sldId="259"/>
            <ac:spMk id="7" creationId="{00000000-0000-0000-0000-000000000000}"/>
          </ac:spMkLst>
        </pc:spChg>
        <pc:spChg chg="del">
          <ac:chgData name="Andrew Back Melo" userId="7de71567-bc3a-4f5a-963d-edf753343c4a" providerId="ADAL" clId="{BE21F133-EE40-DF4A-9CBC-7B5057B74DB0}" dt="2025-09-23T13:07:53.792" v="41" actId="478"/>
          <ac:spMkLst>
            <pc:docMk/>
            <pc:sldMk cId="0" sldId="259"/>
            <ac:spMk id="9" creationId="{00000000-0000-0000-0000-000000000000}"/>
          </ac:spMkLst>
        </pc:spChg>
        <pc:spChg chg="del">
          <ac:chgData name="Andrew Back Melo" userId="7de71567-bc3a-4f5a-963d-edf753343c4a" providerId="ADAL" clId="{BE21F133-EE40-DF4A-9CBC-7B5057B74DB0}" dt="2025-09-23T13:07:53.792" v="41" actId="478"/>
          <ac:spMkLst>
            <pc:docMk/>
            <pc:sldMk cId="0" sldId="259"/>
            <ac:spMk id="10" creationId="{00000000-0000-0000-0000-000000000000}"/>
          </ac:spMkLst>
        </pc:spChg>
        <pc:spChg chg="del">
          <ac:chgData name="Andrew Back Melo" userId="7de71567-bc3a-4f5a-963d-edf753343c4a" providerId="ADAL" clId="{BE21F133-EE40-DF4A-9CBC-7B5057B74DB0}" dt="2025-09-23T13:07:53.792" v="41" actId="478"/>
          <ac:spMkLst>
            <pc:docMk/>
            <pc:sldMk cId="0" sldId="259"/>
            <ac:spMk id="15" creationId="{00000000-0000-0000-0000-000000000000}"/>
          </ac:spMkLst>
        </pc:spChg>
        <pc:spChg chg="del">
          <ac:chgData name="Andrew Back Melo" userId="7de71567-bc3a-4f5a-963d-edf753343c4a" providerId="ADAL" clId="{BE21F133-EE40-DF4A-9CBC-7B5057B74DB0}" dt="2025-09-23T13:07:53.792" v="41" actId="478"/>
          <ac:spMkLst>
            <pc:docMk/>
            <pc:sldMk cId="0" sldId="259"/>
            <ac:spMk id="16" creationId="{00000000-0000-0000-0000-000000000000}"/>
          </ac:spMkLst>
        </pc:spChg>
        <pc:spChg chg="del">
          <ac:chgData name="Andrew Back Melo" userId="7de71567-bc3a-4f5a-963d-edf753343c4a" providerId="ADAL" clId="{BE21F133-EE40-DF4A-9CBC-7B5057B74DB0}" dt="2025-09-23T13:07:53.792" v="41" actId="478"/>
          <ac:spMkLst>
            <pc:docMk/>
            <pc:sldMk cId="0" sldId="259"/>
            <ac:spMk id="17" creationId="{00000000-0000-0000-0000-000000000000}"/>
          </ac:spMkLst>
        </pc:spChg>
        <pc:spChg chg="del">
          <ac:chgData name="Andrew Back Melo" userId="7de71567-bc3a-4f5a-963d-edf753343c4a" providerId="ADAL" clId="{BE21F133-EE40-DF4A-9CBC-7B5057B74DB0}" dt="2025-09-23T13:07:53.792" v="41" actId="478"/>
          <ac:spMkLst>
            <pc:docMk/>
            <pc:sldMk cId="0" sldId="259"/>
            <ac:spMk id="18" creationId="{00000000-0000-0000-0000-000000000000}"/>
          </ac:spMkLst>
        </pc:spChg>
        <pc:spChg chg="del">
          <ac:chgData name="Andrew Back Melo" userId="7de71567-bc3a-4f5a-963d-edf753343c4a" providerId="ADAL" clId="{BE21F133-EE40-DF4A-9CBC-7B5057B74DB0}" dt="2025-09-23T13:07:53.792" v="41" actId="478"/>
          <ac:spMkLst>
            <pc:docMk/>
            <pc:sldMk cId="0" sldId="259"/>
            <ac:spMk id="20" creationId="{00000000-0000-0000-0000-000000000000}"/>
          </ac:spMkLst>
        </pc:spChg>
        <pc:spChg chg="del">
          <ac:chgData name="Andrew Back Melo" userId="7de71567-bc3a-4f5a-963d-edf753343c4a" providerId="ADAL" clId="{BE21F133-EE40-DF4A-9CBC-7B5057B74DB0}" dt="2025-09-23T13:07:51.643" v="40" actId="478"/>
          <ac:spMkLst>
            <pc:docMk/>
            <pc:sldMk cId="0" sldId="259"/>
            <ac:spMk id="26" creationId="{00000000-0000-0000-0000-000000000000}"/>
          </ac:spMkLst>
        </pc:spChg>
        <pc:spChg chg="del">
          <ac:chgData name="Andrew Back Melo" userId="7de71567-bc3a-4f5a-963d-edf753343c4a" providerId="ADAL" clId="{BE21F133-EE40-DF4A-9CBC-7B5057B74DB0}" dt="2025-09-23T13:07:51.643" v="40" actId="478"/>
          <ac:spMkLst>
            <pc:docMk/>
            <pc:sldMk cId="0" sldId="259"/>
            <ac:spMk id="40" creationId="{00000000-0000-0000-0000-000000000000}"/>
          </ac:spMkLst>
        </pc:spChg>
        <pc:grpChg chg="del">
          <ac:chgData name="Andrew Back Melo" userId="7de71567-bc3a-4f5a-963d-edf753343c4a" providerId="ADAL" clId="{BE21F133-EE40-DF4A-9CBC-7B5057B74DB0}" dt="2025-09-23T13:07:51.643" v="40" actId="478"/>
          <ac:grpSpMkLst>
            <pc:docMk/>
            <pc:sldMk cId="0" sldId="259"/>
            <ac:grpSpMk id="21" creationId="{00000000-0000-0000-0000-000000000000}"/>
          </ac:grpSpMkLst>
        </pc:grpChg>
        <pc:grpChg chg="del">
          <ac:chgData name="Andrew Back Melo" userId="7de71567-bc3a-4f5a-963d-edf753343c4a" providerId="ADAL" clId="{BE21F133-EE40-DF4A-9CBC-7B5057B74DB0}" dt="2025-09-23T13:07:51.643" v="40" actId="478"/>
          <ac:grpSpMkLst>
            <pc:docMk/>
            <pc:sldMk cId="0" sldId="259"/>
            <ac:grpSpMk id="27" creationId="{00000000-0000-0000-0000-000000000000}"/>
          </ac:grpSpMkLst>
        </pc:grpChg>
        <pc:grpChg chg="del">
          <ac:chgData name="Andrew Back Melo" userId="7de71567-bc3a-4f5a-963d-edf753343c4a" providerId="ADAL" clId="{BE21F133-EE40-DF4A-9CBC-7B5057B74DB0}" dt="2025-09-23T13:07:51.643" v="40" actId="478"/>
          <ac:grpSpMkLst>
            <pc:docMk/>
            <pc:sldMk cId="0" sldId="259"/>
            <ac:grpSpMk id="31" creationId="{00000000-0000-0000-0000-000000000000}"/>
          </ac:grpSpMkLst>
        </pc:grpChg>
        <pc:grpChg chg="del">
          <ac:chgData name="Andrew Back Melo" userId="7de71567-bc3a-4f5a-963d-edf753343c4a" providerId="ADAL" clId="{BE21F133-EE40-DF4A-9CBC-7B5057B74DB0}" dt="2025-09-23T13:07:51.643" v="40" actId="478"/>
          <ac:grpSpMkLst>
            <pc:docMk/>
            <pc:sldMk cId="0" sldId="259"/>
            <ac:grpSpMk id="36" creationId="{00000000-0000-0000-0000-000000000000}"/>
          </ac:grpSpMkLst>
        </pc:grpChg>
        <pc:picChg chg="del">
          <ac:chgData name="Andrew Back Melo" userId="7de71567-bc3a-4f5a-963d-edf753343c4a" providerId="ADAL" clId="{BE21F133-EE40-DF4A-9CBC-7B5057B74DB0}" dt="2025-09-23T13:07:51.643" v="40" actId="478"/>
          <ac:picMkLst>
            <pc:docMk/>
            <pc:sldMk cId="0" sldId="259"/>
            <ac:picMk id="35" creationId="{00000000-0000-0000-0000-000000000000}"/>
          </ac:picMkLst>
        </pc:picChg>
        <pc:picChg chg="add mod">
          <ac:chgData name="Andrew Back Melo" userId="7de71567-bc3a-4f5a-963d-edf753343c4a" providerId="ADAL" clId="{BE21F133-EE40-DF4A-9CBC-7B5057B74DB0}" dt="2025-09-23T13:09:23.640" v="74"/>
          <ac:picMkLst>
            <pc:docMk/>
            <pc:sldMk cId="0" sldId="259"/>
            <ac:picMk id="43" creationId="{0EA73209-EBC7-3666-D390-03B17EF2A3C4}"/>
          </ac:picMkLst>
        </pc:picChg>
        <pc:picChg chg="add del mod">
          <ac:chgData name="Andrew Back Melo" userId="7de71567-bc3a-4f5a-963d-edf753343c4a" providerId="ADAL" clId="{BE21F133-EE40-DF4A-9CBC-7B5057B74DB0}" dt="2025-09-23T13:10:04.857" v="82" actId="478"/>
          <ac:picMkLst>
            <pc:docMk/>
            <pc:sldMk cId="0" sldId="259"/>
            <ac:picMk id="44" creationId="{2041B4E8-2591-6FA4-F9B1-D157D637855F}"/>
          </ac:picMkLst>
        </pc:picChg>
        <pc:picChg chg="add mod">
          <ac:chgData name="Andrew Back Melo" userId="7de71567-bc3a-4f5a-963d-edf753343c4a" providerId="ADAL" clId="{BE21F133-EE40-DF4A-9CBC-7B5057B74DB0}" dt="2025-09-23T13:10:05.138" v="83"/>
          <ac:picMkLst>
            <pc:docMk/>
            <pc:sldMk cId="0" sldId="259"/>
            <ac:picMk id="45" creationId="{522F6379-8DF4-5488-B61A-92496C7F0E4F}"/>
          </ac:picMkLst>
        </pc:picChg>
        <pc:picChg chg="add del mod">
          <ac:chgData name="Andrew Back Melo" userId="7de71567-bc3a-4f5a-963d-edf753343c4a" providerId="ADAL" clId="{BE21F133-EE40-DF4A-9CBC-7B5057B74DB0}" dt="2025-09-23T13:12:48.676" v="119" actId="478"/>
          <ac:picMkLst>
            <pc:docMk/>
            <pc:sldMk cId="0" sldId="259"/>
            <ac:picMk id="46" creationId="{514AB2A1-DC2B-51AB-F80A-9A49392222CA}"/>
          </ac:picMkLst>
        </pc:picChg>
        <pc:picChg chg="add mod">
          <ac:chgData name="Andrew Back Melo" userId="7de71567-bc3a-4f5a-963d-edf753343c4a" providerId="ADAL" clId="{BE21F133-EE40-DF4A-9CBC-7B5057B74DB0}" dt="2025-09-23T13:12:52.168" v="121" actId="1076"/>
          <ac:picMkLst>
            <pc:docMk/>
            <pc:sldMk cId="0" sldId="259"/>
            <ac:picMk id="47" creationId="{812F25C5-1959-E74E-8601-4F3A5511DC59}"/>
          </ac:picMkLst>
        </pc:picChg>
      </pc:sldChg>
      <pc:sldChg chg="addSp delSp modSp mod setBg">
        <pc:chgData name="Andrew Back Melo" userId="7de71567-bc3a-4f5a-963d-edf753343c4a" providerId="ADAL" clId="{BE21F133-EE40-DF4A-9CBC-7B5057B74DB0}" dt="2025-09-23T13:12:04.230" v="107" actId="1076"/>
        <pc:sldMkLst>
          <pc:docMk/>
          <pc:sldMk cId="0" sldId="260"/>
        </pc:sldMkLst>
        <pc:grpChg chg="del mod">
          <ac:chgData name="Andrew Back Melo" userId="7de71567-bc3a-4f5a-963d-edf753343c4a" providerId="ADAL" clId="{BE21F133-EE40-DF4A-9CBC-7B5057B74DB0}" dt="2025-09-23T13:08:13.213" v="49" actId="478"/>
          <ac:grpSpMkLst>
            <pc:docMk/>
            <pc:sldMk cId="0" sldId="260"/>
            <ac:grpSpMk id="3" creationId="{00000000-0000-0000-0000-000000000000}"/>
          </ac:grpSpMkLst>
        </pc:grpChg>
        <pc:picChg chg="del mod">
          <ac:chgData name="Andrew Back Melo" userId="7de71567-bc3a-4f5a-963d-edf753343c4a" providerId="ADAL" clId="{BE21F133-EE40-DF4A-9CBC-7B5057B74DB0}" dt="2025-09-23T13:08:14.848" v="51" actId="478"/>
          <ac:picMkLst>
            <pc:docMk/>
            <pc:sldMk cId="0" sldId="260"/>
            <ac:picMk id="2" creationId="{00000000-0000-0000-0000-000000000000}"/>
          </ac:picMkLst>
        </pc:picChg>
        <pc:picChg chg="add mod">
          <ac:chgData name="Andrew Back Melo" userId="7de71567-bc3a-4f5a-963d-edf753343c4a" providerId="ADAL" clId="{BE21F133-EE40-DF4A-9CBC-7B5057B74DB0}" dt="2025-09-23T13:09:25.049" v="75"/>
          <ac:picMkLst>
            <pc:docMk/>
            <pc:sldMk cId="0" sldId="260"/>
            <ac:picMk id="26" creationId="{87C4944E-7445-515E-4493-8AA42473F56A}"/>
          </ac:picMkLst>
        </pc:picChg>
        <pc:picChg chg="add del mod">
          <ac:chgData name="Andrew Back Melo" userId="7de71567-bc3a-4f5a-963d-edf753343c4a" providerId="ADAL" clId="{BE21F133-EE40-DF4A-9CBC-7B5057B74DB0}" dt="2025-09-23T13:10:00.566" v="81" actId="478"/>
          <ac:picMkLst>
            <pc:docMk/>
            <pc:sldMk cId="0" sldId="260"/>
            <ac:picMk id="27" creationId="{6299B994-1030-8B36-E48F-F6901691BF2B}"/>
          </ac:picMkLst>
        </pc:picChg>
        <pc:picChg chg="add mod">
          <ac:chgData name="Andrew Back Melo" userId="7de71567-bc3a-4f5a-963d-edf753343c4a" providerId="ADAL" clId="{BE21F133-EE40-DF4A-9CBC-7B5057B74DB0}" dt="2025-09-23T13:09:59.158" v="80" actId="167"/>
          <ac:picMkLst>
            <pc:docMk/>
            <pc:sldMk cId="0" sldId="260"/>
            <ac:picMk id="28" creationId="{3D310A6D-DBD8-3971-967D-2C3E7EF22234}"/>
          </ac:picMkLst>
        </pc:picChg>
        <pc:picChg chg="add mod">
          <ac:chgData name="Andrew Back Melo" userId="7de71567-bc3a-4f5a-963d-edf753343c4a" providerId="ADAL" clId="{BE21F133-EE40-DF4A-9CBC-7B5057B74DB0}" dt="2025-09-23T13:11:28.367" v="95" actId="1076"/>
          <ac:picMkLst>
            <pc:docMk/>
            <pc:sldMk cId="0" sldId="260"/>
            <ac:picMk id="29" creationId="{3468490B-AFC6-D76F-F334-3E32F5DF730F}"/>
          </ac:picMkLst>
        </pc:picChg>
        <pc:picChg chg="add mod">
          <ac:chgData name="Andrew Back Melo" userId="7de71567-bc3a-4f5a-963d-edf753343c4a" providerId="ADAL" clId="{BE21F133-EE40-DF4A-9CBC-7B5057B74DB0}" dt="2025-09-23T13:12:04.230" v="107" actId="1076"/>
          <ac:picMkLst>
            <pc:docMk/>
            <pc:sldMk cId="0" sldId="260"/>
            <ac:picMk id="30" creationId="{A0106FCB-C328-E581-AE67-1A5B4DBDE06B}"/>
          </ac:picMkLst>
        </pc:picChg>
        <pc:picChg chg="add del mod">
          <ac:chgData name="Andrew Back Melo" userId="7de71567-bc3a-4f5a-963d-edf753343c4a" providerId="ADAL" clId="{BE21F133-EE40-DF4A-9CBC-7B5057B74DB0}" dt="2025-09-23T13:11:48.029" v="101" actId="478"/>
          <ac:picMkLst>
            <pc:docMk/>
            <pc:sldMk cId="0" sldId="260"/>
            <ac:picMk id="31" creationId="{924DA31B-2DA2-1D2B-A029-A40F163BFD87}"/>
          </ac:picMkLst>
        </pc:picChg>
        <pc:picChg chg="add mod">
          <ac:chgData name="Andrew Back Melo" userId="7de71567-bc3a-4f5a-963d-edf753343c4a" providerId="ADAL" clId="{BE21F133-EE40-DF4A-9CBC-7B5057B74DB0}" dt="2025-09-23T13:11:57.308" v="105" actId="1076"/>
          <ac:picMkLst>
            <pc:docMk/>
            <pc:sldMk cId="0" sldId="260"/>
            <ac:picMk id="32" creationId="{C832B15D-B7F3-7454-4C62-43B36C8B4564}"/>
          </ac:picMkLst>
        </pc:picChg>
      </pc:sldChg>
      <pc:sldChg chg="addSp delSp modSp mod setBg">
        <pc:chgData name="Andrew Back Melo" userId="7de71567-bc3a-4f5a-963d-edf753343c4a" providerId="ADAL" clId="{BE21F133-EE40-DF4A-9CBC-7B5057B74DB0}" dt="2025-09-23T13:12:54.468" v="123"/>
        <pc:sldMkLst>
          <pc:docMk/>
          <pc:sldMk cId="0" sldId="261"/>
        </pc:sldMkLst>
        <pc:spChg chg="del">
          <ac:chgData name="Andrew Back Melo" userId="7de71567-bc3a-4f5a-963d-edf753343c4a" providerId="ADAL" clId="{BE21F133-EE40-DF4A-9CBC-7B5057B74DB0}" dt="2025-09-23T13:08:32.812" v="56" actId="478"/>
          <ac:spMkLst>
            <pc:docMk/>
            <pc:sldMk cId="0" sldId="261"/>
            <ac:spMk id="3" creationId="{00000000-0000-0000-0000-000000000000}"/>
          </ac:spMkLst>
        </pc:spChg>
        <pc:spChg chg="del">
          <ac:chgData name="Andrew Back Melo" userId="7de71567-bc3a-4f5a-963d-edf753343c4a" providerId="ADAL" clId="{BE21F133-EE40-DF4A-9CBC-7B5057B74DB0}" dt="2025-09-23T13:08:36.740" v="57" actId="478"/>
          <ac:spMkLst>
            <pc:docMk/>
            <pc:sldMk cId="0" sldId="261"/>
            <ac:spMk id="4" creationId="{00000000-0000-0000-0000-000000000000}"/>
          </ac:spMkLst>
        </pc:spChg>
        <pc:spChg chg="del">
          <ac:chgData name="Andrew Back Melo" userId="7de71567-bc3a-4f5a-963d-edf753343c4a" providerId="ADAL" clId="{BE21F133-EE40-DF4A-9CBC-7B5057B74DB0}" dt="2025-09-23T13:08:36.740" v="57" actId="478"/>
          <ac:spMkLst>
            <pc:docMk/>
            <pc:sldMk cId="0" sldId="261"/>
            <ac:spMk id="5" creationId="{00000000-0000-0000-0000-000000000000}"/>
          </ac:spMkLst>
        </pc:spChg>
        <pc:spChg chg="del">
          <ac:chgData name="Andrew Back Melo" userId="7de71567-bc3a-4f5a-963d-edf753343c4a" providerId="ADAL" clId="{BE21F133-EE40-DF4A-9CBC-7B5057B74DB0}" dt="2025-09-23T13:08:36.740" v="57" actId="478"/>
          <ac:spMkLst>
            <pc:docMk/>
            <pc:sldMk cId="0" sldId="261"/>
            <ac:spMk id="8" creationId="{00000000-0000-0000-0000-000000000000}"/>
          </ac:spMkLst>
        </pc:spChg>
        <pc:spChg chg="del">
          <ac:chgData name="Andrew Back Melo" userId="7de71567-bc3a-4f5a-963d-edf753343c4a" providerId="ADAL" clId="{BE21F133-EE40-DF4A-9CBC-7B5057B74DB0}" dt="2025-09-23T13:08:36.740" v="57" actId="478"/>
          <ac:spMkLst>
            <pc:docMk/>
            <pc:sldMk cId="0" sldId="261"/>
            <ac:spMk id="9" creationId="{00000000-0000-0000-0000-000000000000}"/>
          </ac:spMkLst>
        </pc:spChg>
        <pc:spChg chg="del">
          <ac:chgData name="Andrew Back Melo" userId="7de71567-bc3a-4f5a-963d-edf753343c4a" providerId="ADAL" clId="{BE21F133-EE40-DF4A-9CBC-7B5057B74DB0}" dt="2025-09-23T13:08:36.740" v="57" actId="478"/>
          <ac:spMkLst>
            <pc:docMk/>
            <pc:sldMk cId="0" sldId="261"/>
            <ac:spMk id="10" creationId="{00000000-0000-0000-0000-000000000000}"/>
          </ac:spMkLst>
        </pc:spChg>
        <pc:spChg chg="del">
          <ac:chgData name="Andrew Back Melo" userId="7de71567-bc3a-4f5a-963d-edf753343c4a" providerId="ADAL" clId="{BE21F133-EE40-DF4A-9CBC-7B5057B74DB0}" dt="2025-09-23T13:08:36.740" v="57" actId="478"/>
          <ac:spMkLst>
            <pc:docMk/>
            <pc:sldMk cId="0" sldId="261"/>
            <ac:spMk id="12" creationId="{00000000-0000-0000-0000-000000000000}"/>
          </ac:spMkLst>
        </pc:spChg>
        <pc:spChg chg="del">
          <ac:chgData name="Andrew Back Melo" userId="7de71567-bc3a-4f5a-963d-edf753343c4a" providerId="ADAL" clId="{BE21F133-EE40-DF4A-9CBC-7B5057B74DB0}" dt="2025-09-23T13:08:36.740" v="57" actId="478"/>
          <ac:spMkLst>
            <pc:docMk/>
            <pc:sldMk cId="0" sldId="261"/>
            <ac:spMk id="13" creationId="{00000000-0000-0000-0000-000000000000}"/>
          </ac:spMkLst>
        </pc:spChg>
        <pc:spChg chg="del">
          <ac:chgData name="Andrew Back Melo" userId="7de71567-bc3a-4f5a-963d-edf753343c4a" providerId="ADAL" clId="{BE21F133-EE40-DF4A-9CBC-7B5057B74DB0}" dt="2025-09-23T13:08:36.740" v="57" actId="478"/>
          <ac:spMkLst>
            <pc:docMk/>
            <pc:sldMk cId="0" sldId="261"/>
            <ac:spMk id="15" creationId="{00000000-0000-0000-0000-000000000000}"/>
          </ac:spMkLst>
        </pc:spChg>
        <pc:spChg chg="del">
          <ac:chgData name="Andrew Back Melo" userId="7de71567-bc3a-4f5a-963d-edf753343c4a" providerId="ADAL" clId="{BE21F133-EE40-DF4A-9CBC-7B5057B74DB0}" dt="2025-09-23T13:08:36.740" v="57" actId="478"/>
          <ac:spMkLst>
            <pc:docMk/>
            <pc:sldMk cId="0" sldId="261"/>
            <ac:spMk id="18" creationId="{00000000-0000-0000-0000-000000000000}"/>
          </ac:spMkLst>
        </pc:spChg>
        <pc:spChg chg="del">
          <ac:chgData name="Andrew Back Melo" userId="7de71567-bc3a-4f5a-963d-edf753343c4a" providerId="ADAL" clId="{BE21F133-EE40-DF4A-9CBC-7B5057B74DB0}" dt="2025-09-23T13:08:36.740" v="57" actId="478"/>
          <ac:spMkLst>
            <pc:docMk/>
            <pc:sldMk cId="0" sldId="261"/>
            <ac:spMk id="19" creationId="{00000000-0000-0000-0000-000000000000}"/>
          </ac:spMkLst>
        </pc:spChg>
        <pc:spChg chg="del">
          <ac:chgData name="Andrew Back Melo" userId="7de71567-bc3a-4f5a-963d-edf753343c4a" providerId="ADAL" clId="{BE21F133-EE40-DF4A-9CBC-7B5057B74DB0}" dt="2025-09-23T13:08:30.810" v="55" actId="478"/>
          <ac:spMkLst>
            <pc:docMk/>
            <pc:sldMk cId="0" sldId="261"/>
            <ac:spMk id="26" creationId="{00000000-0000-0000-0000-000000000000}"/>
          </ac:spMkLst>
        </pc:spChg>
        <pc:spChg chg="del">
          <ac:chgData name="Andrew Back Melo" userId="7de71567-bc3a-4f5a-963d-edf753343c4a" providerId="ADAL" clId="{BE21F133-EE40-DF4A-9CBC-7B5057B74DB0}" dt="2025-09-23T13:08:30.810" v="55" actId="478"/>
          <ac:spMkLst>
            <pc:docMk/>
            <pc:sldMk cId="0" sldId="261"/>
            <ac:spMk id="40" creationId="{00000000-0000-0000-0000-000000000000}"/>
          </ac:spMkLst>
        </pc:spChg>
        <pc:grpChg chg="del">
          <ac:chgData name="Andrew Back Melo" userId="7de71567-bc3a-4f5a-963d-edf753343c4a" providerId="ADAL" clId="{BE21F133-EE40-DF4A-9CBC-7B5057B74DB0}" dt="2025-09-23T13:08:30.810" v="55" actId="478"/>
          <ac:grpSpMkLst>
            <pc:docMk/>
            <pc:sldMk cId="0" sldId="261"/>
            <ac:grpSpMk id="21" creationId="{00000000-0000-0000-0000-000000000000}"/>
          </ac:grpSpMkLst>
        </pc:grpChg>
        <pc:grpChg chg="del">
          <ac:chgData name="Andrew Back Melo" userId="7de71567-bc3a-4f5a-963d-edf753343c4a" providerId="ADAL" clId="{BE21F133-EE40-DF4A-9CBC-7B5057B74DB0}" dt="2025-09-23T13:08:30.810" v="55" actId="478"/>
          <ac:grpSpMkLst>
            <pc:docMk/>
            <pc:sldMk cId="0" sldId="261"/>
            <ac:grpSpMk id="27" creationId="{00000000-0000-0000-0000-000000000000}"/>
          </ac:grpSpMkLst>
        </pc:grpChg>
        <pc:grpChg chg="del">
          <ac:chgData name="Andrew Back Melo" userId="7de71567-bc3a-4f5a-963d-edf753343c4a" providerId="ADAL" clId="{BE21F133-EE40-DF4A-9CBC-7B5057B74DB0}" dt="2025-09-23T13:08:30.810" v="55" actId="478"/>
          <ac:grpSpMkLst>
            <pc:docMk/>
            <pc:sldMk cId="0" sldId="261"/>
            <ac:grpSpMk id="31" creationId="{00000000-0000-0000-0000-000000000000}"/>
          </ac:grpSpMkLst>
        </pc:grpChg>
        <pc:grpChg chg="del">
          <ac:chgData name="Andrew Back Melo" userId="7de71567-bc3a-4f5a-963d-edf753343c4a" providerId="ADAL" clId="{BE21F133-EE40-DF4A-9CBC-7B5057B74DB0}" dt="2025-09-23T13:08:30.810" v="55" actId="478"/>
          <ac:grpSpMkLst>
            <pc:docMk/>
            <pc:sldMk cId="0" sldId="261"/>
            <ac:grpSpMk id="36" creationId="{00000000-0000-0000-0000-000000000000}"/>
          </ac:grpSpMkLst>
        </pc:grpChg>
        <pc:picChg chg="del mod">
          <ac:chgData name="Andrew Back Melo" userId="7de71567-bc3a-4f5a-963d-edf753343c4a" providerId="ADAL" clId="{BE21F133-EE40-DF4A-9CBC-7B5057B74DB0}" dt="2025-09-23T13:08:39.086" v="59" actId="478"/>
          <ac:picMkLst>
            <pc:docMk/>
            <pc:sldMk cId="0" sldId="261"/>
            <ac:picMk id="2" creationId="{00000000-0000-0000-0000-000000000000}"/>
          </ac:picMkLst>
        </pc:picChg>
        <pc:picChg chg="del">
          <ac:chgData name="Andrew Back Melo" userId="7de71567-bc3a-4f5a-963d-edf753343c4a" providerId="ADAL" clId="{BE21F133-EE40-DF4A-9CBC-7B5057B74DB0}" dt="2025-09-23T13:08:30.810" v="55" actId="478"/>
          <ac:picMkLst>
            <pc:docMk/>
            <pc:sldMk cId="0" sldId="261"/>
            <ac:picMk id="35" creationId="{00000000-0000-0000-0000-000000000000}"/>
          </ac:picMkLst>
        </pc:picChg>
        <pc:picChg chg="add mod">
          <ac:chgData name="Andrew Back Melo" userId="7de71567-bc3a-4f5a-963d-edf753343c4a" providerId="ADAL" clId="{BE21F133-EE40-DF4A-9CBC-7B5057B74DB0}" dt="2025-09-23T13:09:26.284" v="76"/>
          <ac:picMkLst>
            <pc:docMk/>
            <pc:sldMk cId="0" sldId="261"/>
            <ac:picMk id="43" creationId="{2448BE16-32FC-1294-2921-E1C61303F37E}"/>
          </ac:picMkLst>
        </pc:picChg>
        <pc:picChg chg="add mod">
          <ac:chgData name="Andrew Back Melo" userId="7de71567-bc3a-4f5a-963d-edf753343c4a" providerId="ADAL" clId="{BE21F133-EE40-DF4A-9CBC-7B5057B74DB0}" dt="2025-09-23T13:09:26.284" v="76"/>
          <ac:picMkLst>
            <pc:docMk/>
            <pc:sldMk cId="0" sldId="261"/>
            <ac:picMk id="44" creationId="{A533D276-D1C6-A11F-BEBC-698CD3C3622B}"/>
          </ac:picMkLst>
        </pc:picChg>
        <pc:picChg chg="add del mod">
          <ac:chgData name="Andrew Back Melo" userId="7de71567-bc3a-4f5a-963d-edf753343c4a" providerId="ADAL" clId="{BE21F133-EE40-DF4A-9CBC-7B5057B74DB0}" dt="2025-09-23T13:12:37.236" v="116" actId="478"/>
          <ac:picMkLst>
            <pc:docMk/>
            <pc:sldMk cId="0" sldId="261"/>
            <ac:picMk id="45" creationId="{3A230461-8B94-587E-F0E8-7B814CEF14A5}"/>
          </ac:picMkLst>
        </pc:picChg>
        <pc:picChg chg="add del mod">
          <ac:chgData name="Andrew Back Melo" userId="7de71567-bc3a-4f5a-963d-edf753343c4a" providerId="ADAL" clId="{BE21F133-EE40-DF4A-9CBC-7B5057B74DB0}" dt="2025-09-23T13:12:54.263" v="122" actId="478"/>
          <ac:picMkLst>
            <pc:docMk/>
            <pc:sldMk cId="0" sldId="261"/>
            <ac:picMk id="46" creationId="{E8C37A8A-D377-BC20-2F70-D5152DA1439C}"/>
          </ac:picMkLst>
        </pc:picChg>
        <pc:picChg chg="add mod">
          <ac:chgData name="Andrew Back Melo" userId="7de71567-bc3a-4f5a-963d-edf753343c4a" providerId="ADAL" clId="{BE21F133-EE40-DF4A-9CBC-7B5057B74DB0}" dt="2025-09-23T13:12:54.468" v="123"/>
          <ac:picMkLst>
            <pc:docMk/>
            <pc:sldMk cId="0" sldId="261"/>
            <ac:picMk id="47" creationId="{07E2D79B-8ABD-40CE-511C-2212BAA3DB75}"/>
          </ac:picMkLst>
        </pc:picChg>
      </pc:sldChg>
      <pc:sldChg chg="addSp delSp modSp mod setBg">
        <pc:chgData name="Andrew Back Melo" userId="7de71567-bc3a-4f5a-963d-edf753343c4a" providerId="ADAL" clId="{BE21F133-EE40-DF4A-9CBC-7B5057B74DB0}" dt="2025-09-23T13:13:56.200" v="145" actId="1076"/>
        <pc:sldMkLst>
          <pc:docMk/>
          <pc:sldMk cId="0" sldId="262"/>
        </pc:sldMkLst>
        <pc:spChg chg="del">
          <ac:chgData name="Andrew Back Melo" userId="7de71567-bc3a-4f5a-963d-edf753343c4a" providerId="ADAL" clId="{BE21F133-EE40-DF4A-9CBC-7B5057B74DB0}" dt="2025-09-23T13:09:00.096" v="65" actId="478"/>
          <ac:spMkLst>
            <pc:docMk/>
            <pc:sldMk cId="0" sldId="262"/>
            <ac:spMk id="3" creationId="{00000000-0000-0000-0000-000000000000}"/>
          </ac:spMkLst>
        </pc:spChg>
        <pc:spChg chg="del">
          <ac:chgData name="Andrew Back Melo" userId="7de71567-bc3a-4f5a-963d-edf753343c4a" providerId="ADAL" clId="{BE21F133-EE40-DF4A-9CBC-7B5057B74DB0}" dt="2025-09-23T13:09:00.096" v="65" actId="478"/>
          <ac:spMkLst>
            <pc:docMk/>
            <pc:sldMk cId="0" sldId="262"/>
            <ac:spMk id="4" creationId="{00000000-0000-0000-0000-000000000000}"/>
          </ac:spMkLst>
        </pc:spChg>
        <pc:spChg chg="del">
          <ac:chgData name="Andrew Back Melo" userId="7de71567-bc3a-4f5a-963d-edf753343c4a" providerId="ADAL" clId="{BE21F133-EE40-DF4A-9CBC-7B5057B74DB0}" dt="2025-09-23T13:09:00.096" v="65" actId="478"/>
          <ac:spMkLst>
            <pc:docMk/>
            <pc:sldMk cId="0" sldId="262"/>
            <ac:spMk id="6" creationId="{00000000-0000-0000-0000-000000000000}"/>
          </ac:spMkLst>
        </pc:spChg>
        <pc:spChg chg="del">
          <ac:chgData name="Andrew Back Melo" userId="7de71567-bc3a-4f5a-963d-edf753343c4a" providerId="ADAL" clId="{BE21F133-EE40-DF4A-9CBC-7B5057B74DB0}" dt="2025-09-23T13:09:00.096" v="65" actId="478"/>
          <ac:spMkLst>
            <pc:docMk/>
            <pc:sldMk cId="0" sldId="262"/>
            <ac:spMk id="7" creationId="{00000000-0000-0000-0000-000000000000}"/>
          </ac:spMkLst>
        </pc:spChg>
        <pc:spChg chg="del">
          <ac:chgData name="Andrew Back Melo" userId="7de71567-bc3a-4f5a-963d-edf753343c4a" providerId="ADAL" clId="{BE21F133-EE40-DF4A-9CBC-7B5057B74DB0}" dt="2025-09-23T13:09:00.096" v="65" actId="478"/>
          <ac:spMkLst>
            <pc:docMk/>
            <pc:sldMk cId="0" sldId="262"/>
            <ac:spMk id="8" creationId="{00000000-0000-0000-0000-000000000000}"/>
          </ac:spMkLst>
        </pc:spChg>
        <pc:spChg chg="del">
          <ac:chgData name="Andrew Back Melo" userId="7de71567-bc3a-4f5a-963d-edf753343c4a" providerId="ADAL" clId="{BE21F133-EE40-DF4A-9CBC-7B5057B74DB0}" dt="2025-09-23T13:09:00.096" v="65" actId="478"/>
          <ac:spMkLst>
            <pc:docMk/>
            <pc:sldMk cId="0" sldId="262"/>
            <ac:spMk id="10" creationId="{00000000-0000-0000-0000-000000000000}"/>
          </ac:spMkLst>
        </pc:spChg>
        <pc:spChg chg="del">
          <ac:chgData name="Andrew Back Melo" userId="7de71567-bc3a-4f5a-963d-edf753343c4a" providerId="ADAL" clId="{BE21F133-EE40-DF4A-9CBC-7B5057B74DB0}" dt="2025-09-23T13:09:00.096" v="65" actId="478"/>
          <ac:spMkLst>
            <pc:docMk/>
            <pc:sldMk cId="0" sldId="262"/>
            <ac:spMk id="12" creationId="{00000000-0000-0000-0000-000000000000}"/>
          </ac:spMkLst>
        </pc:spChg>
        <pc:spChg chg="del">
          <ac:chgData name="Andrew Back Melo" userId="7de71567-bc3a-4f5a-963d-edf753343c4a" providerId="ADAL" clId="{BE21F133-EE40-DF4A-9CBC-7B5057B74DB0}" dt="2025-09-23T13:09:00.096" v="65" actId="478"/>
          <ac:spMkLst>
            <pc:docMk/>
            <pc:sldMk cId="0" sldId="262"/>
            <ac:spMk id="13" creationId="{00000000-0000-0000-0000-000000000000}"/>
          </ac:spMkLst>
        </pc:spChg>
        <pc:spChg chg="del">
          <ac:chgData name="Andrew Back Melo" userId="7de71567-bc3a-4f5a-963d-edf753343c4a" providerId="ADAL" clId="{BE21F133-EE40-DF4A-9CBC-7B5057B74DB0}" dt="2025-09-23T13:09:00.096" v="65" actId="478"/>
          <ac:spMkLst>
            <pc:docMk/>
            <pc:sldMk cId="0" sldId="262"/>
            <ac:spMk id="14" creationId="{00000000-0000-0000-0000-000000000000}"/>
          </ac:spMkLst>
        </pc:spChg>
        <pc:spChg chg="del">
          <ac:chgData name="Andrew Back Melo" userId="7de71567-bc3a-4f5a-963d-edf753343c4a" providerId="ADAL" clId="{BE21F133-EE40-DF4A-9CBC-7B5057B74DB0}" dt="2025-09-23T13:09:00.096" v="65" actId="478"/>
          <ac:spMkLst>
            <pc:docMk/>
            <pc:sldMk cId="0" sldId="262"/>
            <ac:spMk id="16" creationId="{00000000-0000-0000-0000-000000000000}"/>
          </ac:spMkLst>
        </pc:spChg>
        <pc:spChg chg="add mod">
          <ac:chgData name="Andrew Back Melo" userId="7de71567-bc3a-4f5a-963d-edf753343c4a" providerId="ADAL" clId="{BE21F133-EE40-DF4A-9CBC-7B5057B74DB0}" dt="2025-09-23T13:13:56.200" v="145" actId="1076"/>
          <ac:spMkLst>
            <pc:docMk/>
            <pc:sldMk cId="0" sldId="262"/>
            <ac:spMk id="46" creationId="{6C70AF50-1E09-CDD8-0F8B-02ACDB6ECA92}"/>
          </ac:spMkLst>
        </pc:spChg>
        <pc:spChg chg="add mod">
          <ac:chgData name="Andrew Back Melo" userId="7de71567-bc3a-4f5a-963d-edf753343c4a" providerId="ADAL" clId="{BE21F133-EE40-DF4A-9CBC-7B5057B74DB0}" dt="2025-09-23T13:13:56.200" v="145" actId="1076"/>
          <ac:spMkLst>
            <pc:docMk/>
            <pc:sldMk cId="0" sldId="262"/>
            <ac:spMk id="47" creationId="{BDB60719-798B-33D0-EEA2-07EBC0472291}"/>
          </ac:spMkLst>
        </pc:spChg>
        <pc:picChg chg="del mod">
          <ac:chgData name="Andrew Back Melo" userId="7de71567-bc3a-4f5a-963d-edf753343c4a" providerId="ADAL" clId="{BE21F133-EE40-DF4A-9CBC-7B5057B74DB0}" dt="2025-09-23T13:09:08.128" v="69" actId="478"/>
          <ac:picMkLst>
            <pc:docMk/>
            <pc:sldMk cId="0" sldId="262"/>
            <ac:picMk id="2" creationId="{00000000-0000-0000-0000-000000000000}"/>
          </ac:picMkLst>
        </pc:picChg>
        <pc:picChg chg="add mod">
          <ac:chgData name="Andrew Back Melo" userId="7de71567-bc3a-4f5a-963d-edf753343c4a" providerId="ADAL" clId="{BE21F133-EE40-DF4A-9CBC-7B5057B74DB0}" dt="2025-09-23T13:13:56.200" v="145" actId="1076"/>
          <ac:picMkLst>
            <pc:docMk/>
            <pc:sldMk cId="0" sldId="262"/>
            <ac:picMk id="44" creationId="{7F4E09C4-2291-A54B-ABCA-EF94B0147CBF}"/>
          </ac:picMkLst>
        </pc:picChg>
        <pc:picChg chg="add">
          <ac:chgData name="Andrew Back Melo" userId="7de71567-bc3a-4f5a-963d-edf753343c4a" providerId="ADAL" clId="{BE21F133-EE40-DF4A-9CBC-7B5057B74DB0}" dt="2025-09-23T13:10:46.816" v="84"/>
          <ac:picMkLst>
            <pc:docMk/>
            <pc:sldMk cId="0" sldId="262"/>
            <ac:picMk id="45" creationId="{252A68FC-1263-6061-A36B-0702D9D4F9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1E9B7E28-9959-BA44-AE52-67CCB478C2FC}" type="datetimeFigureOut">
              <a:rPr lang="pt-BR" smtClean="0"/>
              <a:t>23/09/2025</a:t>
            </a:fld>
            <a:endParaRPr lang="pt-BR"/>
          </a:p>
        </p:txBody>
      </p:sp>
      <p:sp>
        <p:nvSpPr>
          <p:cNvPr id="4" name="Espaço Reservado para Imagem de Slide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8432F5F-FAF7-E34C-B7DC-254379B7FF02}" type="slidenum">
              <a:rPr lang="pt-BR" smtClean="0"/>
              <a:t>‹nº›</a:t>
            </a:fld>
            <a:endParaRPr lang="pt-BR"/>
          </a:p>
        </p:txBody>
      </p:sp>
    </p:spTree>
    <p:extLst>
      <p:ext uri="{BB962C8B-B14F-4D97-AF65-F5344CB8AC3E}">
        <p14:creationId xmlns:p14="http://schemas.microsoft.com/office/powerpoint/2010/main" val="171820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8432F5F-FAF7-E34C-B7DC-254379B7FF02}" type="slidenum">
              <a:rPr lang="pt-BR" smtClean="0"/>
              <a:t>1</a:t>
            </a:fld>
            <a:endParaRPr lang="pt-BR"/>
          </a:p>
        </p:txBody>
      </p:sp>
    </p:spTree>
    <p:extLst>
      <p:ext uri="{BB962C8B-B14F-4D97-AF65-F5344CB8AC3E}">
        <p14:creationId xmlns:p14="http://schemas.microsoft.com/office/powerpoint/2010/main" val="312426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7000" b="1" i="0">
                <a:solidFill>
                  <a:schemeClr val="bg1"/>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chemeClr val="bg1"/>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0104100" cy="11308556"/>
          </a:xfrm>
          <a:prstGeom prst="rect">
            <a:avLst/>
          </a:prstGeom>
        </p:spPr>
      </p:pic>
      <p:sp>
        <p:nvSpPr>
          <p:cNvPr id="17" name="bg object 17"/>
          <p:cNvSpPr/>
          <p:nvPr/>
        </p:nvSpPr>
        <p:spPr>
          <a:xfrm>
            <a:off x="0" y="4060787"/>
            <a:ext cx="20104100" cy="3187065"/>
          </a:xfrm>
          <a:custGeom>
            <a:avLst/>
            <a:gdLst/>
            <a:ahLst/>
            <a:cxnLst/>
            <a:rect l="l" t="t" r="r" b="b"/>
            <a:pathLst>
              <a:path w="20104100" h="3187065">
                <a:moveTo>
                  <a:pt x="20104099" y="0"/>
                </a:moveTo>
                <a:lnTo>
                  <a:pt x="0" y="0"/>
                </a:lnTo>
                <a:lnTo>
                  <a:pt x="0" y="3186981"/>
                </a:lnTo>
                <a:lnTo>
                  <a:pt x="20104099" y="3186981"/>
                </a:lnTo>
                <a:lnTo>
                  <a:pt x="20104099" y="0"/>
                </a:lnTo>
                <a:close/>
              </a:path>
            </a:pathLst>
          </a:custGeom>
          <a:solidFill>
            <a:srgbClr val="DA4999"/>
          </a:solidFill>
        </p:spPr>
        <p:txBody>
          <a:bodyPr wrap="square" lIns="0" tIns="0" rIns="0" bIns="0" rtlCol="0"/>
          <a:lstStyle/>
          <a:p>
            <a:endParaRPr/>
          </a:p>
        </p:txBody>
      </p:sp>
      <p:sp>
        <p:nvSpPr>
          <p:cNvPr id="18" name="bg object 18"/>
          <p:cNvSpPr/>
          <p:nvPr/>
        </p:nvSpPr>
        <p:spPr>
          <a:xfrm>
            <a:off x="17373931" y="10125970"/>
            <a:ext cx="1436370" cy="530860"/>
          </a:xfrm>
          <a:custGeom>
            <a:avLst/>
            <a:gdLst/>
            <a:ahLst/>
            <a:cxnLst/>
            <a:rect l="l" t="t" r="r" b="b"/>
            <a:pathLst>
              <a:path w="1436369" h="530859">
                <a:moveTo>
                  <a:pt x="526199" y="519658"/>
                </a:moveTo>
                <a:lnTo>
                  <a:pt x="491363" y="426529"/>
                </a:lnTo>
                <a:lnTo>
                  <a:pt x="453809" y="326097"/>
                </a:lnTo>
                <a:lnTo>
                  <a:pt x="385775" y="144132"/>
                </a:lnTo>
                <a:lnTo>
                  <a:pt x="331889" y="25"/>
                </a:lnTo>
                <a:lnTo>
                  <a:pt x="320967" y="25"/>
                </a:lnTo>
                <a:lnTo>
                  <a:pt x="320967" y="326097"/>
                </a:lnTo>
                <a:lnTo>
                  <a:pt x="203047" y="326097"/>
                </a:lnTo>
                <a:lnTo>
                  <a:pt x="262013" y="144132"/>
                </a:lnTo>
                <a:lnTo>
                  <a:pt x="263486" y="144132"/>
                </a:lnTo>
                <a:lnTo>
                  <a:pt x="320967" y="326097"/>
                </a:lnTo>
                <a:lnTo>
                  <a:pt x="320967" y="25"/>
                </a:lnTo>
                <a:lnTo>
                  <a:pt x="194322" y="25"/>
                </a:lnTo>
                <a:lnTo>
                  <a:pt x="0" y="519658"/>
                </a:lnTo>
                <a:lnTo>
                  <a:pt x="139014" y="519658"/>
                </a:lnTo>
                <a:lnTo>
                  <a:pt x="171780" y="426529"/>
                </a:lnTo>
                <a:lnTo>
                  <a:pt x="353009" y="426529"/>
                </a:lnTo>
                <a:lnTo>
                  <a:pt x="385025" y="519658"/>
                </a:lnTo>
                <a:lnTo>
                  <a:pt x="526199" y="519658"/>
                </a:lnTo>
                <a:close/>
              </a:path>
              <a:path w="1436369" h="530859">
                <a:moveTo>
                  <a:pt x="894461" y="425081"/>
                </a:moveTo>
                <a:lnTo>
                  <a:pt x="692162" y="425081"/>
                </a:lnTo>
                <a:lnTo>
                  <a:pt x="880643" y="235813"/>
                </a:lnTo>
                <a:lnTo>
                  <a:pt x="880643" y="141935"/>
                </a:lnTo>
                <a:lnTo>
                  <a:pt x="550240" y="141935"/>
                </a:lnTo>
                <a:lnTo>
                  <a:pt x="550240" y="236562"/>
                </a:lnTo>
                <a:lnTo>
                  <a:pt x="723430" y="236562"/>
                </a:lnTo>
                <a:lnTo>
                  <a:pt x="534936" y="423608"/>
                </a:lnTo>
                <a:lnTo>
                  <a:pt x="534936" y="519658"/>
                </a:lnTo>
                <a:lnTo>
                  <a:pt x="894461" y="519658"/>
                </a:lnTo>
                <a:lnTo>
                  <a:pt x="894461" y="425081"/>
                </a:lnTo>
                <a:close/>
              </a:path>
              <a:path w="1436369" h="530859">
                <a:moveTo>
                  <a:pt x="1283119" y="141935"/>
                </a:moveTo>
                <a:lnTo>
                  <a:pt x="1159383" y="141935"/>
                </a:lnTo>
                <a:lnTo>
                  <a:pt x="1159383" y="344284"/>
                </a:lnTo>
                <a:lnTo>
                  <a:pt x="1152588" y="385711"/>
                </a:lnTo>
                <a:lnTo>
                  <a:pt x="1135634" y="411594"/>
                </a:lnTo>
                <a:lnTo>
                  <a:pt x="1113624" y="424942"/>
                </a:lnTo>
                <a:lnTo>
                  <a:pt x="1091692" y="428713"/>
                </a:lnTo>
                <a:lnTo>
                  <a:pt x="1065555" y="425196"/>
                </a:lnTo>
                <a:lnTo>
                  <a:pt x="1046378" y="413689"/>
                </a:lnTo>
                <a:lnTo>
                  <a:pt x="1034567" y="392772"/>
                </a:lnTo>
                <a:lnTo>
                  <a:pt x="1030541" y="360997"/>
                </a:lnTo>
                <a:lnTo>
                  <a:pt x="1030541" y="141935"/>
                </a:lnTo>
                <a:lnTo>
                  <a:pt x="906830" y="141935"/>
                </a:lnTo>
                <a:lnTo>
                  <a:pt x="906830" y="369011"/>
                </a:lnTo>
                <a:lnTo>
                  <a:pt x="910945" y="423824"/>
                </a:lnTo>
                <a:lnTo>
                  <a:pt x="924775" y="468642"/>
                </a:lnTo>
                <a:lnTo>
                  <a:pt x="950518" y="502221"/>
                </a:lnTo>
                <a:lnTo>
                  <a:pt x="990384" y="523290"/>
                </a:lnTo>
                <a:lnTo>
                  <a:pt x="1046568" y="530593"/>
                </a:lnTo>
                <a:lnTo>
                  <a:pt x="1079677" y="526224"/>
                </a:lnTo>
                <a:lnTo>
                  <a:pt x="1111694" y="513753"/>
                </a:lnTo>
                <a:lnTo>
                  <a:pt x="1139888" y="494042"/>
                </a:lnTo>
                <a:lnTo>
                  <a:pt x="1161542" y="467995"/>
                </a:lnTo>
                <a:lnTo>
                  <a:pt x="1163053" y="467995"/>
                </a:lnTo>
                <a:lnTo>
                  <a:pt x="1163053" y="519671"/>
                </a:lnTo>
                <a:lnTo>
                  <a:pt x="1283119" y="519671"/>
                </a:lnTo>
                <a:lnTo>
                  <a:pt x="1283119" y="141935"/>
                </a:lnTo>
                <a:close/>
              </a:path>
              <a:path w="1436369" h="530859">
                <a:moveTo>
                  <a:pt x="1435938" y="0"/>
                </a:moveTo>
                <a:lnTo>
                  <a:pt x="1312227" y="0"/>
                </a:lnTo>
                <a:lnTo>
                  <a:pt x="1312227" y="519658"/>
                </a:lnTo>
                <a:lnTo>
                  <a:pt x="1435938" y="519658"/>
                </a:lnTo>
                <a:lnTo>
                  <a:pt x="1435938" y="0"/>
                </a:lnTo>
                <a:close/>
              </a:path>
            </a:pathLst>
          </a:custGeom>
          <a:solidFill>
            <a:srgbClr val="FFFFFF"/>
          </a:solidFill>
        </p:spPr>
        <p:txBody>
          <a:bodyPr wrap="square" lIns="0" tIns="0" rIns="0" bIns="0" rtlCol="0"/>
          <a:lstStyle/>
          <a:p>
            <a:endParaRPr/>
          </a:p>
        </p:txBody>
      </p:sp>
      <p:sp>
        <p:nvSpPr>
          <p:cNvPr id="19" name="bg object 19"/>
          <p:cNvSpPr/>
          <p:nvPr/>
        </p:nvSpPr>
        <p:spPr>
          <a:xfrm>
            <a:off x="19036768" y="10126440"/>
            <a:ext cx="189230" cy="148590"/>
          </a:xfrm>
          <a:custGeom>
            <a:avLst/>
            <a:gdLst/>
            <a:ahLst/>
            <a:cxnLst/>
            <a:rect l="l" t="t" r="r" b="b"/>
            <a:pathLst>
              <a:path w="189230" h="148590">
                <a:moveTo>
                  <a:pt x="188671" y="0"/>
                </a:moveTo>
                <a:lnTo>
                  <a:pt x="168960" y="0"/>
                </a:lnTo>
                <a:lnTo>
                  <a:pt x="168960" y="34290"/>
                </a:lnTo>
                <a:lnTo>
                  <a:pt x="93116" y="34290"/>
                </a:lnTo>
                <a:lnTo>
                  <a:pt x="93116" y="0"/>
                </a:lnTo>
                <a:lnTo>
                  <a:pt x="0" y="0"/>
                </a:lnTo>
                <a:lnTo>
                  <a:pt x="0" y="34290"/>
                </a:lnTo>
                <a:lnTo>
                  <a:pt x="0" y="137160"/>
                </a:lnTo>
                <a:lnTo>
                  <a:pt x="85394" y="137160"/>
                </a:lnTo>
                <a:lnTo>
                  <a:pt x="85394" y="148590"/>
                </a:lnTo>
                <a:lnTo>
                  <a:pt x="188671" y="148590"/>
                </a:lnTo>
                <a:lnTo>
                  <a:pt x="188671" y="137160"/>
                </a:lnTo>
                <a:lnTo>
                  <a:pt x="188671" y="34594"/>
                </a:lnTo>
                <a:lnTo>
                  <a:pt x="188671" y="34290"/>
                </a:lnTo>
                <a:lnTo>
                  <a:pt x="188671" y="0"/>
                </a:lnTo>
                <a:close/>
              </a:path>
            </a:pathLst>
          </a:custGeom>
          <a:solidFill>
            <a:srgbClr val="FFFFFF"/>
          </a:solidFill>
        </p:spPr>
        <p:txBody>
          <a:bodyPr wrap="square" lIns="0" tIns="0" rIns="0" bIns="0" rtlCol="0"/>
          <a:lstStyle/>
          <a:p>
            <a:endParaRPr/>
          </a:p>
        </p:txBody>
      </p:sp>
      <p:sp>
        <p:nvSpPr>
          <p:cNvPr id="20" name="bg object 20"/>
          <p:cNvSpPr/>
          <p:nvPr/>
        </p:nvSpPr>
        <p:spPr>
          <a:xfrm>
            <a:off x="19329920" y="10377938"/>
            <a:ext cx="140335" cy="111760"/>
          </a:xfrm>
          <a:custGeom>
            <a:avLst/>
            <a:gdLst/>
            <a:ahLst/>
            <a:cxnLst/>
            <a:rect l="l" t="t" r="r" b="b"/>
            <a:pathLst>
              <a:path w="140334" h="111759">
                <a:moveTo>
                  <a:pt x="140004" y="0"/>
                </a:moveTo>
                <a:lnTo>
                  <a:pt x="51650" y="0"/>
                </a:lnTo>
                <a:lnTo>
                  <a:pt x="51650" y="62230"/>
                </a:lnTo>
                <a:lnTo>
                  <a:pt x="0" y="62230"/>
                </a:lnTo>
                <a:lnTo>
                  <a:pt x="0" y="73660"/>
                </a:lnTo>
                <a:lnTo>
                  <a:pt x="70827" y="73660"/>
                </a:lnTo>
                <a:lnTo>
                  <a:pt x="70827" y="111760"/>
                </a:lnTo>
                <a:lnTo>
                  <a:pt x="140004" y="111760"/>
                </a:lnTo>
                <a:lnTo>
                  <a:pt x="140004" y="73660"/>
                </a:lnTo>
                <a:lnTo>
                  <a:pt x="140004" y="62230"/>
                </a:lnTo>
                <a:lnTo>
                  <a:pt x="140004" y="0"/>
                </a:lnTo>
                <a:close/>
              </a:path>
            </a:pathLst>
          </a:custGeom>
          <a:solidFill>
            <a:srgbClr val="FFFFFF"/>
          </a:solidFill>
        </p:spPr>
        <p:txBody>
          <a:bodyPr wrap="square" lIns="0" tIns="0" rIns="0" bIns="0" rtlCol="0"/>
          <a:lstStyle/>
          <a:p>
            <a:endParaRPr/>
          </a:p>
        </p:txBody>
      </p:sp>
      <p:sp>
        <p:nvSpPr>
          <p:cNvPr id="21" name="bg object 21"/>
          <p:cNvSpPr/>
          <p:nvPr/>
        </p:nvSpPr>
        <p:spPr>
          <a:xfrm>
            <a:off x="19351305" y="10126874"/>
            <a:ext cx="27305" cy="19685"/>
          </a:xfrm>
          <a:custGeom>
            <a:avLst/>
            <a:gdLst/>
            <a:ahLst/>
            <a:cxnLst/>
            <a:rect l="l" t="t" r="r" b="b"/>
            <a:pathLst>
              <a:path w="27305" h="19684">
                <a:moveTo>
                  <a:pt x="26836" y="0"/>
                </a:moveTo>
                <a:lnTo>
                  <a:pt x="0" y="0"/>
                </a:lnTo>
                <a:lnTo>
                  <a:pt x="0" y="19402"/>
                </a:lnTo>
                <a:lnTo>
                  <a:pt x="26836" y="19402"/>
                </a:lnTo>
                <a:lnTo>
                  <a:pt x="26836" y="0"/>
                </a:lnTo>
                <a:close/>
              </a:path>
            </a:pathLst>
          </a:custGeom>
          <a:solidFill>
            <a:srgbClr val="FFFFFF"/>
          </a:solidFill>
        </p:spPr>
        <p:txBody>
          <a:bodyPr wrap="square" lIns="0" tIns="0" rIns="0" bIns="0" rtlCol="0"/>
          <a:lstStyle/>
          <a:p>
            <a:endParaRPr/>
          </a:p>
        </p:txBody>
      </p:sp>
      <p:sp>
        <p:nvSpPr>
          <p:cNvPr id="22" name="bg object 22"/>
          <p:cNvSpPr/>
          <p:nvPr/>
        </p:nvSpPr>
        <p:spPr>
          <a:xfrm>
            <a:off x="19492811" y="10194893"/>
            <a:ext cx="71755" cy="75565"/>
          </a:xfrm>
          <a:custGeom>
            <a:avLst/>
            <a:gdLst/>
            <a:ahLst/>
            <a:cxnLst/>
            <a:rect l="l" t="t" r="r" b="b"/>
            <a:pathLst>
              <a:path w="71755" h="75565">
                <a:moveTo>
                  <a:pt x="36842" y="0"/>
                </a:moveTo>
                <a:lnTo>
                  <a:pt x="0" y="0"/>
                </a:lnTo>
                <a:lnTo>
                  <a:pt x="0" y="64262"/>
                </a:lnTo>
                <a:lnTo>
                  <a:pt x="12979" y="64262"/>
                </a:lnTo>
                <a:lnTo>
                  <a:pt x="12979" y="45224"/>
                </a:lnTo>
                <a:lnTo>
                  <a:pt x="23558" y="45224"/>
                </a:lnTo>
                <a:lnTo>
                  <a:pt x="23558" y="15087"/>
                </a:lnTo>
                <a:lnTo>
                  <a:pt x="36842" y="15074"/>
                </a:lnTo>
                <a:lnTo>
                  <a:pt x="36842" y="0"/>
                </a:lnTo>
                <a:close/>
              </a:path>
              <a:path w="71755" h="75565">
                <a:moveTo>
                  <a:pt x="64744" y="22618"/>
                </a:moveTo>
                <a:lnTo>
                  <a:pt x="31038" y="22618"/>
                </a:lnTo>
                <a:lnTo>
                  <a:pt x="31038" y="45237"/>
                </a:lnTo>
                <a:lnTo>
                  <a:pt x="64744" y="45237"/>
                </a:lnTo>
                <a:lnTo>
                  <a:pt x="64744" y="22618"/>
                </a:lnTo>
                <a:close/>
              </a:path>
              <a:path w="71755" h="75565">
                <a:moveTo>
                  <a:pt x="71132" y="52768"/>
                </a:moveTo>
                <a:lnTo>
                  <a:pt x="20485" y="52768"/>
                </a:lnTo>
                <a:lnTo>
                  <a:pt x="20485" y="75323"/>
                </a:lnTo>
                <a:lnTo>
                  <a:pt x="71132" y="75323"/>
                </a:lnTo>
                <a:lnTo>
                  <a:pt x="71132" y="52768"/>
                </a:lnTo>
                <a:close/>
              </a:path>
            </a:pathLst>
          </a:custGeom>
          <a:solidFill>
            <a:srgbClr val="FFFFFF"/>
          </a:solidFill>
        </p:spPr>
        <p:txBody>
          <a:bodyPr wrap="square" lIns="0" tIns="0" rIns="0" bIns="0" rtlCol="0"/>
          <a:lstStyle/>
          <a:p>
            <a:endParaRPr/>
          </a:p>
        </p:txBody>
      </p:sp>
      <p:sp>
        <p:nvSpPr>
          <p:cNvPr id="23" name="bg object 23"/>
          <p:cNvSpPr/>
          <p:nvPr/>
        </p:nvSpPr>
        <p:spPr>
          <a:xfrm>
            <a:off x="19137424" y="10072100"/>
            <a:ext cx="60960" cy="81915"/>
          </a:xfrm>
          <a:custGeom>
            <a:avLst/>
            <a:gdLst/>
            <a:ahLst/>
            <a:cxnLst/>
            <a:rect l="l" t="t" r="r" b="b"/>
            <a:pathLst>
              <a:path w="60959" h="81915">
                <a:moveTo>
                  <a:pt x="60752" y="0"/>
                </a:moveTo>
                <a:lnTo>
                  <a:pt x="0" y="0"/>
                </a:lnTo>
                <a:lnTo>
                  <a:pt x="0" y="46804"/>
                </a:lnTo>
                <a:lnTo>
                  <a:pt x="0" y="81390"/>
                </a:lnTo>
                <a:lnTo>
                  <a:pt x="60752" y="81390"/>
                </a:lnTo>
                <a:lnTo>
                  <a:pt x="60752" y="0"/>
                </a:lnTo>
                <a:close/>
              </a:path>
            </a:pathLst>
          </a:custGeom>
          <a:solidFill>
            <a:srgbClr val="FFFFFF"/>
          </a:solidFill>
        </p:spPr>
        <p:txBody>
          <a:bodyPr wrap="square" lIns="0" tIns="0" rIns="0" bIns="0" rtlCol="0"/>
          <a:lstStyle/>
          <a:p>
            <a:endParaRPr/>
          </a:p>
        </p:txBody>
      </p:sp>
      <p:sp>
        <p:nvSpPr>
          <p:cNvPr id="24" name="bg object 24"/>
          <p:cNvSpPr/>
          <p:nvPr/>
        </p:nvSpPr>
        <p:spPr>
          <a:xfrm>
            <a:off x="19426708" y="10424153"/>
            <a:ext cx="62865" cy="80010"/>
          </a:xfrm>
          <a:custGeom>
            <a:avLst/>
            <a:gdLst/>
            <a:ahLst/>
            <a:cxnLst/>
            <a:rect l="l" t="t" r="r" b="b"/>
            <a:pathLst>
              <a:path w="62865" h="80009">
                <a:moveTo>
                  <a:pt x="43230" y="73456"/>
                </a:moveTo>
                <a:lnTo>
                  <a:pt x="0" y="73456"/>
                </a:lnTo>
                <a:lnTo>
                  <a:pt x="0" y="79565"/>
                </a:lnTo>
                <a:lnTo>
                  <a:pt x="43230" y="79565"/>
                </a:lnTo>
                <a:lnTo>
                  <a:pt x="43230" y="73456"/>
                </a:lnTo>
                <a:close/>
              </a:path>
              <a:path w="62865" h="80009">
                <a:moveTo>
                  <a:pt x="62687" y="0"/>
                </a:moveTo>
                <a:lnTo>
                  <a:pt x="50774" y="0"/>
                </a:lnTo>
                <a:lnTo>
                  <a:pt x="50774" y="52705"/>
                </a:lnTo>
                <a:lnTo>
                  <a:pt x="62687" y="52705"/>
                </a:lnTo>
                <a:lnTo>
                  <a:pt x="62687" y="0"/>
                </a:lnTo>
                <a:close/>
              </a:path>
            </a:pathLst>
          </a:custGeom>
          <a:solidFill>
            <a:srgbClr val="FFFFFF"/>
          </a:solidFill>
        </p:spPr>
        <p:txBody>
          <a:bodyPr wrap="square" lIns="0" tIns="0" rIns="0" bIns="0" rtlCol="0"/>
          <a:lstStyle/>
          <a:p>
            <a:endParaRPr/>
          </a:p>
        </p:txBody>
      </p:sp>
      <p:sp>
        <p:nvSpPr>
          <p:cNvPr id="25" name="bg object 25"/>
          <p:cNvSpPr/>
          <p:nvPr/>
        </p:nvSpPr>
        <p:spPr>
          <a:xfrm>
            <a:off x="19293966" y="10552725"/>
            <a:ext cx="61594" cy="34290"/>
          </a:xfrm>
          <a:custGeom>
            <a:avLst/>
            <a:gdLst/>
            <a:ahLst/>
            <a:cxnLst/>
            <a:rect l="l" t="t" r="r" b="b"/>
            <a:pathLst>
              <a:path w="61594" h="34290">
                <a:moveTo>
                  <a:pt x="61432" y="0"/>
                </a:moveTo>
                <a:lnTo>
                  <a:pt x="0" y="0"/>
                </a:lnTo>
                <a:lnTo>
                  <a:pt x="0" y="11570"/>
                </a:lnTo>
                <a:lnTo>
                  <a:pt x="42009" y="11570"/>
                </a:lnTo>
                <a:lnTo>
                  <a:pt x="42009" y="33779"/>
                </a:lnTo>
                <a:lnTo>
                  <a:pt x="61432" y="33779"/>
                </a:lnTo>
                <a:lnTo>
                  <a:pt x="61432" y="0"/>
                </a:lnTo>
                <a:close/>
              </a:path>
            </a:pathLst>
          </a:custGeom>
          <a:solidFill>
            <a:srgbClr val="FFFFFF"/>
          </a:solidFill>
        </p:spPr>
        <p:txBody>
          <a:bodyPr wrap="square" lIns="0" tIns="0" rIns="0" bIns="0" rtlCol="0"/>
          <a:lstStyle/>
          <a:p>
            <a:endParaRPr/>
          </a:p>
        </p:txBody>
      </p:sp>
      <p:sp>
        <p:nvSpPr>
          <p:cNvPr id="26" name="bg object 26"/>
          <p:cNvSpPr/>
          <p:nvPr/>
        </p:nvSpPr>
        <p:spPr>
          <a:xfrm>
            <a:off x="19511230" y="10299436"/>
            <a:ext cx="43815" cy="20320"/>
          </a:xfrm>
          <a:custGeom>
            <a:avLst/>
            <a:gdLst/>
            <a:ahLst/>
            <a:cxnLst/>
            <a:rect l="l" t="t" r="r" b="b"/>
            <a:pathLst>
              <a:path w="43815" h="20320">
                <a:moveTo>
                  <a:pt x="43715" y="0"/>
                </a:moveTo>
                <a:lnTo>
                  <a:pt x="0" y="0"/>
                </a:lnTo>
                <a:lnTo>
                  <a:pt x="0" y="19915"/>
                </a:lnTo>
                <a:lnTo>
                  <a:pt x="43715" y="19915"/>
                </a:lnTo>
                <a:lnTo>
                  <a:pt x="43715" y="0"/>
                </a:lnTo>
                <a:close/>
              </a:path>
            </a:pathLst>
          </a:custGeom>
          <a:solidFill>
            <a:srgbClr val="FFFFFF"/>
          </a:solidFill>
        </p:spPr>
        <p:txBody>
          <a:bodyPr wrap="square" lIns="0" tIns="0" rIns="0" bIns="0" rtlCol="0"/>
          <a:lstStyle/>
          <a:p>
            <a:endParaRPr/>
          </a:p>
        </p:txBody>
      </p:sp>
      <p:sp>
        <p:nvSpPr>
          <p:cNvPr id="27" name="bg object 27"/>
          <p:cNvSpPr/>
          <p:nvPr/>
        </p:nvSpPr>
        <p:spPr>
          <a:xfrm>
            <a:off x="19288329" y="10458799"/>
            <a:ext cx="131445" cy="86995"/>
          </a:xfrm>
          <a:custGeom>
            <a:avLst/>
            <a:gdLst/>
            <a:ahLst/>
            <a:cxnLst/>
            <a:rect l="l" t="t" r="r" b="b"/>
            <a:pathLst>
              <a:path w="131444" h="86995">
                <a:moveTo>
                  <a:pt x="84061" y="86372"/>
                </a:moveTo>
                <a:lnTo>
                  <a:pt x="84035" y="43624"/>
                </a:lnTo>
                <a:lnTo>
                  <a:pt x="0" y="43624"/>
                </a:lnTo>
                <a:lnTo>
                  <a:pt x="0" y="85953"/>
                </a:lnTo>
                <a:lnTo>
                  <a:pt x="74587" y="85953"/>
                </a:lnTo>
                <a:lnTo>
                  <a:pt x="74587" y="86372"/>
                </a:lnTo>
                <a:lnTo>
                  <a:pt x="84061" y="86372"/>
                </a:lnTo>
                <a:close/>
              </a:path>
              <a:path w="131444" h="86995">
                <a:moveTo>
                  <a:pt x="130835" y="52463"/>
                </a:moveTo>
                <a:lnTo>
                  <a:pt x="130746" y="38455"/>
                </a:lnTo>
                <a:lnTo>
                  <a:pt x="104876" y="38455"/>
                </a:lnTo>
                <a:lnTo>
                  <a:pt x="104876" y="0"/>
                </a:lnTo>
                <a:lnTo>
                  <a:pt x="41592" y="0"/>
                </a:lnTo>
                <a:lnTo>
                  <a:pt x="41592" y="36068"/>
                </a:lnTo>
                <a:lnTo>
                  <a:pt x="91567" y="36068"/>
                </a:lnTo>
                <a:lnTo>
                  <a:pt x="91567" y="61976"/>
                </a:lnTo>
                <a:lnTo>
                  <a:pt x="130835" y="61976"/>
                </a:lnTo>
                <a:lnTo>
                  <a:pt x="130835" y="52463"/>
                </a:lnTo>
                <a:close/>
              </a:path>
            </a:pathLst>
          </a:custGeom>
          <a:solidFill>
            <a:srgbClr val="FFFFFF"/>
          </a:solidFill>
        </p:spPr>
        <p:txBody>
          <a:bodyPr wrap="square" lIns="0" tIns="0" rIns="0" bIns="0" rtlCol="0"/>
          <a:lstStyle/>
          <a:p>
            <a:endParaRPr/>
          </a:p>
        </p:txBody>
      </p:sp>
      <p:sp>
        <p:nvSpPr>
          <p:cNvPr id="28" name="bg object 28"/>
          <p:cNvSpPr/>
          <p:nvPr/>
        </p:nvSpPr>
        <p:spPr>
          <a:xfrm>
            <a:off x="19232957" y="10126440"/>
            <a:ext cx="146050" cy="148590"/>
          </a:xfrm>
          <a:custGeom>
            <a:avLst/>
            <a:gdLst/>
            <a:ahLst/>
            <a:cxnLst/>
            <a:rect l="l" t="t" r="r" b="b"/>
            <a:pathLst>
              <a:path w="146050" h="148590">
                <a:moveTo>
                  <a:pt x="145846" y="31750"/>
                </a:moveTo>
                <a:lnTo>
                  <a:pt x="55473" y="31750"/>
                </a:lnTo>
                <a:lnTo>
                  <a:pt x="55473" y="0"/>
                </a:lnTo>
                <a:lnTo>
                  <a:pt x="0" y="0"/>
                </a:lnTo>
                <a:lnTo>
                  <a:pt x="0" y="31750"/>
                </a:lnTo>
                <a:lnTo>
                  <a:pt x="0" y="95250"/>
                </a:lnTo>
                <a:lnTo>
                  <a:pt x="0" y="148590"/>
                </a:lnTo>
                <a:lnTo>
                  <a:pt x="89306" y="148590"/>
                </a:lnTo>
                <a:lnTo>
                  <a:pt x="89306" y="95250"/>
                </a:lnTo>
                <a:lnTo>
                  <a:pt x="145846" y="95250"/>
                </a:lnTo>
                <a:lnTo>
                  <a:pt x="145846" y="31750"/>
                </a:lnTo>
                <a:close/>
              </a:path>
            </a:pathLst>
          </a:custGeom>
          <a:solidFill>
            <a:srgbClr val="FFFFFF"/>
          </a:solidFill>
        </p:spPr>
        <p:txBody>
          <a:bodyPr wrap="square" lIns="0" tIns="0" rIns="0" bIns="0" rtlCol="0"/>
          <a:lstStyle/>
          <a:p>
            <a:endParaRPr/>
          </a:p>
        </p:txBody>
      </p:sp>
      <p:sp>
        <p:nvSpPr>
          <p:cNvPr id="29" name="bg object 29"/>
          <p:cNvSpPr/>
          <p:nvPr/>
        </p:nvSpPr>
        <p:spPr>
          <a:xfrm>
            <a:off x="18995466" y="10270623"/>
            <a:ext cx="203200" cy="78740"/>
          </a:xfrm>
          <a:custGeom>
            <a:avLst/>
            <a:gdLst/>
            <a:ahLst/>
            <a:cxnLst/>
            <a:rect l="l" t="t" r="r" b="b"/>
            <a:pathLst>
              <a:path w="203200" h="78740">
                <a:moveTo>
                  <a:pt x="119151" y="0"/>
                </a:moveTo>
                <a:lnTo>
                  <a:pt x="0" y="0"/>
                </a:lnTo>
                <a:lnTo>
                  <a:pt x="0" y="41871"/>
                </a:lnTo>
                <a:lnTo>
                  <a:pt x="119151" y="41871"/>
                </a:lnTo>
                <a:lnTo>
                  <a:pt x="119151" y="0"/>
                </a:lnTo>
                <a:close/>
              </a:path>
              <a:path w="203200" h="78740">
                <a:moveTo>
                  <a:pt x="202704" y="12509"/>
                </a:moveTo>
                <a:lnTo>
                  <a:pt x="126695" y="12509"/>
                </a:lnTo>
                <a:lnTo>
                  <a:pt x="126695" y="49403"/>
                </a:lnTo>
                <a:lnTo>
                  <a:pt x="119507" y="49403"/>
                </a:lnTo>
                <a:lnTo>
                  <a:pt x="119507" y="78714"/>
                </a:lnTo>
                <a:lnTo>
                  <a:pt x="202704" y="78714"/>
                </a:lnTo>
                <a:lnTo>
                  <a:pt x="202704" y="12509"/>
                </a:lnTo>
                <a:close/>
              </a:path>
            </a:pathLst>
          </a:custGeom>
          <a:solidFill>
            <a:srgbClr val="FFFFFF"/>
          </a:solidFill>
        </p:spPr>
        <p:txBody>
          <a:bodyPr wrap="square" lIns="0" tIns="0" rIns="0" bIns="0" rtlCol="0"/>
          <a:lstStyle/>
          <a:p>
            <a:endParaRPr/>
          </a:p>
        </p:txBody>
      </p:sp>
      <p:sp>
        <p:nvSpPr>
          <p:cNvPr id="30" name="bg object 30"/>
          <p:cNvSpPr/>
          <p:nvPr/>
        </p:nvSpPr>
        <p:spPr>
          <a:xfrm>
            <a:off x="19296015" y="10080167"/>
            <a:ext cx="41910" cy="71120"/>
          </a:xfrm>
          <a:custGeom>
            <a:avLst/>
            <a:gdLst/>
            <a:ahLst/>
            <a:cxnLst/>
            <a:rect l="l" t="t" r="r" b="b"/>
            <a:pathLst>
              <a:path w="41909" h="71120">
                <a:moveTo>
                  <a:pt x="41579" y="0"/>
                </a:moveTo>
                <a:lnTo>
                  <a:pt x="0" y="0"/>
                </a:lnTo>
                <a:lnTo>
                  <a:pt x="0" y="70626"/>
                </a:lnTo>
                <a:lnTo>
                  <a:pt x="41579" y="70626"/>
                </a:lnTo>
                <a:lnTo>
                  <a:pt x="41579" y="0"/>
                </a:lnTo>
                <a:close/>
              </a:path>
            </a:pathLst>
          </a:custGeom>
          <a:solidFill>
            <a:srgbClr val="FFFFFF"/>
          </a:solidFill>
        </p:spPr>
        <p:txBody>
          <a:bodyPr wrap="square" lIns="0" tIns="0" rIns="0" bIns="0" rtlCol="0"/>
          <a:lstStyle/>
          <a:p>
            <a:endParaRPr/>
          </a:p>
        </p:txBody>
      </p:sp>
      <p:sp>
        <p:nvSpPr>
          <p:cNvPr id="31" name="bg object 31"/>
          <p:cNvSpPr/>
          <p:nvPr/>
        </p:nvSpPr>
        <p:spPr>
          <a:xfrm>
            <a:off x="19253119" y="10571805"/>
            <a:ext cx="75565" cy="74930"/>
          </a:xfrm>
          <a:custGeom>
            <a:avLst/>
            <a:gdLst/>
            <a:ahLst/>
            <a:cxnLst/>
            <a:rect l="l" t="t" r="r" b="b"/>
            <a:pathLst>
              <a:path w="75565" h="74929">
                <a:moveTo>
                  <a:pt x="75327" y="0"/>
                </a:moveTo>
                <a:lnTo>
                  <a:pt x="0" y="20"/>
                </a:lnTo>
                <a:lnTo>
                  <a:pt x="0" y="74584"/>
                </a:lnTo>
                <a:lnTo>
                  <a:pt x="75327" y="74584"/>
                </a:lnTo>
                <a:lnTo>
                  <a:pt x="75327" y="0"/>
                </a:lnTo>
                <a:close/>
              </a:path>
            </a:pathLst>
          </a:custGeom>
          <a:solidFill>
            <a:srgbClr val="FFFFFF"/>
          </a:solidFill>
        </p:spPr>
        <p:txBody>
          <a:bodyPr wrap="square" lIns="0" tIns="0" rIns="0" bIns="0" rtlCol="0"/>
          <a:lstStyle/>
          <a:p>
            <a:endParaRPr/>
          </a:p>
        </p:txBody>
      </p:sp>
      <p:sp>
        <p:nvSpPr>
          <p:cNvPr id="32" name="bg object 32"/>
          <p:cNvSpPr/>
          <p:nvPr/>
        </p:nvSpPr>
        <p:spPr>
          <a:xfrm>
            <a:off x="19399339" y="10266698"/>
            <a:ext cx="165100" cy="162560"/>
          </a:xfrm>
          <a:custGeom>
            <a:avLst/>
            <a:gdLst/>
            <a:ahLst/>
            <a:cxnLst/>
            <a:rect l="l" t="t" r="r" b="b"/>
            <a:pathLst>
              <a:path w="165100" h="162559">
                <a:moveTo>
                  <a:pt x="104368" y="32524"/>
                </a:moveTo>
                <a:lnTo>
                  <a:pt x="0" y="32524"/>
                </a:lnTo>
                <a:lnTo>
                  <a:pt x="0" y="52844"/>
                </a:lnTo>
                <a:lnTo>
                  <a:pt x="0" y="80784"/>
                </a:lnTo>
                <a:lnTo>
                  <a:pt x="0" y="103644"/>
                </a:lnTo>
                <a:lnTo>
                  <a:pt x="78155" y="103644"/>
                </a:lnTo>
                <a:lnTo>
                  <a:pt x="78155" y="149364"/>
                </a:lnTo>
                <a:lnTo>
                  <a:pt x="97612" y="149364"/>
                </a:lnTo>
                <a:lnTo>
                  <a:pt x="97612" y="162064"/>
                </a:lnTo>
                <a:lnTo>
                  <a:pt x="104368" y="162064"/>
                </a:lnTo>
                <a:lnTo>
                  <a:pt x="104368" y="149364"/>
                </a:lnTo>
                <a:lnTo>
                  <a:pt x="104368" y="103644"/>
                </a:lnTo>
                <a:lnTo>
                  <a:pt x="104368" y="80784"/>
                </a:lnTo>
                <a:lnTo>
                  <a:pt x="99568" y="80784"/>
                </a:lnTo>
                <a:lnTo>
                  <a:pt x="99568" y="52844"/>
                </a:lnTo>
                <a:lnTo>
                  <a:pt x="104368" y="52844"/>
                </a:lnTo>
                <a:lnTo>
                  <a:pt x="104368" y="32524"/>
                </a:lnTo>
                <a:close/>
              </a:path>
              <a:path w="165100" h="162559">
                <a:moveTo>
                  <a:pt x="136613" y="60198"/>
                </a:moveTo>
                <a:lnTo>
                  <a:pt x="107086" y="60198"/>
                </a:lnTo>
                <a:lnTo>
                  <a:pt x="107086" y="73304"/>
                </a:lnTo>
                <a:lnTo>
                  <a:pt x="136613" y="73304"/>
                </a:lnTo>
                <a:lnTo>
                  <a:pt x="136613" y="60198"/>
                </a:lnTo>
                <a:close/>
              </a:path>
              <a:path w="165100" h="162559">
                <a:moveTo>
                  <a:pt x="164604" y="11074"/>
                </a:moveTo>
                <a:lnTo>
                  <a:pt x="106451" y="11074"/>
                </a:lnTo>
                <a:lnTo>
                  <a:pt x="106451" y="25"/>
                </a:lnTo>
                <a:lnTo>
                  <a:pt x="79070" y="0"/>
                </a:lnTo>
                <a:lnTo>
                  <a:pt x="79070" y="25209"/>
                </a:lnTo>
                <a:lnTo>
                  <a:pt x="164604" y="25209"/>
                </a:lnTo>
                <a:lnTo>
                  <a:pt x="164604" y="11074"/>
                </a:lnTo>
                <a:close/>
              </a:path>
            </a:pathLst>
          </a:custGeom>
          <a:solidFill>
            <a:srgbClr val="FFFFFF"/>
          </a:solidFill>
        </p:spPr>
        <p:txBody>
          <a:bodyPr wrap="square" lIns="0" tIns="0" rIns="0" bIns="0" rtlCol="0"/>
          <a:lstStyle/>
          <a:p>
            <a:endParaRPr/>
          </a:p>
        </p:txBody>
      </p:sp>
      <p:sp>
        <p:nvSpPr>
          <p:cNvPr id="33" name="bg object 33"/>
          <p:cNvSpPr/>
          <p:nvPr/>
        </p:nvSpPr>
        <p:spPr>
          <a:xfrm>
            <a:off x="19224930" y="10416140"/>
            <a:ext cx="97790" cy="104139"/>
          </a:xfrm>
          <a:custGeom>
            <a:avLst/>
            <a:gdLst/>
            <a:ahLst/>
            <a:cxnLst/>
            <a:rect l="l" t="t" r="r" b="b"/>
            <a:pathLst>
              <a:path w="97790" h="104140">
                <a:moveTo>
                  <a:pt x="97332" y="0"/>
                </a:moveTo>
                <a:lnTo>
                  <a:pt x="0" y="0"/>
                </a:lnTo>
                <a:lnTo>
                  <a:pt x="0" y="78740"/>
                </a:lnTo>
                <a:lnTo>
                  <a:pt x="0" y="104140"/>
                </a:lnTo>
                <a:lnTo>
                  <a:pt x="55867" y="104140"/>
                </a:lnTo>
                <a:lnTo>
                  <a:pt x="55867" y="78740"/>
                </a:lnTo>
                <a:lnTo>
                  <a:pt x="97332" y="78740"/>
                </a:lnTo>
                <a:lnTo>
                  <a:pt x="97332" y="0"/>
                </a:lnTo>
                <a:close/>
              </a:path>
            </a:pathLst>
          </a:custGeom>
          <a:solidFill>
            <a:srgbClr val="FFFFFF"/>
          </a:solidFill>
        </p:spPr>
        <p:txBody>
          <a:bodyPr wrap="square" lIns="0" tIns="0" rIns="0" bIns="0" rtlCol="0"/>
          <a:lstStyle/>
          <a:p>
            <a:endParaRPr/>
          </a:p>
        </p:txBody>
      </p:sp>
      <p:sp>
        <p:nvSpPr>
          <p:cNvPr id="34" name="bg object 34"/>
          <p:cNvSpPr/>
          <p:nvPr/>
        </p:nvSpPr>
        <p:spPr>
          <a:xfrm>
            <a:off x="19386334" y="10158342"/>
            <a:ext cx="99060" cy="133985"/>
          </a:xfrm>
          <a:custGeom>
            <a:avLst/>
            <a:gdLst/>
            <a:ahLst/>
            <a:cxnLst/>
            <a:rect l="l" t="t" r="r" b="b"/>
            <a:pathLst>
              <a:path w="99059" h="133984">
                <a:moveTo>
                  <a:pt x="60629" y="0"/>
                </a:moveTo>
                <a:lnTo>
                  <a:pt x="25" y="0"/>
                </a:lnTo>
                <a:lnTo>
                  <a:pt x="25" y="71323"/>
                </a:lnTo>
                <a:lnTo>
                  <a:pt x="0" y="103936"/>
                </a:lnTo>
                <a:lnTo>
                  <a:pt x="60629" y="103924"/>
                </a:lnTo>
                <a:lnTo>
                  <a:pt x="60629" y="0"/>
                </a:lnTo>
                <a:close/>
              </a:path>
              <a:path w="99059" h="133984">
                <a:moveTo>
                  <a:pt x="98856" y="21793"/>
                </a:moveTo>
                <a:lnTo>
                  <a:pt x="68224" y="21793"/>
                </a:lnTo>
                <a:lnTo>
                  <a:pt x="68224" y="100533"/>
                </a:lnTo>
                <a:lnTo>
                  <a:pt x="68224" y="111963"/>
                </a:lnTo>
                <a:lnTo>
                  <a:pt x="13017" y="111963"/>
                </a:lnTo>
                <a:lnTo>
                  <a:pt x="13017" y="133553"/>
                </a:lnTo>
                <a:lnTo>
                  <a:pt x="84556" y="133553"/>
                </a:lnTo>
                <a:lnTo>
                  <a:pt x="84556" y="111963"/>
                </a:lnTo>
                <a:lnTo>
                  <a:pt x="84556" y="100533"/>
                </a:lnTo>
                <a:lnTo>
                  <a:pt x="98856" y="100533"/>
                </a:lnTo>
                <a:lnTo>
                  <a:pt x="98856" y="21793"/>
                </a:lnTo>
                <a:close/>
              </a:path>
            </a:pathLst>
          </a:custGeom>
          <a:solidFill>
            <a:srgbClr val="FFFFFF"/>
          </a:solidFill>
        </p:spPr>
        <p:txBody>
          <a:bodyPr wrap="square" lIns="0" tIns="0" rIns="0" bIns="0" rtlCol="0"/>
          <a:lstStyle/>
          <a:p>
            <a:endParaRPr/>
          </a:p>
        </p:txBody>
      </p:sp>
      <p:sp>
        <p:nvSpPr>
          <p:cNvPr id="35" name="bg object 35"/>
          <p:cNvSpPr/>
          <p:nvPr/>
        </p:nvSpPr>
        <p:spPr>
          <a:xfrm>
            <a:off x="19194031" y="10229653"/>
            <a:ext cx="198120" cy="203835"/>
          </a:xfrm>
          <a:custGeom>
            <a:avLst/>
            <a:gdLst/>
            <a:ahLst/>
            <a:cxnLst/>
            <a:rect l="l" t="t" r="r" b="b"/>
            <a:pathLst>
              <a:path w="198119" h="203834">
                <a:moveTo>
                  <a:pt x="128231" y="53378"/>
                </a:moveTo>
                <a:lnTo>
                  <a:pt x="11696" y="53378"/>
                </a:lnTo>
                <a:lnTo>
                  <a:pt x="11696" y="114338"/>
                </a:lnTo>
                <a:lnTo>
                  <a:pt x="11696" y="127038"/>
                </a:lnTo>
                <a:lnTo>
                  <a:pt x="0" y="127038"/>
                </a:lnTo>
                <a:lnTo>
                  <a:pt x="0" y="179108"/>
                </a:lnTo>
                <a:lnTo>
                  <a:pt x="128231" y="179108"/>
                </a:lnTo>
                <a:lnTo>
                  <a:pt x="128231" y="127038"/>
                </a:lnTo>
                <a:lnTo>
                  <a:pt x="128231" y="114338"/>
                </a:lnTo>
                <a:lnTo>
                  <a:pt x="128231" y="53378"/>
                </a:lnTo>
                <a:close/>
              </a:path>
              <a:path w="198119" h="203834">
                <a:moveTo>
                  <a:pt x="179984" y="147662"/>
                </a:moveTo>
                <a:lnTo>
                  <a:pt x="167627" y="147662"/>
                </a:lnTo>
                <a:lnTo>
                  <a:pt x="167627" y="160045"/>
                </a:lnTo>
                <a:lnTo>
                  <a:pt x="179984" y="160020"/>
                </a:lnTo>
                <a:lnTo>
                  <a:pt x="179984" y="147662"/>
                </a:lnTo>
                <a:close/>
              </a:path>
              <a:path w="198119" h="203834">
                <a:moveTo>
                  <a:pt x="197637" y="121996"/>
                </a:moveTo>
                <a:lnTo>
                  <a:pt x="135890" y="121996"/>
                </a:lnTo>
                <a:lnTo>
                  <a:pt x="135890" y="203466"/>
                </a:lnTo>
                <a:lnTo>
                  <a:pt x="180022" y="203466"/>
                </a:lnTo>
                <a:lnTo>
                  <a:pt x="180022" y="167576"/>
                </a:lnTo>
                <a:lnTo>
                  <a:pt x="160096" y="167576"/>
                </a:lnTo>
                <a:lnTo>
                  <a:pt x="160096" y="140144"/>
                </a:lnTo>
                <a:lnTo>
                  <a:pt x="197637" y="140144"/>
                </a:lnTo>
                <a:lnTo>
                  <a:pt x="197637" y="121996"/>
                </a:lnTo>
                <a:close/>
              </a:path>
              <a:path w="198119" h="203834">
                <a:moveTo>
                  <a:pt x="197637" y="40640"/>
                </a:moveTo>
                <a:lnTo>
                  <a:pt x="184772" y="40640"/>
                </a:lnTo>
                <a:lnTo>
                  <a:pt x="184772" y="0"/>
                </a:lnTo>
                <a:lnTo>
                  <a:pt x="135801" y="0"/>
                </a:lnTo>
                <a:lnTo>
                  <a:pt x="135801" y="40640"/>
                </a:lnTo>
                <a:lnTo>
                  <a:pt x="135851" y="114300"/>
                </a:lnTo>
                <a:lnTo>
                  <a:pt x="197637" y="114300"/>
                </a:lnTo>
                <a:lnTo>
                  <a:pt x="197637" y="40640"/>
                </a:lnTo>
                <a:close/>
              </a:path>
            </a:pathLst>
          </a:custGeom>
          <a:solidFill>
            <a:srgbClr val="FFFFFF"/>
          </a:solidFill>
        </p:spPr>
        <p:txBody>
          <a:bodyPr wrap="square" lIns="0" tIns="0" rIns="0" bIns="0" rtlCol="0"/>
          <a:lstStyle/>
          <a:p>
            <a:endParaRPr/>
          </a:p>
        </p:txBody>
      </p:sp>
      <p:pic>
        <p:nvPicPr>
          <p:cNvPr id="36" name="bg object 36"/>
          <p:cNvPicPr/>
          <p:nvPr/>
        </p:nvPicPr>
        <p:blipFill>
          <a:blip r:embed="rId3" cstate="print"/>
          <a:stretch>
            <a:fillRect/>
          </a:stretch>
        </p:blipFill>
        <p:spPr>
          <a:xfrm>
            <a:off x="3768459" y="482236"/>
            <a:ext cx="312735" cy="747363"/>
          </a:xfrm>
          <a:prstGeom prst="rect">
            <a:avLst/>
          </a:prstGeom>
        </p:spPr>
      </p:pic>
      <p:pic>
        <p:nvPicPr>
          <p:cNvPr id="37" name="bg object 37"/>
          <p:cNvPicPr/>
          <p:nvPr/>
        </p:nvPicPr>
        <p:blipFill>
          <a:blip r:embed="rId4" cstate="print"/>
          <a:stretch>
            <a:fillRect/>
          </a:stretch>
        </p:blipFill>
        <p:spPr>
          <a:xfrm>
            <a:off x="4001653" y="1060125"/>
            <a:ext cx="140273" cy="129886"/>
          </a:xfrm>
          <a:prstGeom prst="rect">
            <a:avLst/>
          </a:prstGeom>
        </p:spPr>
      </p:pic>
      <p:pic>
        <p:nvPicPr>
          <p:cNvPr id="38" name="bg object 38"/>
          <p:cNvPicPr/>
          <p:nvPr/>
        </p:nvPicPr>
        <p:blipFill>
          <a:blip r:embed="rId5" cstate="print"/>
          <a:stretch>
            <a:fillRect/>
          </a:stretch>
        </p:blipFill>
        <p:spPr>
          <a:xfrm>
            <a:off x="4027861" y="493105"/>
            <a:ext cx="522576" cy="766423"/>
          </a:xfrm>
          <a:prstGeom prst="rect">
            <a:avLst/>
          </a:prstGeom>
        </p:spPr>
      </p:pic>
      <p:sp>
        <p:nvSpPr>
          <p:cNvPr id="39" name="bg object 39"/>
          <p:cNvSpPr/>
          <p:nvPr/>
        </p:nvSpPr>
        <p:spPr>
          <a:xfrm>
            <a:off x="4594517" y="986605"/>
            <a:ext cx="631825" cy="162560"/>
          </a:xfrm>
          <a:custGeom>
            <a:avLst/>
            <a:gdLst/>
            <a:ahLst/>
            <a:cxnLst/>
            <a:rect l="l" t="t" r="r" b="b"/>
            <a:pathLst>
              <a:path w="631825" h="162559">
                <a:moveTo>
                  <a:pt x="150228" y="158292"/>
                </a:moveTo>
                <a:lnTo>
                  <a:pt x="144881" y="124218"/>
                </a:lnTo>
                <a:lnTo>
                  <a:pt x="144881" y="82880"/>
                </a:lnTo>
                <a:lnTo>
                  <a:pt x="144881" y="43827"/>
                </a:lnTo>
                <a:lnTo>
                  <a:pt x="122555" y="8051"/>
                </a:lnTo>
                <a:lnTo>
                  <a:pt x="77203" y="0"/>
                </a:lnTo>
                <a:lnTo>
                  <a:pt x="51638" y="2489"/>
                </a:lnTo>
                <a:lnTo>
                  <a:pt x="28917" y="10922"/>
                </a:lnTo>
                <a:lnTo>
                  <a:pt x="12230" y="26797"/>
                </a:lnTo>
                <a:lnTo>
                  <a:pt x="4775" y="51587"/>
                </a:lnTo>
                <a:lnTo>
                  <a:pt x="47091" y="51587"/>
                </a:lnTo>
                <a:lnTo>
                  <a:pt x="49834" y="40906"/>
                </a:lnTo>
                <a:lnTo>
                  <a:pt x="55626" y="33693"/>
                </a:lnTo>
                <a:lnTo>
                  <a:pt x="64160" y="29616"/>
                </a:lnTo>
                <a:lnTo>
                  <a:pt x="75107" y="28333"/>
                </a:lnTo>
                <a:lnTo>
                  <a:pt x="85686" y="29032"/>
                </a:lnTo>
                <a:lnTo>
                  <a:pt x="94411" y="31940"/>
                </a:lnTo>
                <a:lnTo>
                  <a:pt x="100342" y="38265"/>
                </a:lnTo>
                <a:lnTo>
                  <a:pt x="102539" y="49199"/>
                </a:lnTo>
                <a:lnTo>
                  <a:pt x="102539" y="82880"/>
                </a:lnTo>
                <a:lnTo>
                  <a:pt x="102539" y="98679"/>
                </a:lnTo>
                <a:lnTo>
                  <a:pt x="101828" y="108115"/>
                </a:lnTo>
                <a:lnTo>
                  <a:pt x="97802" y="119875"/>
                </a:lnTo>
                <a:lnTo>
                  <a:pt x="87579" y="129908"/>
                </a:lnTo>
                <a:lnTo>
                  <a:pt x="68249" y="134150"/>
                </a:lnTo>
                <a:lnTo>
                  <a:pt x="58420" y="133299"/>
                </a:lnTo>
                <a:lnTo>
                  <a:pt x="50152" y="130238"/>
                </a:lnTo>
                <a:lnTo>
                  <a:pt x="44450" y="124218"/>
                </a:lnTo>
                <a:lnTo>
                  <a:pt x="42329" y="114477"/>
                </a:lnTo>
                <a:lnTo>
                  <a:pt x="44399" y="104775"/>
                </a:lnTo>
                <a:lnTo>
                  <a:pt x="49936" y="98348"/>
                </a:lnTo>
                <a:lnTo>
                  <a:pt x="57924" y="94310"/>
                </a:lnTo>
                <a:lnTo>
                  <a:pt x="67360" y="91821"/>
                </a:lnTo>
                <a:lnTo>
                  <a:pt x="87185" y="88811"/>
                </a:lnTo>
                <a:lnTo>
                  <a:pt x="95872" y="86588"/>
                </a:lnTo>
                <a:lnTo>
                  <a:pt x="102539" y="82880"/>
                </a:lnTo>
                <a:lnTo>
                  <a:pt x="102539" y="49199"/>
                </a:lnTo>
                <a:lnTo>
                  <a:pt x="98361" y="59118"/>
                </a:lnTo>
                <a:lnTo>
                  <a:pt x="87223" y="64363"/>
                </a:lnTo>
                <a:lnTo>
                  <a:pt x="71234" y="67094"/>
                </a:lnTo>
                <a:lnTo>
                  <a:pt x="52463" y="69456"/>
                </a:lnTo>
                <a:lnTo>
                  <a:pt x="33197" y="73380"/>
                </a:lnTo>
                <a:lnTo>
                  <a:pt x="16395" y="81127"/>
                </a:lnTo>
                <a:lnTo>
                  <a:pt x="4508" y="94742"/>
                </a:lnTo>
                <a:lnTo>
                  <a:pt x="0" y="116268"/>
                </a:lnTo>
                <a:lnTo>
                  <a:pt x="4089" y="136817"/>
                </a:lnTo>
                <a:lnTo>
                  <a:pt x="15278" y="151218"/>
                </a:lnTo>
                <a:lnTo>
                  <a:pt x="31940" y="159702"/>
                </a:lnTo>
                <a:lnTo>
                  <a:pt x="52463" y="162471"/>
                </a:lnTo>
                <a:lnTo>
                  <a:pt x="66611" y="161467"/>
                </a:lnTo>
                <a:lnTo>
                  <a:pt x="79959" y="158292"/>
                </a:lnTo>
                <a:lnTo>
                  <a:pt x="80175" y="158292"/>
                </a:lnTo>
                <a:lnTo>
                  <a:pt x="93205" y="152285"/>
                </a:lnTo>
                <a:lnTo>
                  <a:pt x="104330" y="143395"/>
                </a:lnTo>
                <a:lnTo>
                  <a:pt x="104635" y="148463"/>
                </a:lnTo>
                <a:lnTo>
                  <a:pt x="105816" y="153530"/>
                </a:lnTo>
                <a:lnTo>
                  <a:pt x="107327" y="158292"/>
                </a:lnTo>
                <a:lnTo>
                  <a:pt x="150228" y="158292"/>
                </a:lnTo>
                <a:close/>
              </a:path>
              <a:path w="631825" h="162559">
                <a:moveTo>
                  <a:pt x="308813" y="63500"/>
                </a:moveTo>
                <a:lnTo>
                  <a:pt x="306336" y="37490"/>
                </a:lnTo>
                <a:lnTo>
                  <a:pt x="297510" y="17449"/>
                </a:lnTo>
                <a:lnTo>
                  <a:pt x="280250" y="4559"/>
                </a:lnTo>
                <a:lnTo>
                  <a:pt x="252463" y="12"/>
                </a:lnTo>
                <a:lnTo>
                  <a:pt x="239064" y="1587"/>
                </a:lnTo>
                <a:lnTo>
                  <a:pt x="226237" y="6337"/>
                </a:lnTo>
                <a:lnTo>
                  <a:pt x="214731" y="14351"/>
                </a:lnTo>
                <a:lnTo>
                  <a:pt x="205359" y="25654"/>
                </a:lnTo>
                <a:lnTo>
                  <a:pt x="204470" y="25654"/>
                </a:lnTo>
                <a:lnTo>
                  <a:pt x="204470" y="4191"/>
                </a:lnTo>
                <a:lnTo>
                  <a:pt x="164236" y="4191"/>
                </a:lnTo>
                <a:lnTo>
                  <a:pt x="164236" y="158292"/>
                </a:lnTo>
                <a:lnTo>
                  <a:pt x="206552" y="158292"/>
                </a:lnTo>
                <a:lnTo>
                  <a:pt x="206552" y="77508"/>
                </a:lnTo>
                <a:lnTo>
                  <a:pt x="208457" y="57416"/>
                </a:lnTo>
                <a:lnTo>
                  <a:pt x="214350" y="43713"/>
                </a:lnTo>
                <a:lnTo>
                  <a:pt x="224536" y="35877"/>
                </a:lnTo>
                <a:lnTo>
                  <a:pt x="239356" y="33388"/>
                </a:lnTo>
                <a:lnTo>
                  <a:pt x="251891" y="35737"/>
                </a:lnTo>
                <a:lnTo>
                  <a:pt x="260299" y="42811"/>
                </a:lnTo>
                <a:lnTo>
                  <a:pt x="265010" y="54648"/>
                </a:lnTo>
                <a:lnTo>
                  <a:pt x="266484" y="71247"/>
                </a:lnTo>
                <a:lnTo>
                  <a:pt x="266484" y="158292"/>
                </a:lnTo>
                <a:lnTo>
                  <a:pt x="308813" y="158292"/>
                </a:lnTo>
                <a:lnTo>
                  <a:pt x="308813" y="63500"/>
                </a:lnTo>
                <a:close/>
              </a:path>
              <a:path w="631825" h="162559">
                <a:moveTo>
                  <a:pt x="482282" y="81381"/>
                </a:moveTo>
                <a:lnTo>
                  <a:pt x="476631" y="47917"/>
                </a:lnTo>
                <a:lnTo>
                  <a:pt x="466598" y="31902"/>
                </a:lnTo>
                <a:lnTo>
                  <a:pt x="460552" y="22250"/>
                </a:lnTo>
                <a:lnTo>
                  <a:pt x="439953" y="8801"/>
                </a:lnTo>
                <a:lnTo>
                  <a:pt x="439953" y="81381"/>
                </a:lnTo>
                <a:lnTo>
                  <a:pt x="438150" y="99390"/>
                </a:lnTo>
                <a:lnTo>
                  <a:pt x="432015" y="115150"/>
                </a:lnTo>
                <a:lnTo>
                  <a:pt x="420446" y="126326"/>
                </a:lnTo>
                <a:lnTo>
                  <a:pt x="402386" y="130581"/>
                </a:lnTo>
                <a:lnTo>
                  <a:pt x="384492" y="126326"/>
                </a:lnTo>
                <a:lnTo>
                  <a:pt x="373024" y="115150"/>
                </a:lnTo>
                <a:lnTo>
                  <a:pt x="366928" y="99390"/>
                </a:lnTo>
                <a:lnTo>
                  <a:pt x="365125" y="81381"/>
                </a:lnTo>
                <a:lnTo>
                  <a:pt x="366928" y="63220"/>
                </a:lnTo>
                <a:lnTo>
                  <a:pt x="373024" y="47371"/>
                </a:lnTo>
                <a:lnTo>
                  <a:pt x="384492" y="36156"/>
                </a:lnTo>
                <a:lnTo>
                  <a:pt x="402386" y="31902"/>
                </a:lnTo>
                <a:lnTo>
                  <a:pt x="420446" y="36156"/>
                </a:lnTo>
                <a:lnTo>
                  <a:pt x="432015" y="47371"/>
                </a:lnTo>
                <a:lnTo>
                  <a:pt x="438150" y="63220"/>
                </a:lnTo>
                <a:lnTo>
                  <a:pt x="439953" y="81381"/>
                </a:lnTo>
                <a:lnTo>
                  <a:pt x="439953" y="8801"/>
                </a:lnTo>
                <a:lnTo>
                  <a:pt x="435368" y="5803"/>
                </a:lnTo>
                <a:lnTo>
                  <a:pt x="402386" y="0"/>
                </a:lnTo>
                <a:lnTo>
                  <a:pt x="369582" y="5803"/>
                </a:lnTo>
                <a:lnTo>
                  <a:pt x="344487" y="22250"/>
                </a:lnTo>
                <a:lnTo>
                  <a:pt x="328447" y="47917"/>
                </a:lnTo>
                <a:lnTo>
                  <a:pt x="322795" y="81381"/>
                </a:lnTo>
                <a:lnTo>
                  <a:pt x="328447" y="114681"/>
                </a:lnTo>
                <a:lnTo>
                  <a:pt x="344487" y="140258"/>
                </a:lnTo>
                <a:lnTo>
                  <a:pt x="369582" y="156679"/>
                </a:lnTo>
                <a:lnTo>
                  <a:pt x="402386" y="162471"/>
                </a:lnTo>
                <a:lnTo>
                  <a:pt x="435368" y="156679"/>
                </a:lnTo>
                <a:lnTo>
                  <a:pt x="460552" y="140258"/>
                </a:lnTo>
                <a:lnTo>
                  <a:pt x="466636" y="130581"/>
                </a:lnTo>
                <a:lnTo>
                  <a:pt x="476631" y="114681"/>
                </a:lnTo>
                <a:lnTo>
                  <a:pt x="482282" y="81381"/>
                </a:lnTo>
                <a:close/>
              </a:path>
              <a:path w="631825" h="162559">
                <a:moveTo>
                  <a:pt x="631596" y="108813"/>
                </a:moveTo>
                <a:lnTo>
                  <a:pt x="600786" y="70700"/>
                </a:lnTo>
                <a:lnTo>
                  <a:pt x="565023" y="61747"/>
                </a:lnTo>
                <a:lnTo>
                  <a:pt x="549668" y="57696"/>
                </a:lnTo>
                <a:lnTo>
                  <a:pt x="538822" y="51841"/>
                </a:lnTo>
                <a:lnTo>
                  <a:pt x="534720" y="42633"/>
                </a:lnTo>
                <a:lnTo>
                  <a:pt x="537057" y="35115"/>
                </a:lnTo>
                <a:lnTo>
                  <a:pt x="542925" y="30784"/>
                </a:lnTo>
                <a:lnTo>
                  <a:pt x="550570" y="28803"/>
                </a:lnTo>
                <a:lnTo>
                  <a:pt x="558279" y="28321"/>
                </a:lnTo>
                <a:lnTo>
                  <a:pt x="569036" y="29286"/>
                </a:lnTo>
                <a:lnTo>
                  <a:pt x="577977" y="32613"/>
                </a:lnTo>
                <a:lnTo>
                  <a:pt x="584301" y="39014"/>
                </a:lnTo>
                <a:lnTo>
                  <a:pt x="587184" y="49199"/>
                </a:lnTo>
                <a:lnTo>
                  <a:pt x="627418" y="49199"/>
                </a:lnTo>
                <a:lnTo>
                  <a:pt x="620153" y="25539"/>
                </a:lnTo>
                <a:lnTo>
                  <a:pt x="604850" y="10401"/>
                </a:lnTo>
                <a:lnTo>
                  <a:pt x="583831" y="2362"/>
                </a:lnTo>
                <a:lnTo>
                  <a:pt x="559460" y="0"/>
                </a:lnTo>
                <a:lnTo>
                  <a:pt x="535025" y="2197"/>
                </a:lnTo>
                <a:lnTo>
                  <a:pt x="513524" y="9994"/>
                </a:lnTo>
                <a:lnTo>
                  <a:pt x="498221" y="25158"/>
                </a:lnTo>
                <a:lnTo>
                  <a:pt x="492391" y="49491"/>
                </a:lnTo>
                <a:lnTo>
                  <a:pt x="496595" y="66611"/>
                </a:lnTo>
                <a:lnTo>
                  <a:pt x="507669" y="78219"/>
                </a:lnTo>
                <a:lnTo>
                  <a:pt x="523328" y="85750"/>
                </a:lnTo>
                <a:lnTo>
                  <a:pt x="541274" y="90627"/>
                </a:lnTo>
                <a:lnTo>
                  <a:pt x="561606" y="95326"/>
                </a:lnTo>
                <a:lnTo>
                  <a:pt x="576668" y="100215"/>
                </a:lnTo>
                <a:lnTo>
                  <a:pt x="586041" y="106273"/>
                </a:lnTo>
                <a:lnTo>
                  <a:pt x="589267" y="114477"/>
                </a:lnTo>
                <a:lnTo>
                  <a:pt x="586651" y="123837"/>
                </a:lnTo>
                <a:lnTo>
                  <a:pt x="579996" y="129908"/>
                </a:lnTo>
                <a:lnTo>
                  <a:pt x="571030" y="133172"/>
                </a:lnTo>
                <a:lnTo>
                  <a:pt x="561543" y="134150"/>
                </a:lnTo>
                <a:lnTo>
                  <a:pt x="549465" y="132702"/>
                </a:lnTo>
                <a:lnTo>
                  <a:pt x="539153" y="128117"/>
                </a:lnTo>
                <a:lnTo>
                  <a:pt x="531914" y="120065"/>
                </a:lnTo>
                <a:lnTo>
                  <a:pt x="529056" y="108216"/>
                </a:lnTo>
                <a:lnTo>
                  <a:pt x="488823" y="108216"/>
                </a:lnTo>
                <a:lnTo>
                  <a:pt x="495858" y="133921"/>
                </a:lnTo>
                <a:lnTo>
                  <a:pt x="512279" y="150660"/>
                </a:lnTo>
                <a:lnTo>
                  <a:pt x="535089" y="159740"/>
                </a:lnTo>
                <a:lnTo>
                  <a:pt x="561251" y="162471"/>
                </a:lnTo>
                <a:lnTo>
                  <a:pt x="587082" y="159791"/>
                </a:lnTo>
                <a:lnTo>
                  <a:pt x="609612" y="150850"/>
                </a:lnTo>
                <a:lnTo>
                  <a:pt x="625551" y="134302"/>
                </a:lnTo>
                <a:lnTo>
                  <a:pt x="631596" y="108813"/>
                </a:lnTo>
                <a:close/>
              </a:path>
            </a:pathLst>
          </a:custGeom>
          <a:solidFill>
            <a:srgbClr val="FFFFFF"/>
          </a:solidFill>
        </p:spPr>
        <p:txBody>
          <a:bodyPr wrap="square" lIns="0" tIns="0" rIns="0" bIns="0" rtlCol="0"/>
          <a:lstStyle/>
          <a:p>
            <a:endParaRPr/>
          </a:p>
        </p:txBody>
      </p:sp>
      <p:sp>
        <p:nvSpPr>
          <p:cNvPr id="40" name="bg object 40"/>
          <p:cNvSpPr/>
          <p:nvPr/>
        </p:nvSpPr>
        <p:spPr>
          <a:xfrm>
            <a:off x="2240940" y="833024"/>
            <a:ext cx="1339215" cy="455295"/>
          </a:xfrm>
          <a:custGeom>
            <a:avLst/>
            <a:gdLst/>
            <a:ahLst/>
            <a:cxnLst/>
            <a:rect l="l" t="t" r="r" b="b"/>
            <a:pathLst>
              <a:path w="1339214" h="455294">
                <a:moveTo>
                  <a:pt x="91490" y="0"/>
                </a:moveTo>
                <a:lnTo>
                  <a:pt x="0" y="0"/>
                </a:lnTo>
                <a:lnTo>
                  <a:pt x="0" y="362762"/>
                </a:lnTo>
                <a:lnTo>
                  <a:pt x="91490" y="362762"/>
                </a:lnTo>
                <a:lnTo>
                  <a:pt x="91490" y="0"/>
                </a:lnTo>
                <a:close/>
              </a:path>
              <a:path w="1339214" h="455294">
                <a:moveTo>
                  <a:pt x="412750" y="231178"/>
                </a:moveTo>
                <a:lnTo>
                  <a:pt x="405726" y="186207"/>
                </a:lnTo>
                <a:lnTo>
                  <a:pt x="390842" y="157505"/>
                </a:lnTo>
                <a:lnTo>
                  <a:pt x="385787" y="147751"/>
                </a:lnTo>
                <a:lnTo>
                  <a:pt x="354622" y="117805"/>
                </a:lnTo>
                <a:lnTo>
                  <a:pt x="321259" y="101892"/>
                </a:lnTo>
                <a:lnTo>
                  <a:pt x="321259" y="231178"/>
                </a:lnTo>
                <a:lnTo>
                  <a:pt x="318490" y="256755"/>
                </a:lnTo>
                <a:lnTo>
                  <a:pt x="309219" y="280327"/>
                </a:lnTo>
                <a:lnTo>
                  <a:pt x="291973" y="297611"/>
                </a:lnTo>
                <a:lnTo>
                  <a:pt x="265290" y="304330"/>
                </a:lnTo>
                <a:lnTo>
                  <a:pt x="238696" y="297611"/>
                </a:lnTo>
                <a:lnTo>
                  <a:pt x="221640" y="280327"/>
                </a:lnTo>
                <a:lnTo>
                  <a:pt x="212547" y="256755"/>
                </a:lnTo>
                <a:lnTo>
                  <a:pt x="209867" y="231178"/>
                </a:lnTo>
                <a:lnTo>
                  <a:pt x="212547" y="205511"/>
                </a:lnTo>
                <a:lnTo>
                  <a:pt x="221640" y="181762"/>
                </a:lnTo>
                <a:lnTo>
                  <a:pt x="238696" y="164299"/>
                </a:lnTo>
                <a:lnTo>
                  <a:pt x="265290" y="157505"/>
                </a:lnTo>
                <a:lnTo>
                  <a:pt x="291973" y="164299"/>
                </a:lnTo>
                <a:lnTo>
                  <a:pt x="309219" y="181762"/>
                </a:lnTo>
                <a:lnTo>
                  <a:pt x="318490" y="205511"/>
                </a:lnTo>
                <a:lnTo>
                  <a:pt x="321259" y="231178"/>
                </a:lnTo>
                <a:lnTo>
                  <a:pt x="321259" y="101892"/>
                </a:lnTo>
                <a:lnTo>
                  <a:pt x="313893" y="98374"/>
                </a:lnTo>
                <a:lnTo>
                  <a:pt x="265290" y="91452"/>
                </a:lnTo>
                <a:lnTo>
                  <a:pt x="216750" y="98374"/>
                </a:lnTo>
                <a:lnTo>
                  <a:pt x="176149" y="117805"/>
                </a:lnTo>
                <a:lnTo>
                  <a:pt x="145135" y="147751"/>
                </a:lnTo>
                <a:lnTo>
                  <a:pt x="125336" y="186207"/>
                </a:lnTo>
                <a:lnTo>
                  <a:pt x="118376" y="231178"/>
                </a:lnTo>
                <a:lnTo>
                  <a:pt x="125336" y="276085"/>
                </a:lnTo>
                <a:lnTo>
                  <a:pt x="145135" y="314413"/>
                </a:lnTo>
                <a:lnTo>
                  <a:pt x="176149" y="344208"/>
                </a:lnTo>
                <a:lnTo>
                  <a:pt x="216750" y="363512"/>
                </a:lnTo>
                <a:lnTo>
                  <a:pt x="265290" y="370382"/>
                </a:lnTo>
                <a:lnTo>
                  <a:pt x="313893" y="363512"/>
                </a:lnTo>
                <a:lnTo>
                  <a:pt x="354622" y="344208"/>
                </a:lnTo>
                <a:lnTo>
                  <a:pt x="385787" y="314413"/>
                </a:lnTo>
                <a:lnTo>
                  <a:pt x="391033" y="304330"/>
                </a:lnTo>
                <a:lnTo>
                  <a:pt x="405726" y="276085"/>
                </a:lnTo>
                <a:lnTo>
                  <a:pt x="412750" y="231178"/>
                </a:lnTo>
                <a:close/>
              </a:path>
              <a:path w="1339214" h="455294">
                <a:moveTo>
                  <a:pt x="714616" y="193573"/>
                </a:moveTo>
                <a:lnTo>
                  <a:pt x="711987" y="161544"/>
                </a:lnTo>
                <a:lnTo>
                  <a:pt x="699211" y="128219"/>
                </a:lnTo>
                <a:lnTo>
                  <a:pt x="668985" y="102044"/>
                </a:lnTo>
                <a:lnTo>
                  <a:pt x="613981" y="91452"/>
                </a:lnTo>
                <a:lnTo>
                  <a:pt x="588556" y="94488"/>
                </a:lnTo>
                <a:lnTo>
                  <a:pt x="563867" y="103200"/>
                </a:lnTo>
                <a:lnTo>
                  <a:pt x="542315" y="116954"/>
                </a:lnTo>
                <a:lnTo>
                  <a:pt x="526275" y="135140"/>
                </a:lnTo>
                <a:lnTo>
                  <a:pt x="525195" y="135140"/>
                </a:lnTo>
                <a:lnTo>
                  <a:pt x="525195" y="99072"/>
                </a:lnTo>
                <a:lnTo>
                  <a:pt x="436397" y="99072"/>
                </a:lnTo>
                <a:lnTo>
                  <a:pt x="436397" y="362762"/>
                </a:lnTo>
                <a:lnTo>
                  <a:pt x="527888" y="362762"/>
                </a:lnTo>
                <a:lnTo>
                  <a:pt x="527888" y="218973"/>
                </a:lnTo>
                <a:lnTo>
                  <a:pt x="530771" y="197954"/>
                </a:lnTo>
                <a:lnTo>
                  <a:pt x="539724" y="179920"/>
                </a:lnTo>
                <a:lnTo>
                  <a:pt x="555129" y="167322"/>
                </a:lnTo>
                <a:lnTo>
                  <a:pt x="577392" y="162585"/>
                </a:lnTo>
                <a:lnTo>
                  <a:pt x="605650" y="168871"/>
                </a:lnTo>
                <a:lnTo>
                  <a:pt x="619036" y="185381"/>
                </a:lnTo>
                <a:lnTo>
                  <a:pt x="623023" y="208661"/>
                </a:lnTo>
                <a:lnTo>
                  <a:pt x="623138" y="362762"/>
                </a:lnTo>
                <a:lnTo>
                  <a:pt x="714616" y="362762"/>
                </a:lnTo>
                <a:lnTo>
                  <a:pt x="714616" y="193573"/>
                </a:lnTo>
                <a:close/>
              </a:path>
              <a:path w="1339214" h="455294">
                <a:moveTo>
                  <a:pt x="1021334" y="99072"/>
                </a:moveTo>
                <a:lnTo>
                  <a:pt x="934694" y="99072"/>
                </a:lnTo>
                <a:lnTo>
                  <a:pt x="934694" y="224053"/>
                </a:lnTo>
                <a:lnTo>
                  <a:pt x="931481" y="247599"/>
                </a:lnTo>
                <a:lnTo>
                  <a:pt x="921512" y="267182"/>
                </a:lnTo>
                <a:lnTo>
                  <a:pt x="904278" y="280581"/>
                </a:lnTo>
                <a:lnTo>
                  <a:pt x="879271" y="285546"/>
                </a:lnTo>
                <a:lnTo>
                  <a:pt x="855129" y="280212"/>
                </a:lnTo>
                <a:lnTo>
                  <a:pt x="838771" y="266166"/>
                </a:lnTo>
                <a:lnTo>
                  <a:pt x="829475" y="246316"/>
                </a:lnTo>
                <a:lnTo>
                  <a:pt x="826592" y="224053"/>
                </a:lnTo>
                <a:lnTo>
                  <a:pt x="826528" y="223558"/>
                </a:lnTo>
                <a:lnTo>
                  <a:pt x="829170" y="199517"/>
                </a:lnTo>
                <a:lnTo>
                  <a:pt x="838022" y="178333"/>
                </a:lnTo>
                <a:lnTo>
                  <a:pt x="854443" y="163245"/>
                </a:lnTo>
                <a:lnTo>
                  <a:pt x="879805" y="157505"/>
                </a:lnTo>
                <a:lnTo>
                  <a:pt x="905916" y="163245"/>
                </a:lnTo>
                <a:lnTo>
                  <a:pt x="905700" y="163245"/>
                </a:lnTo>
                <a:lnTo>
                  <a:pt x="922642" y="178333"/>
                </a:lnTo>
                <a:lnTo>
                  <a:pt x="931862" y="199517"/>
                </a:lnTo>
                <a:lnTo>
                  <a:pt x="934631" y="223558"/>
                </a:lnTo>
                <a:lnTo>
                  <a:pt x="934694" y="224053"/>
                </a:lnTo>
                <a:lnTo>
                  <a:pt x="934694" y="99072"/>
                </a:lnTo>
                <a:lnTo>
                  <a:pt x="933615" y="99072"/>
                </a:lnTo>
                <a:lnTo>
                  <a:pt x="933615" y="132105"/>
                </a:lnTo>
                <a:lnTo>
                  <a:pt x="932548" y="132105"/>
                </a:lnTo>
                <a:lnTo>
                  <a:pt x="918730" y="114388"/>
                </a:lnTo>
                <a:lnTo>
                  <a:pt x="901700" y="101752"/>
                </a:lnTo>
                <a:lnTo>
                  <a:pt x="881227" y="94018"/>
                </a:lnTo>
                <a:lnTo>
                  <a:pt x="857745" y="91452"/>
                </a:lnTo>
                <a:lnTo>
                  <a:pt x="805192" y="101752"/>
                </a:lnTo>
                <a:lnTo>
                  <a:pt x="766724" y="129679"/>
                </a:lnTo>
                <a:lnTo>
                  <a:pt x="743089" y="170764"/>
                </a:lnTo>
                <a:lnTo>
                  <a:pt x="735037" y="220510"/>
                </a:lnTo>
                <a:lnTo>
                  <a:pt x="742327" y="272275"/>
                </a:lnTo>
                <a:lnTo>
                  <a:pt x="764705" y="313855"/>
                </a:lnTo>
                <a:lnTo>
                  <a:pt x="802919" y="341528"/>
                </a:lnTo>
                <a:lnTo>
                  <a:pt x="857745" y="351586"/>
                </a:lnTo>
                <a:lnTo>
                  <a:pt x="879475" y="348983"/>
                </a:lnTo>
                <a:lnTo>
                  <a:pt x="899426" y="341528"/>
                </a:lnTo>
                <a:lnTo>
                  <a:pt x="899553" y="341528"/>
                </a:lnTo>
                <a:lnTo>
                  <a:pt x="917524" y="329298"/>
                </a:lnTo>
                <a:lnTo>
                  <a:pt x="932002" y="312978"/>
                </a:lnTo>
                <a:lnTo>
                  <a:pt x="933081" y="312978"/>
                </a:lnTo>
                <a:lnTo>
                  <a:pt x="933081" y="337858"/>
                </a:lnTo>
                <a:lnTo>
                  <a:pt x="931773" y="360286"/>
                </a:lnTo>
                <a:lnTo>
                  <a:pt x="931722" y="361188"/>
                </a:lnTo>
                <a:lnTo>
                  <a:pt x="925474" y="380796"/>
                </a:lnTo>
                <a:lnTo>
                  <a:pt x="911059" y="394309"/>
                </a:lnTo>
                <a:lnTo>
                  <a:pt x="885190" y="399338"/>
                </a:lnTo>
                <a:lnTo>
                  <a:pt x="875195" y="399034"/>
                </a:lnTo>
                <a:lnTo>
                  <a:pt x="838352" y="378815"/>
                </a:lnTo>
                <a:lnTo>
                  <a:pt x="836206" y="370890"/>
                </a:lnTo>
                <a:lnTo>
                  <a:pt x="744728" y="370890"/>
                </a:lnTo>
                <a:lnTo>
                  <a:pt x="761555" y="413867"/>
                </a:lnTo>
                <a:lnTo>
                  <a:pt x="792962" y="439547"/>
                </a:lnTo>
                <a:lnTo>
                  <a:pt x="834555" y="451980"/>
                </a:lnTo>
                <a:lnTo>
                  <a:pt x="881964" y="455231"/>
                </a:lnTo>
                <a:lnTo>
                  <a:pt x="946670" y="446430"/>
                </a:lnTo>
                <a:lnTo>
                  <a:pt x="987513" y="423849"/>
                </a:lnTo>
                <a:lnTo>
                  <a:pt x="1019390" y="360286"/>
                </a:lnTo>
                <a:lnTo>
                  <a:pt x="1021334" y="330758"/>
                </a:lnTo>
                <a:lnTo>
                  <a:pt x="1021334" y="312978"/>
                </a:lnTo>
                <a:lnTo>
                  <a:pt x="1021334" y="285546"/>
                </a:lnTo>
                <a:lnTo>
                  <a:pt x="1021334" y="157505"/>
                </a:lnTo>
                <a:lnTo>
                  <a:pt x="1021334" y="132105"/>
                </a:lnTo>
                <a:lnTo>
                  <a:pt x="1021334" y="99072"/>
                </a:lnTo>
                <a:close/>
              </a:path>
              <a:path w="1339214" h="455294">
                <a:moveTo>
                  <a:pt x="1338808" y="252006"/>
                </a:moveTo>
                <a:lnTo>
                  <a:pt x="1335112" y="203733"/>
                </a:lnTo>
                <a:lnTo>
                  <a:pt x="1334909" y="200977"/>
                </a:lnTo>
                <a:lnTo>
                  <a:pt x="1318158" y="156857"/>
                </a:lnTo>
                <a:lnTo>
                  <a:pt x="1312240" y="149885"/>
                </a:lnTo>
                <a:lnTo>
                  <a:pt x="1288783" y="122212"/>
                </a:lnTo>
                <a:lnTo>
                  <a:pt x="1247330" y="99758"/>
                </a:lnTo>
                <a:lnTo>
                  <a:pt x="1247330" y="203733"/>
                </a:lnTo>
                <a:lnTo>
                  <a:pt x="1133779" y="203733"/>
                </a:lnTo>
                <a:lnTo>
                  <a:pt x="1153287" y="164807"/>
                </a:lnTo>
                <a:lnTo>
                  <a:pt x="1192974" y="149885"/>
                </a:lnTo>
                <a:lnTo>
                  <a:pt x="1231049" y="165760"/>
                </a:lnTo>
                <a:lnTo>
                  <a:pt x="1247330" y="203733"/>
                </a:lnTo>
                <a:lnTo>
                  <a:pt x="1247330" y="99758"/>
                </a:lnTo>
                <a:lnTo>
                  <a:pt x="1246987" y="99568"/>
                </a:lnTo>
                <a:lnTo>
                  <a:pt x="1192974" y="91452"/>
                </a:lnTo>
                <a:lnTo>
                  <a:pt x="1145692" y="98120"/>
                </a:lnTo>
                <a:lnTo>
                  <a:pt x="1104366" y="117017"/>
                </a:lnTo>
                <a:lnTo>
                  <a:pt x="1071626" y="146431"/>
                </a:lnTo>
                <a:lnTo>
                  <a:pt x="1050061" y="184708"/>
                </a:lnTo>
                <a:lnTo>
                  <a:pt x="1042301" y="230149"/>
                </a:lnTo>
                <a:lnTo>
                  <a:pt x="1049464" y="278688"/>
                </a:lnTo>
                <a:lnTo>
                  <a:pt x="1069898" y="317703"/>
                </a:lnTo>
                <a:lnTo>
                  <a:pt x="1102042" y="346481"/>
                </a:lnTo>
                <a:lnTo>
                  <a:pt x="1144308" y="364286"/>
                </a:lnTo>
                <a:lnTo>
                  <a:pt x="1195133" y="370382"/>
                </a:lnTo>
                <a:lnTo>
                  <a:pt x="1240815" y="365302"/>
                </a:lnTo>
                <a:lnTo>
                  <a:pt x="1281696" y="349554"/>
                </a:lnTo>
                <a:lnTo>
                  <a:pt x="1314018" y="322364"/>
                </a:lnTo>
                <a:lnTo>
                  <a:pt x="1319288" y="311950"/>
                </a:lnTo>
                <a:lnTo>
                  <a:pt x="1333969" y="282994"/>
                </a:lnTo>
                <a:lnTo>
                  <a:pt x="1248410" y="282994"/>
                </a:lnTo>
                <a:lnTo>
                  <a:pt x="1239824" y="295503"/>
                </a:lnTo>
                <a:lnTo>
                  <a:pt x="1239723" y="295656"/>
                </a:lnTo>
                <a:lnTo>
                  <a:pt x="1227353" y="304711"/>
                </a:lnTo>
                <a:lnTo>
                  <a:pt x="1212456" y="310146"/>
                </a:lnTo>
                <a:lnTo>
                  <a:pt x="1196213" y="311950"/>
                </a:lnTo>
                <a:lnTo>
                  <a:pt x="1170330" y="307657"/>
                </a:lnTo>
                <a:lnTo>
                  <a:pt x="1151064" y="295503"/>
                </a:lnTo>
                <a:lnTo>
                  <a:pt x="1138770" y="276593"/>
                </a:lnTo>
                <a:lnTo>
                  <a:pt x="1133779" y="252006"/>
                </a:lnTo>
                <a:lnTo>
                  <a:pt x="1338808" y="252006"/>
                </a:lnTo>
                <a:close/>
              </a:path>
            </a:pathLst>
          </a:custGeom>
          <a:solidFill>
            <a:srgbClr val="FFFFFF"/>
          </a:solidFill>
        </p:spPr>
        <p:txBody>
          <a:bodyPr wrap="square" lIns="0" tIns="0" rIns="0" bIns="0" rtlCol="0"/>
          <a:lstStyle/>
          <a:p>
            <a:endParaRPr/>
          </a:p>
        </p:txBody>
      </p:sp>
      <p:sp>
        <p:nvSpPr>
          <p:cNvPr id="41" name="bg object 41"/>
          <p:cNvSpPr/>
          <p:nvPr/>
        </p:nvSpPr>
        <p:spPr>
          <a:xfrm>
            <a:off x="993013" y="893285"/>
            <a:ext cx="950594" cy="314325"/>
          </a:xfrm>
          <a:custGeom>
            <a:avLst/>
            <a:gdLst/>
            <a:ahLst/>
            <a:cxnLst/>
            <a:rect l="l" t="t" r="r" b="b"/>
            <a:pathLst>
              <a:path w="950594" h="314325">
                <a:moveTo>
                  <a:pt x="323824" y="8445"/>
                </a:moveTo>
                <a:lnTo>
                  <a:pt x="220662" y="8445"/>
                </a:lnTo>
                <a:lnTo>
                  <a:pt x="163410" y="201574"/>
                </a:lnTo>
                <a:lnTo>
                  <a:pt x="162217" y="201574"/>
                </a:lnTo>
                <a:lnTo>
                  <a:pt x="105562" y="8445"/>
                </a:lnTo>
                <a:lnTo>
                  <a:pt x="0" y="8445"/>
                </a:lnTo>
                <a:lnTo>
                  <a:pt x="103174" y="300672"/>
                </a:lnTo>
                <a:lnTo>
                  <a:pt x="220065" y="300672"/>
                </a:lnTo>
                <a:lnTo>
                  <a:pt x="323824" y="8445"/>
                </a:lnTo>
                <a:close/>
              </a:path>
              <a:path w="950594" h="314325">
                <a:moveTo>
                  <a:pt x="624001" y="161442"/>
                </a:moveTo>
                <a:lnTo>
                  <a:pt x="615759" y="113157"/>
                </a:lnTo>
                <a:lnTo>
                  <a:pt x="592785" y="71208"/>
                </a:lnTo>
                <a:lnTo>
                  <a:pt x="557758" y="38138"/>
                </a:lnTo>
                <a:lnTo>
                  <a:pt x="513334" y="16446"/>
                </a:lnTo>
                <a:lnTo>
                  <a:pt x="462191" y="8661"/>
                </a:lnTo>
                <a:lnTo>
                  <a:pt x="411035" y="16446"/>
                </a:lnTo>
                <a:lnTo>
                  <a:pt x="366623" y="38138"/>
                </a:lnTo>
                <a:lnTo>
                  <a:pt x="331597" y="71208"/>
                </a:lnTo>
                <a:lnTo>
                  <a:pt x="308622" y="113157"/>
                </a:lnTo>
                <a:lnTo>
                  <a:pt x="300367" y="161442"/>
                </a:lnTo>
                <a:lnTo>
                  <a:pt x="308622" y="209727"/>
                </a:lnTo>
                <a:lnTo>
                  <a:pt x="331597" y="251663"/>
                </a:lnTo>
                <a:lnTo>
                  <a:pt x="366623" y="284746"/>
                </a:lnTo>
                <a:lnTo>
                  <a:pt x="411035" y="306425"/>
                </a:lnTo>
                <a:lnTo>
                  <a:pt x="462191" y="314223"/>
                </a:lnTo>
                <a:lnTo>
                  <a:pt x="513334" y="306425"/>
                </a:lnTo>
                <a:lnTo>
                  <a:pt x="557758" y="284746"/>
                </a:lnTo>
                <a:lnTo>
                  <a:pt x="592785" y="251663"/>
                </a:lnTo>
                <a:lnTo>
                  <a:pt x="615759" y="209727"/>
                </a:lnTo>
                <a:lnTo>
                  <a:pt x="624001" y="161442"/>
                </a:lnTo>
                <a:close/>
              </a:path>
              <a:path w="950594" h="314325">
                <a:moveTo>
                  <a:pt x="950036" y="300672"/>
                </a:moveTo>
                <a:lnTo>
                  <a:pt x="943140" y="282714"/>
                </a:lnTo>
                <a:lnTo>
                  <a:pt x="941324" y="273088"/>
                </a:lnTo>
                <a:lnTo>
                  <a:pt x="939596" y="263867"/>
                </a:lnTo>
                <a:lnTo>
                  <a:pt x="938657" y="249999"/>
                </a:lnTo>
                <a:lnTo>
                  <a:pt x="938314" y="245008"/>
                </a:lnTo>
                <a:lnTo>
                  <a:pt x="938263" y="242252"/>
                </a:lnTo>
                <a:lnTo>
                  <a:pt x="938149" y="229514"/>
                </a:lnTo>
                <a:lnTo>
                  <a:pt x="938110" y="163855"/>
                </a:lnTo>
                <a:lnTo>
                  <a:pt x="938110" y="97967"/>
                </a:lnTo>
                <a:lnTo>
                  <a:pt x="931265" y="61937"/>
                </a:lnTo>
                <a:lnTo>
                  <a:pt x="908431" y="27724"/>
                </a:lnTo>
                <a:lnTo>
                  <a:pt x="836955" y="2235"/>
                </a:lnTo>
                <a:lnTo>
                  <a:pt x="793788" y="0"/>
                </a:lnTo>
                <a:lnTo>
                  <a:pt x="767422" y="1104"/>
                </a:lnTo>
                <a:lnTo>
                  <a:pt x="717384" y="10922"/>
                </a:lnTo>
                <a:lnTo>
                  <a:pt x="676516" y="33528"/>
                </a:lnTo>
                <a:lnTo>
                  <a:pt x="651522" y="72288"/>
                </a:lnTo>
                <a:lnTo>
                  <a:pt x="647179" y="97967"/>
                </a:lnTo>
                <a:lnTo>
                  <a:pt x="647077" y="98539"/>
                </a:lnTo>
                <a:lnTo>
                  <a:pt x="741908" y="98539"/>
                </a:lnTo>
                <a:lnTo>
                  <a:pt x="747890" y="82372"/>
                </a:lnTo>
                <a:lnTo>
                  <a:pt x="758520" y="70954"/>
                </a:lnTo>
                <a:lnTo>
                  <a:pt x="773518" y="64173"/>
                </a:lnTo>
                <a:lnTo>
                  <a:pt x="792594" y="61937"/>
                </a:lnTo>
                <a:lnTo>
                  <a:pt x="809040" y="63601"/>
                </a:lnTo>
                <a:lnTo>
                  <a:pt x="824865" y="68910"/>
                </a:lnTo>
                <a:lnTo>
                  <a:pt x="836790" y="78320"/>
                </a:lnTo>
                <a:lnTo>
                  <a:pt x="841489" y="92341"/>
                </a:lnTo>
                <a:lnTo>
                  <a:pt x="840295" y="100076"/>
                </a:lnTo>
                <a:lnTo>
                  <a:pt x="840295" y="163855"/>
                </a:lnTo>
                <a:lnTo>
                  <a:pt x="838441" y="201942"/>
                </a:lnTo>
                <a:lnTo>
                  <a:pt x="838403" y="202730"/>
                </a:lnTo>
                <a:lnTo>
                  <a:pt x="828294" y="229514"/>
                </a:lnTo>
                <a:lnTo>
                  <a:pt x="808685" y="245008"/>
                </a:lnTo>
                <a:lnTo>
                  <a:pt x="778281" y="249999"/>
                </a:lnTo>
                <a:lnTo>
                  <a:pt x="762101" y="248132"/>
                </a:lnTo>
                <a:lnTo>
                  <a:pt x="748614" y="242252"/>
                </a:lnTo>
                <a:lnTo>
                  <a:pt x="739368" y="231940"/>
                </a:lnTo>
                <a:lnTo>
                  <a:pt x="735939" y="216776"/>
                </a:lnTo>
                <a:lnTo>
                  <a:pt x="739267" y="201942"/>
                </a:lnTo>
                <a:lnTo>
                  <a:pt x="777684" y="179616"/>
                </a:lnTo>
                <a:lnTo>
                  <a:pt x="811898" y="172783"/>
                </a:lnTo>
                <a:lnTo>
                  <a:pt x="827582" y="169087"/>
                </a:lnTo>
                <a:lnTo>
                  <a:pt x="840295" y="163855"/>
                </a:lnTo>
                <a:lnTo>
                  <a:pt x="840295" y="100076"/>
                </a:lnTo>
                <a:lnTo>
                  <a:pt x="839736" y="103695"/>
                </a:lnTo>
                <a:lnTo>
                  <a:pt x="834555" y="111340"/>
                </a:lnTo>
                <a:lnTo>
                  <a:pt x="826147" y="116255"/>
                </a:lnTo>
                <a:lnTo>
                  <a:pt x="814654" y="119380"/>
                </a:lnTo>
                <a:lnTo>
                  <a:pt x="768896" y="125971"/>
                </a:lnTo>
                <a:lnTo>
                  <a:pt x="720852" y="133477"/>
                </a:lnTo>
                <a:lnTo>
                  <a:pt x="677684" y="147828"/>
                </a:lnTo>
                <a:lnTo>
                  <a:pt x="646531" y="174942"/>
                </a:lnTo>
                <a:lnTo>
                  <a:pt x="634555" y="220726"/>
                </a:lnTo>
                <a:lnTo>
                  <a:pt x="642747" y="259943"/>
                </a:lnTo>
                <a:lnTo>
                  <a:pt x="665187" y="287515"/>
                </a:lnTo>
                <a:lnTo>
                  <a:pt x="698703" y="303771"/>
                </a:lnTo>
                <a:lnTo>
                  <a:pt x="740117" y="309118"/>
                </a:lnTo>
                <a:lnTo>
                  <a:pt x="767956" y="307124"/>
                </a:lnTo>
                <a:lnTo>
                  <a:pt x="795121" y="300812"/>
                </a:lnTo>
                <a:lnTo>
                  <a:pt x="820280" y="289636"/>
                </a:lnTo>
                <a:lnTo>
                  <a:pt x="842086" y="273088"/>
                </a:lnTo>
                <a:lnTo>
                  <a:pt x="843026" y="280162"/>
                </a:lnTo>
                <a:lnTo>
                  <a:pt x="844181" y="287096"/>
                </a:lnTo>
                <a:lnTo>
                  <a:pt x="845781" y="293903"/>
                </a:lnTo>
                <a:lnTo>
                  <a:pt x="848055" y="300672"/>
                </a:lnTo>
                <a:lnTo>
                  <a:pt x="950036" y="300672"/>
                </a:lnTo>
                <a:close/>
              </a:path>
            </a:pathLst>
          </a:custGeom>
          <a:solidFill>
            <a:srgbClr val="FFFFFF"/>
          </a:solidFill>
        </p:spPr>
        <p:txBody>
          <a:bodyPr wrap="square" lIns="0" tIns="0" rIns="0" bIns="0" rtlCol="0"/>
          <a:lstStyle/>
          <a:p>
            <a:endParaRPr/>
          </a:p>
        </p:txBody>
      </p:sp>
      <p:sp>
        <p:nvSpPr>
          <p:cNvPr id="42" name="bg object 42"/>
          <p:cNvSpPr/>
          <p:nvPr/>
        </p:nvSpPr>
        <p:spPr>
          <a:xfrm>
            <a:off x="1318583" y="925725"/>
            <a:ext cx="273685" cy="258445"/>
          </a:xfrm>
          <a:custGeom>
            <a:avLst/>
            <a:gdLst/>
            <a:ahLst/>
            <a:cxnLst/>
            <a:rect l="l" t="t" r="r" b="b"/>
            <a:pathLst>
              <a:path w="273684" h="258444">
                <a:moveTo>
                  <a:pt x="145880" y="0"/>
                </a:moveTo>
                <a:lnTo>
                  <a:pt x="102225" y="3477"/>
                </a:lnTo>
                <a:lnTo>
                  <a:pt x="63406" y="19098"/>
                </a:lnTo>
                <a:lnTo>
                  <a:pt x="31826" y="44898"/>
                </a:lnTo>
                <a:lnTo>
                  <a:pt x="9890" y="78916"/>
                </a:lnTo>
                <a:lnTo>
                  <a:pt x="0" y="119190"/>
                </a:lnTo>
                <a:lnTo>
                  <a:pt x="4035" y="160458"/>
                </a:lnTo>
                <a:lnTo>
                  <a:pt x="20887" y="197258"/>
                </a:lnTo>
                <a:lnTo>
                  <a:pt x="48457" y="227303"/>
                </a:lnTo>
                <a:lnTo>
                  <a:pt x="84646" y="248306"/>
                </a:lnTo>
                <a:lnTo>
                  <a:pt x="127357" y="257981"/>
                </a:lnTo>
                <a:lnTo>
                  <a:pt x="171017" y="254509"/>
                </a:lnTo>
                <a:lnTo>
                  <a:pt x="209839" y="238891"/>
                </a:lnTo>
                <a:lnTo>
                  <a:pt x="241420" y="213092"/>
                </a:lnTo>
                <a:lnTo>
                  <a:pt x="263357" y="179075"/>
                </a:lnTo>
                <a:lnTo>
                  <a:pt x="273248" y="138802"/>
                </a:lnTo>
                <a:lnTo>
                  <a:pt x="269207" y="97528"/>
                </a:lnTo>
                <a:lnTo>
                  <a:pt x="252352" y="60725"/>
                </a:lnTo>
                <a:lnTo>
                  <a:pt x="224781" y="30678"/>
                </a:lnTo>
                <a:lnTo>
                  <a:pt x="188591" y="9674"/>
                </a:lnTo>
                <a:lnTo>
                  <a:pt x="145880" y="0"/>
                </a:lnTo>
                <a:close/>
              </a:path>
            </a:pathLst>
          </a:custGeom>
          <a:solidFill>
            <a:srgbClr val="F190B8"/>
          </a:solidFill>
        </p:spPr>
        <p:txBody>
          <a:bodyPr wrap="square" lIns="0" tIns="0" rIns="0" bIns="0" rtlCol="0"/>
          <a:lstStyle/>
          <a:p>
            <a:endParaRPr/>
          </a:p>
        </p:txBody>
      </p:sp>
      <p:pic>
        <p:nvPicPr>
          <p:cNvPr id="43" name="bg object 43"/>
          <p:cNvPicPr/>
          <p:nvPr/>
        </p:nvPicPr>
        <p:blipFill>
          <a:blip r:embed="rId6" cstate="print"/>
          <a:stretch>
            <a:fillRect/>
          </a:stretch>
        </p:blipFill>
        <p:spPr>
          <a:xfrm>
            <a:off x="1413260" y="1015114"/>
            <a:ext cx="83892" cy="79212"/>
          </a:xfrm>
          <a:prstGeom prst="rect">
            <a:avLst/>
          </a:prstGeom>
        </p:spPr>
      </p:pic>
      <p:sp>
        <p:nvSpPr>
          <p:cNvPr id="44" name="bg object 44"/>
          <p:cNvSpPr/>
          <p:nvPr/>
        </p:nvSpPr>
        <p:spPr>
          <a:xfrm>
            <a:off x="483630" y="491157"/>
            <a:ext cx="257175" cy="275590"/>
          </a:xfrm>
          <a:custGeom>
            <a:avLst/>
            <a:gdLst/>
            <a:ahLst/>
            <a:cxnLst/>
            <a:rect l="l" t="t" r="r" b="b"/>
            <a:pathLst>
              <a:path w="257175" h="275590">
                <a:moveTo>
                  <a:pt x="249126" y="243730"/>
                </a:moveTo>
                <a:lnTo>
                  <a:pt x="191543" y="243730"/>
                </a:lnTo>
                <a:lnTo>
                  <a:pt x="228464" y="275488"/>
                </a:lnTo>
                <a:lnTo>
                  <a:pt x="255144" y="248903"/>
                </a:lnTo>
                <a:lnTo>
                  <a:pt x="249126" y="243730"/>
                </a:lnTo>
                <a:close/>
              </a:path>
              <a:path w="257175" h="275590">
                <a:moveTo>
                  <a:pt x="128310" y="0"/>
                </a:moveTo>
                <a:lnTo>
                  <a:pt x="74177" y="10045"/>
                </a:lnTo>
                <a:lnTo>
                  <a:pt x="33857" y="37633"/>
                </a:lnTo>
                <a:lnTo>
                  <a:pt x="8686" y="78943"/>
                </a:lnTo>
                <a:lnTo>
                  <a:pt x="0" y="130153"/>
                </a:lnTo>
                <a:lnTo>
                  <a:pt x="8686" y="180166"/>
                </a:lnTo>
                <a:lnTo>
                  <a:pt x="28789" y="212663"/>
                </a:lnTo>
                <a:lnTo>
                  <a:pt x="33988" y="220946"/>
                </a:lnTo>
                <a:lnTo>
                  <a:pt x="74177" y="248212"/>
                </a:lnTo>
                <a:lnTo>
                  <a:pt x="128310" y="258222"/>
                </a:lnTo>
                <a:lnTo>
                  <a:pt x="146103" y="257268"/>
                </a:lnTo>
                <a:lnTo>
                  <a:pt x="162667" y="254471"/>
                </a:lnTo>
                <a:lnTo>
                  <a:pt x="177861" y="249926"/>
                </a:lnTo>
                <a:lnTo>
                  <a:pt x="191543" y="243730"/>
                </a:lnTo>
                <a:lnTo>
                  <a:pt x="249126" y="243730"/>
                </a:lnTo>
                <a:lnTo>
                  <a:pt x="222621" y="220946"/>
                </a:lnTo>
                <a:lnTo>
                  <a:pt x="228941" y="212663"/>
                </a:lnTo>
                <a:lnTo>
                  <a:pt x="128310" y="212663"/>
                </a:lnTo>
                <a:lnTo>
                  <a:pt x="95482" y="205547"/>
                </a:lnTo>
                <a:lnTo>
                  <a:pt x="73520" y="186812"/>
                </a:lnTo>
                <a:lnTo>
                  <a:pt x="61223" y="160374"/>
                </a:lnTo>
                <a:lnTo>
                  <a:pt x="57390" y="130153"/>
                </a:lnTo>
                <a:lnTo>
                  <a:pt x="61223" y="98734"/>
                </a:lnTo>
                <a:lnTo>
                  <a:pt x="73520" y="71684"/>
                </a:lnTo>
                <a:lnTo>
                  <a:pt x="95482" y="52726"/>
                </a:lnTo>
                <a:lnTo>
                  <a:pt x="128310" y="45579"/>
                </a:lnTo>
                <a:lnTo>
                  <a:pt x="227601" y="45579"/>
                </a:lnTo>
                <a:lnTo>
                  <a:pt x="222758" y="37633"/>
                </a:lnTo>
                <a:lnTo>
                  <a:pt x="182438" y="10045"/>
                </a:lnTo>
                <a:lnTo>
                  <a:pt x="128310" y="0"/>
                </a:lnTo>
                <a:close/>
              </a:path>
              <a:path w="257175" h="275590">
                <a:moveTo>
                  <a:pt x="153524" y="161220"/>
                </a:moveTo>
                <a:lnTo>
                  <a:pt x="126844" y="188151"/>
                </a:lnTo>
                <a:lnTo>
                  <a:pt x="151335" y="209208"/>
                </a:lnTo>
                <a:lnTo>
                  <a:pt x="147304" y="212663"/>
                </a:lnTo>
                <a:lnTo>
                  <a:pt x="228941" y="212663"/>
                </a:lnTo>
                <a:lnTo>
                  <a:pt x="237188" y="201856"/>
                </a:lnTo>
                <a:lnTo>
                  <a:pt x="244552" y="186812"/>
                </a:lnTo>
                <a:lnTo>
                  <a:pt x="183185" y="186812"/>
                </a:lnTo>
                <a:lnTo>
                  <a:pt x="153524" y="161220"/>
                </a:lnTo>
                <a:close/>
              </a:path>
              <a:path w="257175" h="275590">
                <a:moveTo>
                  <a:pt x="227601" y="45579"/>
                </a:moveTo>
                <a:lnTo>
                  <a:pt x="128310" y="45579"/>
                </a:lnTo>
                <a:lnTo>
                  <a:pt x="161133" y="52726"/>
                </a:lnTo>
                <a:lnTo>
                  <a:pt x="183096" y="71684"/>
                </a:lnTo>
                <a:lnTo>
                  <a:pt x="195395" y="98734"/>
                </a:lnTo>
                <a:lnTo>
                  <a:pt x="199229" y="130153"/>
                </a:lnTo>
                <a:lnTo>
                  <a:pt x="198050" y="148030"/>
                </a:lnTo>
                <a:lnTo>
                  <a:pt x="194744" y="163381"/>
                </a:lnTo>
                <a:lnTo>
                  <a:pt x="189657" y="176272"/>
                </a:lnTo>
                <a:lnTo>
                  <a:pt x="183108" y="186812"/>
                </a:lnTo>
                <a:lnTo>
                  <a:pt x="244552" y="186812"/>
                </a:lnTo>
                <a:lnTo>
                  <a:pt x="247805" y="180166"/>
                </a:lnTo>
                <a:lnTo>
                  <a:pt x="248884" y="176272"/>
                </a:lnTo>
                <a:lnTo>
                  <a:pt x="254392" y="156039"/>
                </a:lnTo>
                <a:lnTo>
                  <a:pt x="256620" y="130153"/>
                </a:lnTo>
                <a:lnTo>
                  <a:pt x="247932" y="78943"/>
                </a:lnTo>
                <a:lnTo>
                  <a:pt x="227601" y="45579"/>
                </a:lnTo>
                <a:close/>
              </a:path>
            </a:pathLst>
          </a:custGeom>
          <a:solidFill>
            <a:srgbClr val="FFFFFF"/>
          </a:solidFill>
        </p:spPr>
        <p:txBody>
          <a:bodyPr wrap="square" lIns="0" tIns="0" rIns="0" bIns="0" rtlCol="0"/>
          <a:lstStyle/>
          <a:p>
            <a:endParaRPr/>
          </a:p>
        </p:txBody>
      </p:sp>
      <p:pic>
        <p:nvPicPr>
          <p:cNvPr id="45" name="bg object 45"/>
          <p:cNvPicPr/>
          <p:nvPr/>
        </p:nvPicPr>
        <p:blipFill>
          <a:blip r:embed="rId7" cstate="print"/>
          <a:stretch>
            <a:fillRect/>
          </a:stretch>
        </p:blipFill>
        <p:spPr>
          <a:xfrm>
            <a:off x="757473" y="560211"/>
            <a:ext cx="379479" cy="188144"/>
          </a:xfrm>
          <a:prstGeom prst="rect">
            <a:avLst/>
          </a:prstGeom>
        </p:spPr>
      </p:pic>
      <p:sp>
        <p:nvSpPr>
          <p:cNvPr id="46" name="bg object 46"/>
          <p:cNvSpPr/>
          <p:nvPr/>
        </p:nvSpPr>
        <p:spPr>
          <a:xfrm>
            <a:off x="1152691" y="560211"/>
            <a:ext cx="288925" cy="183515"/>
          </a:xfrm>
          <a:custGeom>
            <a:avLst/>
            <a:gdLst/>
            <a:ahLst/>
            <a:cxnLst/>
            <a:rect l="l" t="t" r="r" b="b"/>
            <a:pathLst>
              <a:path w="288925" h="183515">
                <a:moveTo>
                  <a:pt x="219700" y="0"/>
                </a:moveTo>
                <a:lnTo>
                  <a:pt x="201230" y="2453"/>
                </a:lnTo>
                <a:lnTo>
                  <a:pt x="185430" y="9015"/>
                </a:lnTo>
                <a:lnTo>
                  <a:pt x="172506" y="18491"/>
                </a:lnTo>
                <a:lnTo>
                  <a:pt x="162665" y="29684"/>
                </a:lnTo>
                <a:lnTo>
                  <a:pt x="153066" y="16017"/>
                </a:lnTo>
                <a:lnTo>
                  <a:pt x="140141" y="6816"/>
                </a:lnTo>
                <a:lnTo>
                  <a:pt x="124676" y="1628"/>
                </a:lnTo>
                <a:lnTo>
                  <a:pt x="107462" y="0"/>
                </a:lnTo>
                <a:lnTo>
                  <a:pt x="90014" y="1957"/>
                </a:lnTo>
                <a:lnTo>
                  <a:pt x="74482" y="7637"/>
                </a:lnTo>
                <a:lnTo>
                  <a:pt x="61003" y="16746"/>
                </a:lnTo>
                <a:lnTo>
                  <a:pt x="49715" y="28993"/>
                </a:lnTo>
                <a:lnTo>
                  <a:pt x="48982" y="28993"/>
                </a:lnTo>
                <a:lnTo>
                  <a:pt x="48982" y="4827"/>
                </a:lnTo>
                <a:lnTo>
                  <a:pt x="0" y="4827"/>
                </a:lnTo>
                <a:lnTo>
                  <a:pt x="0" y="183303"/>
                </a:lnTo>
                <a:lnTo>
                  <a:pt x="51904" y="183303"/>
                </a:lnTo>
                <a:lnTo>
                  <a:pt x="51904" y="79735"/>
                </a:lnTo>
                <a:lnTo>
                  <a:pt x="55948" y="58611"/>
                </a:lnTo>
                <a:lnTo>
                  <a:pt x="65614" y="46125"/>
                </a:lnTo>
                <a:lnTo>
                  <a:pt x="77202" y="40174"/>
                </a:lnTo>
                <a:lnTo>
                  <a:pt x="87013" y="38658"/>
                </a:lnTo>
                <a:lnTo>
                  <a:pt x="105799" y="42704"/>
                </a:lnTo>
                <a:lnTo>
                  <a:pt x="115063" y="53158"/>
                </a:lnTo>
                <a:lnTo>
                  <a:pt x="118160" y="67495"/>
                </a:lnTo>
                <a:lnTo>
                  <a:pt x="118446" y="83191"/>
                </a:lnTo>
                <a:lnTo>
                  <a:pt x="118446" y="183303"/>
                </a:lnTo>
                <a:lnTo>
                  <a:pt x="170350" y="183303"/>
                </a:lnTo>
                <a:lnTo>
                  <a:pt x="170350" y="83882"/>
                </a:lnTo>
                <a:lnTo>
                  <a:pt x="171665" y="67349"/>
                </a:lnTo>
                <a:lnTo>
                  <a:pt x="176749" y="52855"/>
                </a:lnTo>
                <a:lnTo>
                  <a:pt x="187318" y="42569"/>
                </a:lnTo>
                <a:lnTo>
                  <a:pt x="205082" y="38658"/>
                </a:lnTo>
                <a:lnTo>
                  <a:pt x="222543" y="42104"/>
                </a:lnTo>
                <a:lnTo>
                  <a:pt x="232087" y="51473"/>
                </a:lnTo>
                <a:lnTo>
                  <a:pt x="236078" y="65308"/>
                </a:lnTo>
                <a:lnTo>
                  <a:pt x="236882" y="82154"/>
                </a:lnTo>
                <a:lnTo>
                  <a:pt x="236882" y="183303"/>
                </a:lnTo>
                <a:lnTo>
                  <a:pt x="288787" y="183303"/>
                </a:lnTo>
                <a:lnTo>
                  <a:pt x="288787" y="63861"/>
                </a:lnTo>
                <a:lnTo>
                  <a:pt x="283647" y="34367"/>
                </a:lnTo>
                <a:lnTo>
                  <a:pt x="269325" y="14583"/>
                </a:lnTo>
                <a:lnTo>
                  <a:pt x="247462" y="3473"/>
                </a:lnTo>
                <a:lnTo>
                  <a:pt x="219700" y="0"/>
                </a:lnTo>
                <a:close/>
              </a:path>
            </a:pathLst>
          </a:custGeom>
          <a:solidFill>
            <a:srgbClr val="FFFFFF"/>
          </a:solidFill>
        </p:spPr>
        <p:txBody>
          <a:bodyPr wrap="square" lIns="0" tIns="0" rIns="0" bIns="0" rtlCol="0"/>
          <a:lstStyle/>
          <a:p>
            <a:endParaRPr/>
          </a:p>
        </p:txBody>
      </p:sp>
      <p:pic>
        <p:nvPicPr>
          <p:cNvPr id="47" name="bg object 47"/>
          <p:cNvPicPr/>
          <p:nvPr/>
        </p:nvPicPr>
        <p:blipFill>
          <a:blip r:embed="rId8" cstate="print"/>
          <a:stretch>
            <a:fillRect/>
          </a:stretch>
        </p:blipFill>
        <p:spPr>
          <a:xfrm>
            <a:off x="1542065" y="560211"/>
            <a:ext cx="368167" cy="188144"/>
          </a:xfrm>
          <a:prstGeom prst="rect">
            <a:avLst/>
          </a:prstGeom>
        </p:spPr>
      </p:pic>
      <p:pic>
        <p:nvPicPr>
          <p:cNvPr id="48" name="bg object 48"/>
          <p:cNvPicPr/>
          <p:nvPr/>
        </p:nvPicPr>
        <p:blipFill>
          <a:blip r:embed="rId9" cstate="print"/>
          <a:stretch>
            <a:fillRect/>
          </a:stretch>
        </p:blipFill>
        <p:spPr>
          <a:xfrm>
            <a:off x="2003837" y="560213"/>
            <a:ext cx="376558" cy="188141"/>
          </a:xfrm>
          <a:prstGeom prst="rect">
            <a:avLst/>
          </a:prstGeom>
        </p:spPr>
      </p:pic>
      <p:pic>
        <p:nvPicPr>
          <p:cNvPr id="49" name="bg object 49"/>
          <p:cNvPicPr/>
          <p:nvPr/>
        </p:nvPicPr>
        <p:blipFill>
          <a:blip r:embed="rId10" cstate="print"/>
          <a:stretch>
            <a:fillRect/>
          </a:stretch>
        </p:blipFill>
        <p:spPr>
          <a:xfrm>
            <a:off x="2404911" y="497030"/>
            <a:ext cx="459544" cy="251322"/>
          </a:xfrm>
          <a:prstGeom prst="rect">
            <a:avLst/>
          </a:prstGeom>
        </p:spPr>
      </p:pic>
      <p:sp>
        <p:nvSpPr>
          <p:cNvPr id="50" name="bg object 50"/>
          <p:cNvSpPr/>
          <p:nvPr/>
        </p:nvSpPr>
        <p:spPr>
          <a:xfrm>
            <a:off x="2884228" y="690354"/>
            <a:ext cx="57785" cy="110489"/>
          </a:xfrm>
          <a:custGeom>
            <a:avLst/>
            <a:gdLst/>
            <a:ahLst/>
            <a:cxnLst/>
            <a:rect l="l" t="t" r="r" b="b"/>
            <a:pathLst>
              <a:path w="57785" h="110490">
                <a:moveTo>
                  <a:pt x="57390" y="0"/>
                </a:moveTo>
                <a:lnTo>
                  <a:pt x="0" y="0"/>
                </a:lnTo>
                <a:lnTo>
                  <a:pt x="0" y="53160"/>
                </a:lnTo>
                <a:lnTo>
                  <a:pt x="26334" y="53160"/>
                </a:lnTo>
                <a:lnTo>
                  <a:pt x="24746" y="64300"/>
                </a:lnTo>
                <a:lnTo>
                  <a:pt x="19386" y="74175"/>
                </a:lnTo>
                <a:lnTo>
                  <a:pt x="11011" y="81655"/>
                </a:lnTo>
                <a:lnTo>
                  <a:pt x="376" y="85609"/>
                </a:lnTo>
                <a:lnTo>
                  <a:pt x="376" y="110467"/>
                </a:lnTo>
                <a:lnTo>
                  <a:pt x="22546" y="104084"/>
                </a:lnTo>
                <a:lnTo>
                  <a:pt x="40671" y="92039"/>
                </a:lnTo>
                <a:lnTo>
                  <a:pt x="52902" y="74881"/>
                </a:lnTo>
                <a:lnTo>
                  <a:pt x="57390" y="53160"/>
                </a:lnTo>
                <a:lnTo>
                  <a:pt x="57390" y="0"/>
                </a:lnTo>
                <a:close/>
              </a:path>
            </a:pathLst>
          </a:custGeom>
          <a:solidFill>
            <a:srgbClr val="FFFFFF"/>
          </a:solidFill>
        </p:spPr>
        <p:txBody>
          <a:bodyPr wrap="square" lIns="0" tIns="0" rIns="0" bIns="0" rtlCol="0"/>
          <a:lstStyle/>
          <a:p>
            <a:endParaRPr/>
          </a:p>
        </p:txBody>
      </p:sp>
      <p:sp>
        <p:nvSpPr>
          <p:cNvPr id="51" name="bg object 51"/>
          <p:cNvSpPr/>
          <p:nvPr/>
        </p:nvSpPr>
        <p:spPr>
          <a:xfrm>
            <a:off x="1890268" y="928045"/>
            <a:ext cx="278765" cy="264160"/>
          </a:xfrm>
          <a:custGeom>
            <a:avLst/>
            <a:gdLst/>
            <a:ahLst/>
            <a:cxnLst/>
            <a:rect l="l" t="t" r="r" b="b"/>
            <a:pathLst>
              <a:path w="278764" h="264159">
                <a:moveTo>
                  <a:pt x="278676" y="93980"/>
                </a:moveTo>
                <a:lnTo>
                  <a:pt x="179158" y="93980"/>
                </a:lnTo>
                <a:lnTo>
                  <a:pt x="179158" y="0"/>
                </a:lnTo>
                <a:lnTo>
                  <a:pt x="99529" y="0"/>
                </a:lnTo>
                <a:lnTo>
                  <a:pt x="99529" y="93980"/>
                </a:lnTo>
                <a:lnTo>
                  <a:pt x="0" y="93980"/>
                </a:lnTo>
                <a:lnTo>
                  <a:pt x="0" y="170180"/>
                </a:lnTo>
                <a:lnTo>
                  <a:pt x="99529" y="170180"/>
                </a:lnTo>
                <a:lnTo>
                  <a:pt x="99529" y="264160"/>
                </a:lnTo>
                <a:lnTo>
                  <a:pt x="179158" y="264160"/>
                </a:lnTo>
                <a:lnTo>
                  <a:pt x="179158" y="170180"/>
                </a:lnTo>
                <a:lnTo>
                  <a:pt x="278676" y="170180"/>
                </a:lnTo>
                <a:lnTo>
                  <a:pt x="278676" y="93980"/>
                </a:lnTo>
                <a:close/>
              </a:path>
            </a:pathLst>
          </a:custGeom>
          <a:solidFill>
            <a:srgbClr val="DA499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86653" y="2329916"/>
            <a:ext cx="7001509" cy="2162810"/>
          </a:xfrm>
          <a:prstGeom prst="rect">
            <a:avLst/>
          </a:prstGeom>
        </p:spPr>
        <p:txBody>
          <a:bodyPr wrap="square" lIns="0" tIns="0" rIns="0" bIns="0">
            <a:spAutoFit/>
          </a:bodyPr>
          <a:lstStyle>
            <a:lvl1pPr>
              <a:defRPr sz="7000" b="1" i="0">
                <a:solidFill>
                  <a:schemeClr val="bg1"/>
                </a:solidFill>
                <a:latin typeface="Arial"/>
                <a:cs typeface="Arial"/>
              </a:defRPr>
            </a:lvl1pPr>
          </a:lstStyle>
          <a:p>
            <a:endParaRPr/>
          </a:p>
        </p:txBody>
      </p:sp>
      <p:sp>
        <p:nvSpPr>
          <p:cNvPr id="3" name="Holder 3"/>
          <p:cNvSpPr>
            <a:spLocks noGrp="1"/>
          </p:cNvSpPr>
          <p:nvPr>
            <p:ph type="body" idx="1"/>
          </p:nvPr>
        </p:nvSpPr>
        <p:spPr>
          <a:xfrm>
            <a:off x="10069361" y="5613819"/>
            <a:ext cx="8498840" cy="2590165"/>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9/23/25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
        <p:nvSpPr>
          <p:cNvPr id="8" name="CaixaDeTexto 7">
            <a:extLst>
              <a:ext uri="{FF2B5EF4-FFF2-40B4-BE49-F238E27FC236}">
                <a16:creationId xmlns:a16="http://schemas.microsoft.com/office/drawing/2014/main" id="{325B63C8-F7EB-2FF0-1719-A797D5464F4E}"/>
              </a:ext>
            </a:extLst>
          </p:cNvPr>
          <p:cNvSpPr txBox="1"/>
          <p:nvPr userDrawn="1">
            <p:extLst>
              <p:ext uri="{1162E1C5-73C7-4A58-AE30-91384D911F3F}">
                <p184:classification xmlns:p184="http://schemas.microsoft.com/office/powerpoint/2018/4/main" val="ftr"/>
              </p:ext>
            </p:extLst>
          </p:nvPr>
        </p:nvSpPr>
        <p:spPr>
          <a:xfrm>
            <a:off x="134112" y="11032490"/>
            <a:ext cx="19856450" cy="213360"/>
          </a:xfrm>
          <a:prstGeom prst="rect">
            <a:avLst/>
          </a:prstGeom>
        </p:spPr>
        <p:txBody>
          <a:bodyPr horzOverflow="overflow" lIns="0" tIns="0" rIns="0" bIns="0">
            <a:spAutoFit/>
          </a:bodyPr>
          <a:lstStyle/>
          <a:p>
            <a:pPr algn="l"/>
            <a:r>
              <a:rPr lang="pt-BR" sz="700">
                <a:solidFill>
                  <a:srgbClr val="000000">
                    <a:alpha val="50000"/>
                  </a:srgbClr>
                </a:solidFill>
                <a:latin typeface="Calibri" panose="020F0502020204030204" pitchFamily="34" charset="0"/>
                <a:cs typeface="Calibri" panose="020F0502020204030204" pitchFamily="34" charset="0"/>
              </a:rPr>
              <a:t>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2.emf"/><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7" name="Imagem 56">
            <a:extLst>
              <a:ext uri="{FF2B5EF4-FFF2-40B4-BE49-F238E27FC236}">
                <a16:creationId xmlns:a16="http://schemas.microsoft.com/office/drawing/2014/main" id="{D115C41C-DA75-6802-6EA2-3702383330B8}"/>
              </a:ext>
            </a:extLst>
          </p:cNvPr>
          <p:cNvPicPr>
            <a:picLocks noChangeAspect="1"/>
          </p:cNvPicPr>
          <p:nvPr/>
        </p:nvPicPr>
        <p:blipFill>
          <a:blip r:embed="rId4"/>
          <a:stretch>
            <a:fillRect/>
          </a:stretch>
        </p:blipFill>
        <p:spPr>
          <a:xfrm>
            <a:off x="5149892" y="1661551"/>
            <a:ext cx="9862915" cy="80352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071222" y="4514763"/>
            <a:ext cx="5963920" cy="1806575"/>
          </a:xfrm>
          <a:prstGeom prst="rect">
            <a:avLst/>
          </a:prstGeom>
        </p:spPr>
        <p:txBody>
          <a:bodyPr vert="horz" wrap="square" lIns="0" tIns="17145" rIns="0" bIns="0" rtlCol="0">
            <a:spAutoFit/>
          </a:bodyPr>
          <a:lstStyle/>
          <a:p>
            <a:pPr marL="12700">
              <a:lnSpc>
                <a:spcPct val="100000"/>
              </a:lnSpc>
              <a:spcBef>
                <a:spcPts val="135"/>
              </a:spcBef>
            </a:pPr>
            <a:r>
              <a:rPr sz="11650" spc="-10" dirty="0"/>
              <a:t>Assunto</a:t>
            </a:r>
            <a:endParaRPr sz="11650" dirty="0"/>
          </a:p>
        </p:txBody>
      </p:sp>
      <p:pic>
        <p:nvPicPr>
          <p:cNvPr id="4" name="Imagem 3">
            <a:extLst>
              <a:ext uri="{FF2B5EF4-FFF2-40B4-BE49-F238E27FC236}">
                <a16:creationId xmlns:a16="http://schemas.microsoft.com/office/drawing/2014/main" id="{A395D4BF-7793-5BA2-2ACD-A86B892AC813}"/>
              </a:ext>
            </a:extLst>
          </p:cNvPr>
          <p:cNvPicPr>
            <a:picLocks noChangeAspect="1"/>
          </p:cNvPicPr>
          <p:nvPr/>
        </p:nvPicPr>
        <p:blipFill>
          <a:blip r:embed="rId3"/>
          <a:stretch>
            <a:fillRect/>
          </a:stretch>
        </p:blipFill>
        <p:spPr>
          <a:xfrm>
            <a:off x="17367250" y="10044377"/>
            <a:ext cx="2197100" cy="588697"/>
          </a:xfrm>
          <a:prstGeom prst="rect">
            <a:avLst/>
          </a:prstGeom>
        </p:spPr>
      </p:pic>
      <p:pic>
        <p:nvPicPr>
          <p:cNvPr id="5" name="Imagem 4">
            <a:extLst>
              <a:ext uri="{FF2B5EF4-FFF2-40B4-BE49-F238E27FC236}">
                <a16:creationId xmlns:a16="http://schemas.microsoft.com/office/drawing/2014/main" id="{627E2930-77EF-0EFD-BE6A-A6295865E5F3}"/>
              </a:ext>
            </a:extLst>
          </p:cNvPr>
          <p:cNvPicPr>
            <a:picLocks noChangeAspect="1"/>
          </p:cNvPicPr>
          <p:nvPr/>
        </p:nvPicPr>
        <p:blipFill>
          <a:blip r:embed="rId4"/>
          <a:stretch>
            <a:fillRect/>
          </a:stretch>
        </p:blipFill>
        <p:spPr>
          <a:xfrm>
            <a:off x="450851" y="473075"/>
            <a:ext cx="4800600" cy="8159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object 26"/>
          <p:cNvSpPr txBox="1">
            <a:spLocks noGrp="1"/>
          </p:cNvSpPr>
          <p:nvPr>
            <p:ph type="title"/>
          </p:nvPr>
        </p:nvSpPr>
        <p:spPr>
          <a:xfrm>
            <a:off x="1642947" y="2000789"/>
            <a:ext cx="7001509" cy="2162810"/>
          </a:xfrm>
          <a:prstGeom prst="rect">
            <a:avLst/>
          </a:prstGeom>
        </p:spPr>
        <p:txBody>
          <a:bodyPr vert="horz" wrap="square" lIns="0" tIns="12065" rIns="0" bIns="0" rtlCol="0">
            <a:spAutoFit/>
          </a:bodyPr>
          <a:lstStyle/>
          <a:p>
            <a:pPr marL="12700" marR="5080">
              <a:lnSpc>
                <a:spcPct val="100200"/>
              </a:lnSpc>
              <a:spcBef>
                <a:spcPts val="95"/>
              </a:spcBef>
            </a:pPr>
            <a:r>
              <a:rPr dirty="0"/>
              <a:t>Phasellus</a:t>
            </a:r>
            <a:r>
              <a:rPr spc="-40" dirty="0"/>
              <a:t> </a:t>
            </a:r>
            <a:r>
              <a:rPr spc="-10" dirty="0"/>
              <a:t>mollis </a:t>
            </a:r>
            <a:r>
              <a:rPr dirty="0"/>
              <a:t>nulla</a:t>
            </a:r>
            <a:r>
              <a:rPr spc="-20" dirty="0"/>
              <a:t> </a:t>
            </a:r>
            <a:r>
              <a:rPr spc="-10" dirty="0"/>
              <a:t>tristique</a:t>
            </a:r>
          </a:p>
        </p:txBody>
      </p:sp>
      <p:sp>
        <p:nvSpPr>
          <p:cNvPr id="27" name="object 27"/>
          <p:cNvSpPr/>
          <p:nvPr/>
        </p:nvSpPr>
        <p:spPr>
          <a:xfrm>
            <a:off x="9419806" y="2124027"/>
            <a:ext cx="0" cy="2199640"/>
          </a:xfrm>
          <a:custGeom>
            <a:avLst/>
            <a:gdLst/>
            <a:ahLst/>
            <a:cxnLst/>
            <a:rect l="l" t="t" r="r" b="b"/>
            <a:pathLst>
              <a:path h="2199640">
                <a:moveTo>
                  <a:pt x="0" y="0"/>
                </a:moveTo>
                <a:lnTo>
                  <a:pt x="0" y="2199618"/>
                </a:lnTo>
              </a:path>
            </a:pathLst>
          </a:custGeom>
          <a:ln w="59359">
            <a:solidFill>
              <a:srgbClr val="FFFFFF"/>
            </a:solidFill>
          </a:ln>
        </p:spPr>
        <p:txBody>
          <a:bodyPr wrap="square" lIns="0" tIns="0" rIns="0" bIns="0" rtlCol="0"/>
          <a:lstStyle/>
          <a:p>
            <a:endParaRPr/>
          </a:p>
        </p:txBody>
      </p:sp>
      <p:sp>
        <p:nvSpPr>
          <p:cNvPr id="28" name="object 28"/>
          <p:cNvSpPr txBox="1"/>
          <p:nvPr/>
        </p:nvSpPr>
        <p:spPr>
          <a:xfrm>
            <a:off x="9951099" y="2304544"/>
            <a:ext cx="8460105" cy="1735455"/>
          </a:xfrm>
          <a:prstGeom prst="rect">
            <a:avLst/>
          </a:prstGeom>
        </p:spPr>
        <p:txBody>
          <a:bodyPr vert="horz" wrap="square" lIns="0" tIns="13335" rIns="0" bIns="0" rtlCol="0">
            <a:spAutoFit/>
          </a:bodyPr>
          <a:lstStyle/>
          <a:p>
            <a:pPr marL="12700" marR="5080">
              <a:lnSpc>
                <a:spcPct val="100000"/>
              </a:lnSpc>
              <a:spcBef>
                <a:spcPts val="105"/>
              </a:spcBef>
            </a:pPr>
            <a:r>
              <a:rPr sz="2800" dirty="0">
                <a:solidFill>
                  <a:srgbClr val="FFFFFF"/>
                </a:solidFill>
                <a:latin typeface="Arial"/>
                <a:cs typeface="Arial"/>
              </a:rPr>
              <a:t>Duis</a:t>
            </a:r>
            <a:r>
              <a:rPr sz="2800" spc="-45" dirty="0">
                <a:solidFill>
                  <a:srgbClr val="FFFFFF"/>
                </a:solidFill>
                <a:latin typeface="Arial"/>
                <a:cs typeface="Arial"/>
              </a:rPr>
              <a:t> </a:t>
            </a:r>
            <a:r>
              <a:rPr sz="2800" dirty="0">
                <a:solidFill>
                  <a:srgbClr val="FFFFFF"/>
                </a:solidFill>
                <a:latin typeface="Arial"/>
                <a:cs typeface="Arial"/>
              </a:rPr>
              <a:t>magna</a:t>
            </a:r>
            <a:r>
              <a:rPr sz="2800" spc="-40" dirty="0">
                <a:solidFill>
                  <a:srgbClr val="FFFFFF"/>
                </a:solidFill>
                <a:latin typeface="Arial"/>
                <a:cs typeface="Arial"/>
              </a:rPr>
              <a:t> </a:t>
            </a:r>
            <a:r>
              <a:rPr sz="2800" dirty="0">
                <a:solidFill>
                  <a:srgbClr val="FFFFFF"/>
                </a:solidFill>
                <a:latin typeface="Arial"/>
                <a:cs typeface="Arial"/>
              </a:rPr>
              <a:t>eros,</a:t>
            </a:r>
            <a:r>
              <a:rPr sz="2800" spc="-40" dirty="0">
                <a:solidFill>
                  <a:srgbClr val="FFFFFF"/>
                </a:solidFill>
                <a:latin typeface="Arial"/>
                <a:cs typeface="Arial"/>
              </a:rPr>
              <a:t> </a:t>
            </a:r>
            <a:r>
              <a:rPr sz="2800" dirty="0">
                <a:solidFill>
                  <a:srgbClr val="FFFFFF"/>
                </a:solidFill>
                <a:latin typeface="Arial"/>
                <a:cs typeface="Arial"/>
              </a:rPr>
              <a:t>suscipit</a:t>
            </a:r>
            <a:r>
              <a:rPr sz="2800" spc="-40" dirty="0">
                <a:solidFill>
                  <a:srgbClr val="FFFFFF"/>
                </a:solidFill>
                <a:latin typeface="Arial"/>
                <a:cs typeface="Arial"/>
              </a:rPr>
              <a:t> </a:t>
            </a:r>
            <a:r>
              <a:rPr sz="2800" dirty="0">
                <a:solidFill>
                  <a:srgbClr val="FFFFFF"/>
                </a:solidFill>
                <a:latin typeface="Arial"/>
                <a:cs typeface="Arial"/>
              </a:rPr>
              <a:t>sit</a:t>
            </a:r>
            <a:r>
              <a:rPr sz="2800" spc="-40" dirty="0">
                <a:solidFill>
                  <a:srgbClr val="FFFFFF"/>
                </a:solidFill>
                <a:latin typeface="Arial"/>
                <a:cs typeface="Arial"/>
              </a:rPr>
              <a:t> </a:t>
            </a:r>
            <a:r>
              <a:rPr sz="2800" dirty="0">
                <a:solidFill>
                  <a:srgbClr val="FFFFFF"/>
                </a:solidFill>
                <a:latin typeface="Arial"/>
                <a:cs typeface="Arial"/>
              </a:rPr>
              <a:t>amet</a:t>
            </a:r>
            <a:r>
              <a:rPr sz="2800" spc="-40" dirty="0">
                <a:solidFill>
                  <a:srgbClr val="FFFFFF"/>
                </a:solidFill>
                <a:latin typeface="Arial"/>
                <a:cs typeface="Arial"/>
              </a:rPr>
              <a:t> </a:t>
            </a:r>
            <a:r>
              <a:rPr sz="2800" dirty="0">
                <a:solidFill>
                  <a:srgbClr val="FFFFFF"/>
                </a:solidFill>
                <a:latin typeface="Arial"/>
                <a:cs typeface="Arial"/>
              </a:rPr>
              <a:t>elit</a:t>
            </a:r>
            <a:r>
              <a:rPr sz="2800" spc="-40" dirty="0">
                <a:solidFill>
                  <a:srgbClr val="FFFFFF"/>
                </a:solidFill>
                <a:latin typeface="Arial"/>
                <a:cs typeface="Arial"/>
              </a:rPr>
              <a:t> </a:t>
            </a:r>
            <a:r>
              <a:rPr sz="2800" dirty="0">
                <a:solidFill>
                  <a:srgbClr val="FFFFFF"/>
                </a:solidFill>
                <a:latin typeface="Arial"/>
                <a:cs typeface="Arial"/>
              </a:rPr>
              <a:t>vel,</a:t>
            </a:r>
            <a:r>
              <a:rPr sz="2800" spc="-40" dirty="0">
                <a:solidFill>
                  <a:srgbClr val="FFFFFF"/>
                </a:solidFill>
                <a:latin typeface="Arial"/>
                <a:cs typeface="Arial"/>
              </a:rPr>
              <a:t> </a:t>
            </a:r>
            <a:r>
              <a:rPr sz="2800" spc="-10" dirty="0">
                <a:solidFill>
                  <a:srgbClr val="FFFFFF"/>
                </a:solidFill>
                <a:latin typeface="Arial"/>
                <a:cs typeface="Arial"/>
              </a:rPr>
              <a:t>vestibulum </a:t>
            </a:r>
            <a:r>
              <a:rPr sz="2800" dirty="0">
                <a:solidFill>
                  <a:srgbClr val="FFFFFF"/>
                </a:solidFill>
                <a:latin typeface="Arial"/>
                <a:cs typeface="Arial"/>
              </a:rPr>
              <a:t>commodo</a:t>
            </a:r>
            <a:r>
              <a:rPr sz="2800" spc="-75" dirty="0">
                <a:solidFill>
                  <a:srgbClr val="FFFFFF"/>
                </a:solidFill>
                <a:latin typeface="Arial"/>
                <a:cs typeface="Arial"/>
              </a:rPr>
              <a:t> </a:t>
            </a:r>
            <a:r>
              <a:rPr sz="2800" dirty="0">
                <a:solidFill>
                  <a:srgbClr val="FFFFFF"/>
                </a:solidFill>
                <a:latin typeface="Arial"/>
                <a:cs typeface="Arial"/>
              </a:rPr>
              <a:t>purus.</a:t>
            </a:r>
            <a:r>
              <a:rPr sz="2800" spc="-70" dirty="0">
                <a:solidFill>
                  <a:srgbClr val="FFFFFF"/>
                </a:solidFill>
                <a:latin typeface="Arial"/>
                <a:cs typeface="Arial"/>
              </a:rPr>
              <a:t> </a:t>
            </a:r>
            <a:r>
              <a:rPr sz="2800" dirty="0">
                <a:solidFill>
                  <a:srgbClr val="FFFFFF"/>
                </a:solidFill>
                <a:latin typeface="Arial"/>
                <a:cs typeface="Arial"/>
              </a:rPr>
              <a:t>Ut</a:t>
            </a:r>
            <a:r>
              <a:rPr sz="2800" spc="-70" dirty="0">
                <a:solidFill>
                  <a:srgbClr val="FFFFFF"/>
                </a:solidFill>
                <a:latin typeface="Arial"/>
                <a:cs typeface="Arial"/>
              </a:rPr>
              <a:t> </a:t>
            </a:r>
            <a:r>
              <a:rPr sz="2800" dirty="0">
                <a:solidFill>
                  <a:srgbClr val="FFFFFF"/>
                </a:solidFill>
                <a:latin typeface="Arial"/>
                <a:cs typeface="Arial"/>
              </a:rPr>
              <a:t>semper</a:t>
            </a:r>
            <a:r>
              <a:rPr sz="2800" spc="-70" dirty="0">
                <a:solidFill>
                  <a:srgbClr val="FFFFFF"/>
                </a:solidFill>
                <a:latin typeface="Arial"/>
                <a:cs typeface="Arial"/>
              </a:rPr>
              <a:t> </a:t>
            </a:r>
            <a:r>
              <a:rPr sz="2800" dirty="0">
                <a:solidFill>
                  <a:srgbClr val="FFFFFF"/>
                </a:solidFill>
                <a:latin typeface="Arial"/>
                <a:cs typeface="Arial"/>
              </a:rPr>
              <a:t>dui</a:t>
            </a:r>
            <a:r>
              <a:rPr sz="2800" spc="-70" dirty="0">
                <a:solidFill>
                  <a:srgbClr val="FFFFFF"/>
                </a:solidFill>
                <a:latin typeface="Arial"/>
                <a:cs typeface="Arial"/>
              </a:rPr>
              <a:t> </a:t>
            </a:r>
            <a:r>
              <a:rPr sz="2800" dirty="0">
                <a:solidFill>
                  <a:srgbClr val="FFFFFF"/>
                </a:solidFill>
                <a:latin typeface="Arial"/>
                <a:cs typeface="Arial"/>
              </a:rPr>
              <a:t>magna,</a:t>
            </a:r>
            <a:r>
              <a:rPr sz="2800" spc="-70" dirty="0">
                <a:solidFill>
                  <a:srgbClr val="FFFFFF"/>
                </a:solidFill>
                <a:latin typeface="Arial"/>
                <a:cs typeface="Arial"/>
              </a:rPr>
              <a:t> </a:t>
            </a:r>
            <a:r>
              <a:rPr sz="2800" dirty="0">
                <a:solidFill>
                  <a:srgbClr val="FFFFFF"/>
                </a:solidFill>
                <a:latin typeface="Arial"/>
                <a:cs typeface="Arial"/>
              </a:rPr>
              <a:t>in</a:t>
            </a:r>
            <a:r>
              <a:rPr sz="2800" spc="-70" dirty="0">
                <a:solidFill>
                  <a:srgbClr val="FFFFFF"/>
                </a:solidFill>
                <a:latin typeface="Arial"/>
                <a:cs typeface="Arial"/>
              </a:rPr>
              <a:t> </a:t>
            </a:r>
            <a:r>
              <a:rPr sz="2800" spc="-10" dirty="0">
                <a:solidFill>
                  <a:srgbClr val="FFFFFF"/>
                </a:solidFill>
                <a:latin typeface="Arial"/>
                <a:cs typeface="Arial"/>
              </a:rPr>
              <a:t>commodo </a:t>
            </a:r>
            <a:r>
              <a:rPr sz="2800" dirty="0">
                <a:solidFill>
                  <a:srgbClr val="FFFFFF"/>
                </a:solidFill>
                <a:latin typeface="Arial"/>
                <a:cs typeface="Arial"/>
              </a:rPr>
              <a:t>turpis</a:t>
            </a:r>
            <a:r>
              <a:rPr sz="2800" spc="-70" dirty="0">
                <a:solidFill>
                  <a:srgbClr val="FFFFFF"/>
                </a:solidFill>
                <a:latin typeface="Arial"/>
                <a:cs typeface="Arial"/>
              </a:rPr>
              <a:t> </a:t>
            </a:r>
            <a:r>
              <a:rPr sz="2800" dirty="0">
                <a:solidFill>
                  <a:srgbClr val="FFFFFF"/>
                </a:solidFill>
                <a:latin typeface="Arial"/>
                <a:cs typeface="Arial"/>
              </a:rPr>
              <a:t>fermentum</a:t>
            </a:r>
            <a:r>
              <a:rPr sz="2800" spc="-65" dirty="0">
                <a:solidFill>
                  <a:srgbClr val="FFFFFF"/>
                </a:solidFill>
                <a:latin typeface="Arial"/>
                <a:cs typeface="Arial"/>
              </a:rPr>
              <a:t> </a:t>
            </a:r>
            <a:r>
              <a:rPr sz="2800" dirty="0">
                <a:solidFill>
                  <a:srgbClr val="FFFFFF"/>
                </a:solidFill>
                <a:latin typeface="Arial"/>
                <a:cs typeface="Arial"/>
              </a:rPr>
              <a:t>id.</a:t>
            </a:r>
            <a:r>
              <a:rPr sz="2800" spc="-65" dirty="0">
                <a:solidFill>
                  <a:srgbClr val="FFFFFF"/>
                </a:solidFill>
                <a:latin typeface="Arial"/>
                <a:cs typeface="Arial"/>
              </a:rPr>
              <a:t> </a:t>
            </a:r>
            <a:r>
              <a:rPr sz="2800" dirty="0">
                <a:solidFill>
                  <a:srgbClr val="FFFFFF"/>
                </a:solidFill>
                <a:latin typeface="Arial"/>
                <a:cs typeface="Arial"/>
              </a:rPr>
              <a:t>Integer</a:t>
            </a:r>
            <a:r>
              <a:rPr sz="2800" spc="-70" dirty="0">
                <a:solidFill>
                  <a:srgbClr val="FFFFFF"/>
                </a:solidFill>
                <a:latin typeface="Arial"/>
                <a:cs typeface="Arial"/>
              </a:rPr>
              <a:t> </a:t>
            </a:r>
            <a:r>
              <a:rPr sz="2800" dirty="0">
                <a:solidFill>
                  <a:srgbClr val="FFFFFF"/>
                </a:solidFill>
                <a:latin typeface="Arial"/>
                <a:cs typeface="Arial"/>
              </a:rPr>
              <a:t>odio</a:t>
            </a:r>
            <a:r>
              <a:rPr sz="2800" spc="-65" dirty="0">
                <a:solidFill>
                  <a:srgbClr val="FFFFFF"/>
                </a:solidFill>
                <a:latin typeface="Arial"/>
                <a:cs typeface="Arial"/>
              </a:rPr>
              <a:t> </a:t>
            </a:r>
            <a:r>
              <a:rPr sz="2800" dirty="0">
                <a:solidFill>
                  <a:srgbClr val="FFFFFF"/>
                </a:solidFill>
                <a:latin typeface="Arial"/>
                <a:cs typeface="Arial"/>
              </a:rPr>
              <a:t>lorem,</a:t>
            </a:r>
            <a:r>
              <a:rPr sz="2800" spc="-65" dirty="0">
                <a:solidFill>
                  <a:srgbClr val="FFFFFF"/>
                </a:solidFill>
                <a:latin typeface="Arial"/>
                <a:cs typeface="Arial"/>
              </a:rPr>
              <a:t> </a:t>
            </a:r>
            <a:r>
              <a:rPr sz="2800" dirty="0">
                <a:solidFill>
                  <a:srgbClr val="FFFFFF"/>
                </a:solidFill>
                <a:latin typeface="Arial"/>
                <a:cs typeface="Arial"/>
              </a:rPr>
              <a:t>mattis</a:t>
            </a:r>
            <a:r>
              <a:rPr sz="2800" spc="-70" dirty="0">
                <a:solidFill>
                  <a:srgbClr val="FFFFFF"/>
                </a:solidFill>
                <a:latin typeface="Arial"/>
                <a:cs typeface="Arial"/>
              </a:rPr>
              <a:t> </a:t>
            </a:r>
            <a:r>
              <a:rPr sz="2800" spc="-25" dirty="0">
                <a:solidFill>
                  <a:srgbClr val="FFFFFF"/>
                </a:solidFill>
                <a:latin typeface="Arial"/>
                <a:cs typeface="Arial"/>
              </a:rPr>
              <a:t>eu </a:t>
            </a:r>
            <a:r>
              <a:rPr sz="2800" dirty="0">
                <a:solidFill>
                  <a:srgbClr val="FFFFFF"/>
                </a:solidFill>
                <a:latin typeface="Arial"/>
                <a:cs typeface="Arial"/>
              </a:rPr>
              <a:t>aliquet</a:t>
            </a:r>
            <a:r>
              <a:rPr sz="2800" spc="-60" dirty="0">
                <a:solidFill>
                  <a:srgbClr val="FFFFFF"/>
                </a:solidFill>
                <a:latin typeface="Arial"/>
                <a:cs typeface="Arial"/>
              </a:rPr>
              <a:t> </a:t>
            </a:r>
            <a:r>
              <a:rPr sz="2800" dirty="0">
                <a:solidFill>
                  <a:srgbClr val="FFFFFF"/>
                </a:solidFill>
                <a:latin typeface="Arial"/>
                <a:cs typeface="Arial"/>
              </a:rPr>
              <a:t>eget,</a:t>
            </a:r>
            <a:r>
              <a:rPr sz="2800" spc="-55" dirty="0">
                <a:solidFill>
                  <a:srgbClr val="FFFFFF"/>
                </a:solidFill>
                <a:latin typeface="Arial"/>
                <a:cs typeface="Arial"/>
              </a:rPr>
              <a:t> </a:t>
            </a:r>
            <a:r>
              <a:rPr sz="2800" dirty="0">
                <a:solidFill>
                  <a:srgbClr val="FFFFFF"/>
                </a:solidFill>
                <a:latin typeface="Arial"/>
                <a:cs typeface="Arial"/>
              </a:rPr>
              <a:t>congue</a:t>
            </a:r>
            <a:r>
              <a:rPr sz="2800" spc="-60" dirty="0">
                <a:solidFill>
                  <a:srgbClr val="FFFFFF"/>
                </a:solidFill>
                <a:latin typeface="Arial"/>
                <a:cs typeface="Arial"/>
              </a:rPr>
              <a:t> </a:t>
            </a:r>
            <a:r>
              <a:rPr sz="2800" dirty="0">
                <a:solidFill>
                  <a:srgbClr val="FFFFFF"/>
                </a:solidFill>
                <a:latin typeface="Arial"/>
                <a:cs typeface="Arial"/>
              </a:rPr>
              <a:t>in</a:t>
            </a:r>
            <a:r>
              <a:rPr sz="2800" spc="-55" dirty="0">
                <a:solidFill>
                  <a:srgbClr val="FFFFFF"/>
                </a:solidFill>
                <a:latin typeface="Arial"/>
                <a:cs typeface="Arial"/>
              </a:rPr>
              <a:t> </a:t>
            </a:r>
            <a:r>
              <a:rPr sz="2800" spc="-10" dirty="0">
                <a:solidFill>
                  <a:srgbClr val="FFFFFF"/>
                </a:solidFill>
                <a:latin typeface="Arial"/>
                <a:cs typeface="Arial"/>
              </a:rPr>
              <a:t>odio.</a:t>
            </a:r>
            <a:endParaRPr sz="2800">
              <a:latin typeface="Arial"/>
              <a:cs typeface="Arial"/>
            </a:endParaRPr>
          </a:p>
        </p:txBody>
      </p:sp>
      <p:sp>
        <p:nvSpPr>
          <p:cNvPr id="29" name="object 29"/>
          <p:cNvSpPr txBox="1"/>
          <p:nvPr/>
        </p:nvSpPr>
        <p:spPr>
          <a:xfrm>
            <a:off x="1642947" y="6843503"/>
            <a:ext cx="7001509" cy="2162810"/>
          </a:xfrm>
          <a:prstGeom prst="rect">
            <a:avLst/>
          </a:prstGeom>
        </p:spPr>
        <p:txBody>
          <a:bodyPr vert="horz" wrap="square" lIns="0" tIns="12065" rIns="0" bIns="0" rtlCol="0">
            <a:spAutoFit/>
          </a:bodyPr>
          <a:lstStyle/>
          <a:p>
            <a:pPr marL="12700" marR="5080">
              <a:lnSpc>
                <a:spcPct val="100200"/>
              </a:lnSpc>
              <a:spcBef>
                <a:spcPts val="95"/>
              </a:spcBef>
            </a:pPr>
            <a:r>
              <a:rPr sz="7000" b="1" dirty="0">
                <a:solidFill>
                  <a:srgbClr val="FFFFFF"/>
                </a:solidFill>
                <a:latin typeface="Arial"/>
                <a:cs typeface="Arial"/>
              </a:rPr>
              <a:t>Phasellus</a:t>
            </a:r>
            <a:r>
              <a:rPr sz="7000" b="1" spc="-40" dirty="0">
                <a:solidFill>
                  <a:srgbClr val="FFFFFF"/>
                </a:solidFill>
                <a:latin typeface="Arial"/>
                <a:cs typeface="Arial"/>
              </a:rPr>
              <a:t> </a:t>
            </a:r>
            <a:r>
              <a:rPr sz="7000" b="1" spc="-10" dirty="0">
                <a:solidFill>
                  <a:srgbClr val="FFFFFF"/>
                </a:solidFill>
                <a:latin typeface="Arial"/>
                <a:cs typeface="Arial"/>
              </a:rPr>
              <a:t>mollis </a:t>
            </a:r>
            <a:r>
              <a:rPr sz="7000" b="1" dirty="0">
                <a:solidFill>
                  <a:srgbClr val="FFFFFF"/>
                </a:solidFill>
                <a:latin typeface="Arial"/>
                <a:cs typeface="Arial"/>
              </a:rPr>
              <a:t>nulla</a:t>
            </a:r>
            <a:r>
              <a:rPr sz="7000" b="1" spc="-20" dirty="0">
                <a:solidFill>
                  <a:srgbClr val="FFFFFF"/>
                </a:solidFill>
                <a:latin typeface="Arial"/>
                <a:cs typeface="Arial"/>
              </a:rPr>
              <a:t> </a:t>
            </a:r>
            <a:r>
              <a:rPr sz="7000" b="1" spc="-10" dirty="0">
                <a:solidFill>
                  <a:srgbClr val="FFFFFF"/>
                </a:solidFill>
                <a:latin typeface="Arial"/>
                <a:cs typeface="Arial"/>
              </a:rPr>
              <a:t>tristique</a:t>
            </a:r>
            <a:endParaRPr sz="7000">
              <a:latin typeface="Arial"/>
              <a:cs typeface="Arial"/>
            </a:endParaRPr>
          </a:p>
        </p:txBody>
      </p:sp>
      <p:sp>
        <p:nvSpPr>
          <p:cNvPr id="30" name="object 30"/>
          <p:cNvSpPr/>
          <p:nvPr/>
        </p:nvSpPr>
        <p:spPr>
          <a:xfrm>
            <a:off x="9419806" y="6966740"/>
            <a:ext cx="0" cy="2199640"/>
          </a:xfrm>
          <a:custGeom>
            <a:avLst/>
            <a:gdLst/>
            <a:ahLst/>
            <a:cxnLst/>
            <a:rect l="l" t="t" r="r" b="b"/>
            <a:pathLst>
              <a:path h="2199640">
                <a:moveTo>
                  <a:pt x="0" y="0"/>
                </a:moveTo>
                <a:lnTo>
                  <a:pt x="0" y="2199618"/>
                </a:lnTo>
              </a:path>
            </a:pathLst>
          </a:custGeom>
          <a:ln w="59359">
            <a:solidFill>
              <a:srgbClr val="FFFFFF"/>
            </a:solidFill>
          </a:ln>
        </p:spPr>
        <p:txBody>
          <a:bodyPr wrap="square" lIns="0" tIns="0" rIns="0" bIns="0" rtlCol="0"/>
          <a:lstStyle/>
          <a:p>
            <a:endParaRPr/>
          </a:p>
        </p:txBody>
      </p:sp>
      <p:sp>
        <p:nvSpPr>
          <p:cNvPr id="31" name="object 31"/>
          <p:cNvSpPr txBox="1"/>
          <p:nvPr/>
        </p:nvSpPr>
        <p:spPr>
          <a:xfrm>
            <a:off x="9951099" y="7147262"/>
            <a:ext cx="8460105" cy="1735455"/>
          </a:xfrm>
          <a:prstGeom prst="rect">
            <a:avLst/>
          </a:prstGeom>
        </p:spPr>
        <p:txBody>
          <a:bodyPr vert="horz" wrap="square" lIns="0" tIns="13335" rIns="0" bIns="0" rtlCol="0">
            <a:spAutoFit/>
          </a:bodyPr>
          <a:lstStyle/>
          <a:p>
            <a:pPr marL="12700" marR="5080">
              <a:lnSpc>
                <a:spcPct val="100000"/>
              </a:lnSpc>
              <a:spcBef>
                <a:spcPts val="105"/>
              </a:spcBef>
            </a:pPr>
            <a:r>
              <a:rPr sz="2800" dirty="0">
                <a:solidFill>
                  <a:srgbClr val="FFFFFF"/>
                </a:solidFill>
                <a:latin typeface="Arial"/>
                <a:cs typeface="Arial"/>
              </a:rPr>
              <a:t>Duis</a:t>
            </a:r>
            <a:r>
              <a:rPr sz="2800" spc="-45" dirty="0">
                <a:solidFill>
                  <a:srgbClr val="FFFFFF"/>
                </a:solidFill>
                <a:latin typeface="Arial"/>
                <a:cs typeface="Arial"/>
              </a:rPr>
              <a:t> </a:t>
            </a:r>
            <a:r>
              <a:rPr sz="2800" dirty="0">
                <a:solidFill>
                  <a:srgbClr val="FFFFFF"/>
                </a:solidFill>
                <a:latin typeface="Arial"/>
                <a:cs typeface="Arial"/>
              </a:rPr>
              <a:t>magna</a:t>
            </a:r>
            <a:r>
              <a:rPr sz="2800" spc="-40" dirty="0">
                <a:solidFill>
                  <a:srgbClr val="FFFFFF"/>
                </a:solidFill>
                <a:latin typeface="Arial"/>
                <a:cs typeface="Arial"/>
              </a:rPr>
              <a:t> </a:t>
            </a:r>
            <a:r>
              <a:rPr sz="2800" dirty="0">
                <a:solidFill>
                  <a:srgbClr val="FFFFFF"/>
                </a:solidFill>
                <a:latin typeface="Arial"/>
                <a:cs typeface="Arial"/>
              </a:rPr>
              <a:t>eros,</a:t>
            </a:r>
            <a:r>
              <a:rPr sz="2800" spc="-40" dirty="0">
                <a:solidFill>
                  <a:srgbClr val="FFFFFF"/>
                </a:solidFill>
                <a:latin typeface="Arial"/>
                <a:cs typeface="Arial"/>
              </a:rPr>
              <a:t> </a:t>
            </a:r>
            <a:r>
              <a:rPr sz="2800" dirty="0">
                <a:solidFill>
                  <a:srgbClr val="FFFFFF"/>
                </a:solidFill>
                <a:latin typeface="Arial"/>
                <a:cs typeface="Arial"/>
              </a:rPr>
              <a:t>suscipit</a:t>
            </a:r>
            <a:r>
              <a:rPr sz="2800" spc="-40" dirty="0">
                <a:solidFill>
                  <a:srgbClr val="FFFFFF"/>
                </a:solidFill>
                <a:latin typeface="Arial"/>
                <a:cs typeface="Arial"/>
              </a:rPr>
              <a:t> </a:t>
            </a:r>
            <a:r>
              <a:rPr sz="2800" dirty="0">
                <a:solidFill>
                  <a:srgbClr val="FFFFFF"/>
                </a:solidFill>
                <a:latin typeface="Arial"/>
                <a:cs typeface="Arial"/>
              </a:rPr>
              <a:t>sit</a:t>
            </a:r>
            <a:r>
              <a:rPr sz="2800" spc="-40" dirty="0">
                <a:solidFill>
                  <a:srgbClr val="FFFFFF"/>
                </a:solidFill>
                <a:latin typeface="Arial"/>
                <a:cs typeface="Arial"/>
              </a:rPr>
              <a:t> </a:t>
            </a:r>
            <a:r>
              <a:rPr sz="2800" dirty="0">
                <a:solidFill>
                  <a:srgbClr val="FFFFFF"/>
                </a:solidFill>
                <a:latin typeface="Arial"/>
                <a:cs typeface="Arial"/>
              </a:rPr>
              <a:t>amet</a:t>
            </a:r>
            <a:r>
              <a:rPr sz="2800" spc="-40" dirty="0">
                <a:solidFill>
                  <a:srgbClr val="FFFFFF"/>
                </a:solidFill>
                <a:latin typeface="Arial"/>
                <a:cs typeface="Arial"/>
              </a:rPr>
              <a:t> </a:t>
            </a:r>
            <a:r>
              <a:rPr sz="2800" dirty="0">
                <a:solidFill>
                  <a:srgbClr val="FFFFFF"/>
                </a:solidFill>
                <a:latin typeface="Arial"/>
                <a:cs typeface="Arial"/>
              </a:rPr>
              <a:t>elit</a:t>
            </a:r>
            <a:r>
              <a:rPr sz="2800" spc="-40" dirty="0">
                <a:solidFill>
                  <a:srgbClr val="FFFFFF"/>
                </a:solidFill>
                <a:latin typeface="Arial"/>
                <a:cs typeface="Arial"/>
              </a:rPr>
              <a:t> </a:t>
            </a:r>
            <a:r>
              <a:rPr sz="2800" dirty="0">
                <a:solidFill>
                  <a:srgbClr val="FFFFFF"/>
                </a:solidFill>
                <a:latin typeface="Arial"/>
                <a:cs typeface="Arial"/>
              </a:rPr>
              <a:t>vel,</a:t>
            </a:r>
            <a:r>
              <a:rPr sz="2800" spc="-40" dirty="0">
                <a:solidFill>
                  <a:srgbClr val="FFFFFF"/>
                </a:solidFill>
                <a:latin typeface="Arial"/>
                <a:cs typeface="Arial"/>
              </a:rPr>
              <a:t> </a:t>
            </a:r>
            <a:r>
              <a:rPr sz="2800" spc="-10" dirty="0">
                <a:solidFill>
                  <a:srgbClr val="FFFFFF"/>
                </a:solidFill>
                <a:latin typeface="Arial"/>
                <a:cs typeface="Arial"/>
              </a:rPr>
              <a:t>vestibulum </a:t>
            </a:r>
            <a:r>
              <a:rPr sz="2800" dirty="0">
                <a:solidFill>
                  <a:srgbClr val="FFFFFF"/>
                </a:solidFill>
                <a:latin typeface="Arial"/>
                <a:cs typeface="Arial"/>
              </a:rPr>
              <a:t>commodo</a:t>
            </a:r>
            <a:r>
              <a:rPr sz="2800" spc="-75" dirty="0">
                <a:solidFill>
                  <a:srgbClr val="FFFFFF"/>
                </a:solidFill>
                <a:latin typeface="Arial"/>
                <a:cs typeface="Arial"/>
              </a:rPr>
              <a:t> </a:t>
            </a:r>
            <a:r>
              <a:rPr sz="2800" dirty="0">
                <a:solidFill>
                  <a:srgbClr val="FFFFFF"/>
                </a:solidFill>
                <a:latin typeface="Arial"/>
                <a:cs typeface="Arial"/>
              </a:rPr>
              <a:t>purus.</a:t>
            </a:r>
            <a:r>
              <a:rPr sz="2800" spc="-70" dirty="0">
                <a:solidFill>
                  <a:srgbClr val="FFFFFF"/>
                </a:solidFill>
                <a:latin typeface="Arial"/>
                <a:cs typeface="Arial"/>
              </a:rPr>
              <a:t> </a:t>
            </a:r>
            <a:r>
              <a:rPr sz="2800" dirty="0">
                <a:solidFill>
                  <a:srgbClr val="FFFFFF"/>
                </a:solidFill>
                <a:latin typeface="Arial"/>
                <a:cs typeface="Arial"/>
              </a:rPr>
              <a:t>Ut</a:t>
            </a:r>
            <a:r>
              <a:rPr sz="2800" spc="-70" dirty="0">
                <a:solidFill>
                  <a:srgbClr val="FFFFFF"/>
                </a:solidFill>
                <a:latin typeface="Arial"/>
                <a:cs typeface="Arial"/>
              </a:rPr>
              <a:t> </a:t>
            </a:r>
            <a:r>
              <a:rPr sz="2800" dirty="0">
                <a:solidFill>
                  <a:srgbClr val="FFFFFF"/>
                </a:solidFill>
                <a:latin typeface="Arial"/>
                <a:cs typeface="Arial"/>
              </a:rPr>
              <a:t>semper</a:t>
            </a:r>
            <a:r>
              <a:rPr sz="2800" spc="-70" dirty="0">
                <a:solidFill>
                  <a:srgbClr val="FFFFFF"/>
                </a:solidFill>
                <a:latin typeface="Arial"/>
                <a:cs typeface="Arial"/>
              </a:rPr>
              <a:t> </a:t>
            </a:r>
            <a:r>
              <a:rPr sz="2800" dirty="0">
                <a:solidFill>
                  <a:srgbClr val="FFFFFF"/>
                </a:solidFill>
                <a:latin typeface="Arial"/>
                <a:cs typeface="Arial"/>
              </a:rPr>
              <a:t>dui</a:t>
            </a:r>
            <a:r>
              <a:rPr sz="2800" spc="-70" dirty="0">
                <a:solidFill>
                  <a:srgbClr val="FFFFFF"/>
                </a:solidFill>
                <a:latin typeface="Arial"/>
                <a:cs typeface="Arial"/>
              </a:rPr>
              <a:t> </a:t>
            </a:r>
            <a:r>
              <a:rPr sz="2800" dirty="0">
                <a:solidFill>
                  <a:srgbClr val="FFFFFF"/>
                </a:solidFill>
                <a:latin typeface="Arial"/>
                <a:cs typeface="Arial"/>
              </a:rPr>
              <a:t>magna,</a:t>
            </a:r>
            <a:r>
              <a:rPr sz="2800" spc="-70" dirty="0">
                <a:solidFill>
                  <a:srgbClr val="FFFFFF"/>
                </a:solidFill>
                <a:latin typeface="Arial"/>
                <a:cs typeface="Arial"/>
              </a:rPr>
              <a:t> </a:t>
            </a:r>
            <a:r>
              <a:rPr sz="2800" dirty="0">
                <a:solidFill>
                  <a:srgbClr val="FFFFFF"/>
                </a:solidFill>
                <a:latin typeface="Arial"/>
                <a:cs typeface="Arial"/>
              </a:rPr>
              <a:t>in</a:t>
            </a:r>
            <a:r>
              <a:rPr sz="2800" spc="-70" dirty="0">
                <a:solidFill>
                  <a:srgbClr val="FFFFFF"/>
                </a:solidFill>
                <a:latin typeface="Arial"/>
                <a:cs typeface="Arial"/>
              </a:rPr>
              <a:t> </a:t>
            </a:r>
            <a:r>
              <a:rPr sz="2800" spc="-10" dirty="0">
                <a:solidFill>
                  <a:srgbClr val="FFFFFF"/>
                </a:solidFill>
                <a:latin typeface="Arial"/>
                <a:cs typeface="Arial"/>
              </a:rPr>
              <a:t>commodo </a:t>
            </a:r>
            <a:r>
              <a:rPr sz="2800" dirty="0">
                <a:solidFill>
                  <a:srgbClr val="FFFFFF"/>
                </a:solidFill>
                <a:latin typeface="Arial"/>
                <a:cs typeface="Arial"/>
              </a:rPr>
              <a:t>turpis</a:t>
            </a:r>
            <a:r>
              <a:rPr sz="2800" spc="-70" dirty="0">
                <a:solidFill>
                  <a:srgbClr val="FFFFFF"/>
                </a:solidFill>
                <a:latin typeface="Arial"/>
                <a:cs typeface="Arial"/>
              </a:rPr>
              <a:t> </a:t>
            </a:r>
            <a:r>
              <a:rPr sz="2800" dirty="0">
                <a:solidFill>
                  <a:srgbClr val="FFFFFF"/>
                </a:solidFill>
                <a:latin typeface="Arial"/>
                <a:cs typeface="Arial"/>
              </a:rPr>
              <a:t>fermentum</a:t>
            </a:r>
            <a:r>
              <a:rPr sz="2800" spc="-65" dirty="0">
                <a:solidFill>
                  <a:srgbClr val="FFFFFF"/>
                </a:solidFill>
                <a:latin typeface="Arial"/>
                <a:cs typeface="Arial"/>
              </a:rPr>
              <a:t> </a:t>
            </a:r>
            <a:r>
              <a:rPr sz="2800" dirty="0">
                <a:solidFill>
                  <a:srgbClr val="FFFFFF"/>
                </a:solidFill>
                <a:latin typeface="Arial"/>
                <a:cs typeface="Arial"/>
              </a:rPr>
              <a:t>id.</a:t>
            </a:r>
            <a:r>
              <a:rPr sz="2800" spc="-65" dirty="0">
                <a:solidFill>
                  <a:srgbClr val="FFFFFF"/>
                </a:solidFill>
                <a:latin typeface="Arial"/>
                <a:cs typeface="Arial"/>
              </a:rPr>
              <a:t> </a:t>
            </a:r>
            <a:r>
              <a:rPr sz="2800" dirty="0">
                <a:solidFill>
                  <a:srgbClr val="FFFFFF"/>
                </a:solidFill>
                <a:latin typeface="Arial"/>
                <a:cs typeface="Arial"/>
              </a:rPr>
              <a:t>Integer</a:t>
            </a:r>
            <a:r>
              <a:rPr sz="2800" spc="-70" dirty="0">
                <a:solidFill>
                  <a:srgbClr val="FFFFFF"/>
                </a:solidFill>
                <a:latin typeface="Arial"/>
                <a:cs typeface="Arial"/>
              </a:rPr>
              <a:t> </a:t>
            </a:r>
            <a:r>
              <a:rPr sz="2800" dirty="0">
                <a:solidFill>
                  <a:srgbClr val="FFFFFF"/>
                </a:solidFill>
                <a:latin typeface="Arial"/>
                <a:cs typeface="Arial"/>
              </a:rPr>
              <a:t>odio</a:t>
            </a:r>
            <a:r>
              <a:rPr sz="2800" spc="-65" dirty="0">
                <a:solidFill>
                  <a:srgbClr val="FFFFFF"/>
                </a:solidFill>
                <a:latin typeface="Arial"/>
                <a:cs typeface="Arial"/>
              </a:rPr>
              <a:t> </a:t>
            </a:r>
            <a:r>
              <a:rPr sz="2800" dirty="0">
                <a:solidFill>
                  <a:srgbClr val="FFFFFF"/>
                </a:solidFill>
                <a:latin typeface="Arial"/>
                <a:cs typeface="Arial"/>
              </a:rPr>
              <a:t>lorem,</a:t>
            </a:r>
            <a:r>
              <a:rPr sz="2800" spc="-65" dirty="0">
                <a:solidFill>
                  <a:srgbClr val="FFFFFF"/>
                </a:solidFill>
                <a:latin typeface="Arial"/>
                <a:cs typeface="Arial"/>
              </a:rPr>
              <a:t> </a:t>
            </a:r>
            <a:r>
              <a:rPr sz="2800" dirty="0">
                <a:solidFill>
                  <a:srgbClr val="FFFFFF"/>
                </a:solidFill>
                <a:latin typeface="Arial"/>
                <a:cs typeface="Arial"/>
              </a:rPr>
              <a:t>mattis</a:t>
            </a:r>
            <a:r>
              <a:rPr sz="2800" spc="-70" dirty="0">
                <a:solidFill>
                  <a:srgbClr val="FFFFFF"/>
                </a:solidFill>
                <a:latin typeface="Arial"/>
                <a:cs typeface="Arial"/>
              </a:rPr>
              <a:t> </a:t>
            </a:r>
            <a:r>
              <a:rPr sz="2800" spc="-25" dirty="0">
                <a:solidFill>
                  <a:srgbClr val="FFFFFF"/>
                </a:solidFill>
                <a:latin typeface="Arial"/>
                <a:cs typeface="Arial"/>
              </a:rPr>
              <a:t>eu </a:t>
            </a:r>
            <a:r>
              <a:rPr sz="2800" dirty="0">
                <a:solidFill>
                  <a:srgbClr val="FFFFFF"/>
                </a:solidFill>
                <a:latin typeface="Arial"/>
                <a:cs typeface="Arial"/>
              </a:rPr>
              <a:t>aliquet</a:t>
            </a:r>
            <a:r>
              <a:rPr sz="2800" spc="-60" dirty="0">
                <a:solidFill>
                  <a:srgbClr val="FFFFFF"/>
                </a:solidFill>
                <a:latin typeface="Arial"/>
                <a:cs typeface="Arial"/>
              </a:rPr>
              <a:t> </a:t>
            </a:r>
            <a:r>
              <a:rPr sz="2800" dirty="0">
                <a:solidFill>
                  <a:srgbClr val="FFFFFF"/>
                </a:solidFill>
                <a:latin typeface="Arial"/>
                <a:cs typeface="Arial"/>
              </a:rPr>
              <a:t>eget,</a:t>
            </a:r>
            <a:r>
              <a:rPr sz="2800" spc="-55" dirty="0">
                <a:solidFill>
                  <a:srgbClr val="FFFFFF"/>
                </a:solidFill>
                <a:latin typeface="Arial"/>
                <a:cs typeface="Arial"/>
              </a:rPr>
              <a:t> </a:t>
            </a:r>
            <a:r>
              <a:rPr sz="2800" dirty="0">
                <a:solidFill>
                  <a:srgbClr val="FFFFFF"/>
                </a:solidFill>
                <a:latin typeface="Arial"/>
                <a:cs typeface="Arial"/>
              </a:rPr>
              <a:t>congue</a:t>
            </a:r>
            <a:r>
              <a:rPr sz="2800" spc="-60" dirty="0">
                <a:solidFill>
                  <a:srgbClr val="FFFFFF"/>
                </a:solidFill>
                <a:latin typeface="Arial"/>
                <a:cs typeface="Arial"/>
              </a:rPr>
              <a:t> </a:t>
            </a:r>
            <a:r>
              <a:rPr sz="2800" dirty="0">
                <a:solidFill>
                  <a:srgbClr val="FFFFFF"/>
                </a:solidFill>
                <a:latin typeface="Arial"/>
                <a:cs typeface="Arial"/>
              </a:rPr>
              <a:t>in</a:t>
            </a:r>
            <a:r>
              <a:rPr sz="2800" spc="-55" dirty="0">
                <a:solidFill>
                  <a:srgbClr val="FFFFFF"/>
                </a:solidFill>
                <a:latin typeface="Arial"/>
                <a:cs typeface="Arial"/>
              </a:rPr>
              <a:t> </a:t>
            </a:r>
            <a:r>
              <a:rPr sz="2800" spc="-10" dirty="0">
                <a:solidFill>
                  <a:srgbClr val="FFFFFF"/>
                </a:solidFill>
                <a:latin typeface="Arial"/>
                <a:cs typeface="Arial"/>
              </a:rPr>
              <a:t>odio.</a:t>
            </a:r>
            <a:endParaRPr sz="2800">
              <a:latin typeface="Arial"/>
              <a:cs typeface="Arial"/>
            </a:endParaRPr>
          </a:p>
        </p:txBody>
      </p:sp>
      <p:pic>
        <p:nvPicPr>
          <p:cNvPr id="32" name="Imagem 31">
            <a:extLst>
              <a:ext uri="{FF2B5EF4-FFF2-40B4-BE49-F238E27FC236}">
                <a16:creationId xmlns:a16="http://schemas.microsoft.com/office/drawing/2014/main" id="{7EE3882E-A56D-A01E-F5D4-72BB85F13CC2}"/>
              </a:ext>
            </a:extLst>
          </p:cNvPr>
          <p:cNvPicPr>
            <a:picLocks noChangeAspect="1"/>
          </p:cNvPicPr>
          <p:nvPr/>
        </p:nvPicPr>
        <p:blipFill>
          <a:blip r:embed="rId3"/>
          <a:stretch>
            <a:fillRect/>
          </a:stretch>
        </p:blipFill>
        <p:spPr>
          <a:xfrm>
            <a:off x="17367250" y="10044377"/>
            <a:ext cx="2197100" cy="588697"/>
          </a:xfrm>
          <a:prstGeom prst="rect">
            <a:avLst/>
          </a:prstGeom>
        </p:spPr>
      </p:pic>
      <p:pic>
        <p:nvPicPr>
          <p:cNvPr id="33" name="Imagem 32">
            <a:extLst>
              <a:ext uri="{FF2B5EF4-FFF2-40B4-BE49-F238E27FC236}">
                <a16:creationId xmlns:a16="http://schemas.microsoft.com/office/drawing/2014/main" id="{0846E6C4-4A05-CE06-1304-BDE1219E1DFC}"/>
              </a:ext>
            </a:extLst>
          </p:cNvPr>
          <p:cNvPicPr>
            <a:picLocks noChangeAspect="1"/>
          </p:cNvPicPr>
          <p:nvPr/>
        </p:nvPicPr>
        <p:blipFill>
          <a:blip r:embed="rId4"/>
          <a:stretch>
            <a:fillRect/>
          </a:stretch>
        </p:blipFill>
        <p:spPr>
          <a:xfrm>
            <a:off x="450851" y="473075"/>
            <a:ext cx="4800600" cy="8159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object 41"/>
          <p:cNvSpPr txBox="1">
            <a:spLocks noGrp="1"/>
          </p:cNvSpPr>
          <p:nvPr>
            <p:ph type="title"/>
          </p:nvPr>
        </p:nvSpPr>
        <p:spPr>
          <a:prstGeom prst="rect">
            <a:avLst/>
          </a:prstGeom>
        </p:spPr>
        <p:txBody>
          <a:bodyPr vert="horz" wrap="square" lIns="0" tIns="12065" rIns="0" bIns="0" rtlCol="0">
            <a:spAutoFit/>
          </a:bodyPr>
          <a:lstStyle/>
          <a:p>
            <a:pPr marL="12700" marR="5080">
              <a:lnSpc>
                <a:spcPct val="100200"/>
              </a:lnSpc>
              <a:spcBef>
                <a:spcPts val="95"/>
              </a:spcBef>
            </a:pPr>
            <a:r>
              <a:rPr dirty="0"/>
              <a:t>Phasellus</a:t>
            </a:r>
            <a:r>
              <a:rPr spc="-80" dirty="0"/>
              <a:t> </a:t>
            </a:r>
            <a:r>
              <a:rPr spc="-10" dirty="0"/>
              <a:t>mollis </a:t>
            </a:r>
            <a:r>
              <a:rPr dirty="0"/>
              <a:t>nulla</a:t>
            </a:r>
            <a:r>
              <a:rPr spc="-60" dirty="0"/>
              <a:t> </a:t>
            </a:r>
            <a:r>
              <a:rPr spc="-10" dirty="0"/>
              <a:t>tristique</a:t>
            </a:r>
          </a:p>
        </p:txBody>
      </p:sp>
      <p:sp>
        <p:nvSpPr>
          <p:cNvPr id="42" name="object 42"/>
          <p:cNvSpPr txBox="1">
            <a:spLocks noGrp="1"/>
          </p:cNvSpPr>
          <p:nvPr>
            <p:ph type="body" idx="1"/>
          </p:nvPr>
        </p:nvSpPr>
        <p:spPr>
          <a:prstGeom prst="rect">
            <a:avLst/>
          </a:prstGeom>
        </p:spPr>
        <p:txBody>
          <a:bodyPr vert="horz" wrap="square" lIns="0" tIns="13335" rIns="0" bIns="0" rtlCol="0">
            <a:spAutoFit/>
          </a:bodyPr>
          <a:lstStyle/>
          <a:p>
            <a:pPr marL="12700" marR="5080">
              <a:lnSpc>
                <a:spcPct val="100000"/>
              </a:lnSpc>
              <a:spcBef>
                <a:spcPts val="105"/>
              </a:spcBef>
            </a:pPr>
            <a:r>
              <a:rPr dirty="0"/>
              <a:t>Duis</a:t>
            </a:r>
            <a:r>
              <a:rPr spc="-45" dirty="0"/>
              <a:t> </a:t>
            </a:r>
            <a:r>
              <a:rPr dirty="0"/>
              <a:t>magna</a:t>
            </a:r>
            <a:r>
              <a:rPr spc="-40" dirty="0"/>
              <a:t> </a:t>
            </a:r>
            <a:r>
              <a:rPr dirty="0"/>
              <a:t>eros,</a:t>
            </a:r>
            <a:r>
              <a:rPr spc="-40" dirty="0"/>
              <a:t> </a:t>
            </a:r>
            <a:r>
              <a:rPr dirty="0"/>
              <a:t>suscipit</a:t>
            </a:r>
            <a:r>
              <a:rPr spc="-40" dirty="0"/>
              <a:t> </a:t>
            </a:r>
            <a:r>
              <a:rPr dirty="0"/>
              <a:t>sit</a:t>
            </a:r>
            <a:r>
              <a:rPr spc="-40" dirty="0"/>
              <a:t> </a:t>
            </a:r>
            <a:r>
              <a:rPr dirty="0"/>
              <a:t>amet</a:t>
            </a:r>
            <a:r>
              <a:rPr spc="-40" dirty="0"/>
              <a:t> </a:t>
            </a:r>
            <a:r>
              <a:rPr dirty="0"/>
              <a:t>elit</a:t>
            </a:r>
            <a:r>
              <a:rPr spc="-40" dirty="0"/>
              <a:t> </a:t>
            </a:r>
            <a:r>
              <a:rPr dirty="0"/>
              <a:t>vel,</a:t>
            </a:r>
            <a:r>
              <a:rPr spc="-40" dirty="0"/>
              <a:t> </a:t>
            </a:r>
            <a:r>
              <a:rPr spc="-10" dirty="0"/>
              <a:t>vestibulum </a:t>
            </a:r>
            <a:r>
              <a:rPr dirty="0"/>
              <a:t>commodo</a:t>
            </a:r>
            <a:r>
              <a:rPr spc="-65" dirty="0"/>
              <a:t> </a:t>
            </a:r>
            <a:r>
              <a:rPr dirty="0"/>
              <a:t>purus.</a:t>
            </a:r>
            <a:r>
              <a:rPr spc="-60" dirty="0"/>
              <a:t> </a:t>
            </a:r>
            <a:r>
              <a:rPr dirty="0"/>
              <a:t>Ut</a:t>
            </a:r>
            <a:r>
              <a:rPr spc="-65" dirty="0"/>
              <a:t> </a:t>
            </a:r>
            <a:r>
              <a:rPr dirty="0"/>
              <a:t>semper</a:t>
            </a:r>
            <a:r>
              <a:rPr spc="-60" dirty="0"/>
              <a:t> </a:t>
            </a:r>
            <a:r>
              <a:rPr dirty="0"/>
              <a:t>dui</a:t>
            </a:r>
            <a:r>
              <a:rPr spc="-65" dirty="0"/>
              <a:t> </a:t>
            </a:r>
            <a:r>
              <a:rPr dirty="0"/>
              <a:t>magna,</a:t>
            </a:r>
            <a:r>
              <a:rPr spc="-60" dirty="0"/>
              <a:t> </a:t>
            </a:r>
            <a:r>
              <a:rPr dirty="0"/>
              <a:t>in</a:t>
            </a:r>
            <a:r>
              <a:rPr spc="-65" dirty="0"/>
              <a:t> </a:t>
            </a:r>
            <a:r>
              <a:rPr spc="-10" dirty="0"/>
              <a:t>commodo </a:t>
            </a:r>
            <a:r>
              <a:rPr dirty="0"/>
              <a:t>turpis</a:t>
            </a:r>
            <a:r>
              <a:rPr spc="-65" dirty="0"/>
              <a:t> </a:t>
            </a:r>
            <a:r>
              <a:rPr dirty="0"/>
              <a:t>fermentum</a:t>
            </a:r>
            <a:r>
              <a:rPr spc="-65" dirty="0"/>
              <a:t> </a:t>
            </a:r>
            <a:r>
              <a:rPr dirty="0"/>
              <a:t>id.</a:t>
            </a:r>
            <a:r>
              <a:rPr spc="-60" dirty="0"/>
              <a:t> </a:t>
            </a:r>
            <a:r>
              <a:rPr dirty="0"/>
              <a:t>Integer</a:t>
            </a:r>
            <a:r>
              <a:rPr spc="-65" dirty="0"/>
              <a:t> </a:t>
            </a:r>
            <a:r>
              <a:rPr dirty="0"/>
              <a:t>odio</a:t>
            </a:r>
            <a:r>
              <a:rPr spc="-65" dirty="0"/>
              <a:t> </a:t>
            </a:r>
            <a:r>
              <a:rPr dirty="0"/>
              <a:t>lorem,</a:t>
            </a:r>
            <a:r>
              <a:rPr spc="-60" dirty="0"/>
              <a:t> </a:t>
            </a:r>
            <a:r>
              <a:rPr dirty="0"/>
              <a:t>mattis</a:t>
            </a:r>
            <a:r>
              <a:rPr spc="-65" dirty="0"/>
              <a:t> </a:t>
            </a:r>
            <a:r>
              <a:rPr spc="-25" dirty="0"/>
              <a:t>eu </a:t>
            </a:r>
            <a:r>
              <a:rPr dirty="0"/>
              <a:t>aliquet</a:t>
            </a:r>
            <a:r>
              <a:rPr spc="-75" dirty="0"/>
              <a:t> </a:t>
            </a:r>
            <a:r>
              <a:rPr dirty="0"/>
              <a:t>eget,</a:t>
            </a:r>
            <a:r>
              <a:rPr spc="-70" dirty="0"/>
              <a:t> </a:t>
            </a:r>
            <a:r>
              <a:rPr dirty="0"/>
              <a:t>congue</a:t>
            </a:r>
            <a:r>
              <a:rPr spc="-70" dirty="0"/>
              <a:t> </a:t>
            </a:r>
            <a:r>
              <a:rPr dirty="0"/>
              <a:t>in</a:t>
            </a:r>
            <a:r>
              <a:rPr spc="-70" dirty="0"/>
              <a:t> </a:t>
            </a:r>
            <a:r>
              <a:rPr dirty="0"/>
              <a:t>odio.Phasellus</a:t>
            </a:r>
            <a:r>
              <a:rPr spc="-70" dirty="0"/>
              <a:t> </a:t>
            </a:r>
            <a:r>
              <a:rPr dirty="0"/>
              <a:t>sagittis</a:t>
            </a:r>
            <a:r>
              <a:rPr spc="-70" dirty="0"/>
              <a:t> </a:t>
            </a:r>
            <a:r>
              <a:rPr spc="-10" dirty="0"/>
              <a:t>sapien </a:t>
            </a:r>
            <a:r>
              <a:rPr dirty="0"/>
              <a:t>sit</a:t>
            </a:r>
            <a:r>
              <a:rPr spc="-70" dirty="0"/>
              <a:t> </a:t>
            </a:r>
            <a:r>
              <a:rPr dirty="0"/>
              <a:t>amet</a:t>
            </a:r>
            <a:r>
              <a:rPr spc="-70" dirty="0"/>
              <a:t> </a:t>
            </a:r>
            <a:r>
              <a:rPr dirty="0"/>
              <a:t>quam</a:t>
            </a:r>
            <a:r>
              <a:rPr spc="-70" dirty="0"/>
              <a:t> </a:t>
            </a:r>
            <a:r>
              <a:rPr dirty="0"/>
              <a:t>maximus,</a:t>
            </a:r>
            <a:r>
              <a:rPr spc="-70" dirty="0"/>
              <a:t> </a:t>
            </a:r>
            <a:r>
              <a:rPr dirty="0"/>
              <a:t>vitae</a:t>
            </a:r>
            <a:r>
              <a:rPr spc="-70" dirty="0"/>
              <a:t> </a:t>
            </a:r>
            <a:r>
              <a:rPr dirty="0"/>
              <a:t>molestie</a:t>
            </a:r>
            <a:r>
              <a:rPr spc="-70" dirty="0"/>
              <a:t> </a:t>
            </a:r>
            <a:r>
              <a:rPr dirty="0"/>
              <a:t>augue</a:t>
            </a:r>
            <a:r>
              <a:rPr spc="-70" dirty="0"/>
              <a:t> </a:t>
            </a:r>
            <a:r>
              <a:rPr spc="-10" dirty="0"/>
              <a:t>cursus. </a:t>
            </a:r>
            <a:r>
              <a:rPr dirty="0"/>
              <a:t>Aliquam</a:t>
            </a:r>
            <a:r>
              <a:rPr spc="-65" dirty="0"/>
              <a:t> </a:t>
            </a:r>
            <a:r>
              <a:rPr dirty="0"/>
              <a:t>nec</a:t>
            </a:r>
            <a:r>
              <a:rPr spc="-60" dirty="0"/>
              <a:t> </a:t>
            </a:r>
            <a:r>
              <a:rPr dirty="0"/>
              <a:t>rutrum</a:t>
            </a:r>
            <a:r>
              <a:rPr spc="-65" dirty="0"/>
              <a:t> </a:t>
            </a:r>
            <a:r>
              <a:rPr spc="-10" dirty="0"/>
              <a:t>nisi.</a:t>
            </a:r>
          </a:p>
        </p:txBody>
      </p:sp>
      <p:pic>
        <p:nvPicPr>
          <p:cNvPr id="43" name="Imagem 42">
            <a:extLst>
              <a:ext uri="{FF2B5EF4-FFF2-40B4-BE49-F238E27FC236}">
                <a16:creationId xmlns:a16="http://schemas.microsoft.com/office/drawing/2014/main" id="{0EA73209-EBC7-3666-D390-03B17EF2A3C4}"/>
              </a:ext>
            </a:extLst>
          </p:cNvPr>
          <p:cNvPicPr>
            <a:picLocks noChangeAspect="1"/>
          </p:cNvPicPr>
          <p:nvPr/>
        </p:nvPicPr>
        <p:blipFill>
          <a:blip r:embed="rId3"/>
          <a:stretch>
            <a:fillRect/>
          </a:stretch>
        </p:blipFill>
        <p:spPr>
          <a:xfrm>
            <a:off x="17367250" y="10044377"/>
            <a:ext cx="2197100" cy="588697"/>
          </a:xfrm>
          <a:prstGeom prst="rect">
            <a:avLst/>
          </a:prstGeom>
        </p:spPr>
      </p:pic>
      <p:pic>
        <p:nvPicPr>
          <p:cNvPr id="45" name="Imagem 44">
            <a:extLst>
              <a:ext uri="{FF2B5EF4-FFF2-40B4-BE49-F238E27FC236}">
                <a16:creationId xmlns:a16="http://schemas.microsoft.com/office/drawing/2014/main" id="{522F6379-8DF4-5488-B61A-92496C7F0E4F}"/>
              </a:ext>
            </a:extLst>
          </p:cNvPr>
          <p:cNvPicPr>
            <a:picLocks noChangeAspect="1"/>
          </p:cNvPicPr>
          <p:nvPr/>
        </p:nvPicPr>
        <p:blipFill>
          <a:blip r:embed="rId4"/>
          <a:stretch>
            <a:fillRect/>
          </a:stretch>
        </p:blipFill>
        <p:spPr>
          <a:xfrm>
            <a:off x="450851" y="473075"/>
            <a:ext cx="4800600" cy="815996"/>
          </a:xfrm>
          <a:prstGeom prst="rect">
            <a:avLst/>
          </a:prstGeom>
        </p:spPr>
      </p:pic>
      <p:pic>
        <p:nvPicPr>
          <p:cNvPr id="47" name="Imagem 46">
            <a:extLst>
              <a:ext uri="{FF2B5EF4-FFF2-40B4-BE49-F238E27FC236}">
                <a16:creationId xmlns:a16="http://schemas.microsoft.com/office/drawing/2014/main" id="{812F25C5-1959-E74E-8601-4F3A5511DC59}"/>
              </a:ext>
            </a:extLst>
          </p:cNvPr>
          <p:cNvPicPr>
            <a:picLocks noChangeAspect="1"/>
          </p:cNvPicPr>
          <p:nvPr/>
        </p:nvPicPr>
        <p:blipFill>
          <a:blip r:embed="rId5"/>
          <a:stretch>
            <a:fillRect/>
          </a:stretch>
        </p:blipFill>
        <p:spPr>
          <a:xfrm>
            <a:off x="2203450" y="2682875"/>
            <a:ext cx="5341253" cy="53412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8" name="Imagem 27">
            <a:extLst>
              <a:ext uri="{FF2B5EF4-FFF2-40B4-BE49-F238E27FC236}">
                <a16:creationId xmlns:a16="http://schemas.microsoft.com/office/drawing/2014/main" id="{3D310A6D-DBD8-3971-967D-2C3E7EF22234}"/>
              </a:ext>
            </a:extLst>
          </p:cNvPr>
          <p:cNvPicPr>
            <a:picLocks noChangeAspect="1"/>
          </p:cNvPicPr>
          <p:nvPr/>
        </p:nvPicPr>
        <p:blipFill>
          <a:blip r:embed="rId3"/>
          <a:stretch>
            <a:fillRect/>
          </a:stretch>
        </p:blipFill>
        <p:spPr>
          <a:xfrm>
            <a:off x="450851" y="473075"/>
            <a:ext cx="4800600" cy="815996"/>
          </a:xfrm>
          <a:prstGeom prst="rect">
            <a:avLst/>
          </a:prstGeom>
        </p:spPr>
      </p:pic>
      <p:sp>
        <p:nvSpPr>
          <p:cNvPr id="22" name="object 22"/>
          <p:cNvSpPr txBox="1"/>
          <p:nvPr/>
        </p:nvSpPr>
        <p:spPr>
          <a:xfrm>
            <a:off x="756000" y="5699708"/>
            <a:ext cx="4211320" cy="1308100"/>
          </a:xfrm>
          <a:prstGeom prst="rect">
            <a:avLst/>
          </a:prstGeom>
        </p:spPr>
        <p:txBody>
          <a:bodyPr vert="horz" wrap="square" lIns="0" tIns="13335" rIns="0" bIns="0" rtlCol="0">
            <a:spAutoFit/>
          </a:bodyPr>
          <a:lstStyle/>
          <a:p>
            <a:pPr marL="12700" marR="5080">
              <a:lnSpc>
                <a:spcPct val="100000"/>
              </a:lnSpc>
              <a:spcBef>
                <a:spcPts val="105"/>
              </a:spcBef>
            </a:pPr>
            <a:r>
              <a:rPr sz="4200" b="1" dirty="0">
                <a:solidFill>
                  <a:srgbClr val="FFFFFF"/>
                </a:solidFill>
                <a:latin typeface="Arial"/>
                <a:cs typeface="Arial"/>
              </a:rPr>
              <a:t>Phasellus</a:t>
            </a:r>
            <a:r>
              <a:rPr sz="4200" b="1" spc="-50" dirty="0">
                <a:solidFill>
                  <a:srgbClr val="FFFFFF"/>
                </a:solidFill>
                <a:latin typeface="Arial"/>
                <a:cs typeface="Arial"/>
              </a:rPr>
              <a:t> </a:t>
            </a:r>
            <a:r>
              <a:rPr sz="4200" b="1" spc="-10" dirty="0">
                <a:solidFill>
                  <a:srgbClr val="FFFFFF"/>
                </a:solidFill>
                <a:latin typeface="Arial"/>
                <a:cs typeface="Arial"/>
              </a:rPr>
              <a:t>mollis </a:t>
            </a:r>
            <a:r>
              <a:rPr sz="4200" b="1" dirty="0">
                <a:solidFill>
                  <a:srgbClr val="FFFFFF"/>
                </a:solidFill>
                <a:latin typeface="Arial"/>
                <a:cs typeface="Arial"/>
              </a:rPr>
              <a:t>nulla</a:t>
            </a:r>
            <a:r>
              <a:rPr sz="4200" b="1" spc="-20" dirty="0">
                <a:solidFill>
                  <a:srgbClr val="FFFFFF"/>
                </a:solidFill>
                <a:latin typeface="Arial"/>
                <a:cs typeface="Arial"/>
              </a:rPr>
              <a:t> </a:t>
            </a:r>
            <a:r>
              <a:rPr sz="4200" b="1" spc="-10" dirty="0">
                <a:solidFill>
                  <a:srgbClr val="FFFFFF"/>
                </a:solidFill>
                <a:latin typeface="Arial"/>
                <a:cs typeface="Arial"/>
              </a:rPr>
              <a:t>tristique</a:t>
            </a:r>
            <a:endParaRPr sz="4200">
              <a:latin typeface="Arial"/>
              <a:cs typeface="Arial"/>
            </a:endParaRPr>
          </a:p>
        </p:txBody>
      </p:sp>
      <p:sp>
        <p:nvSpPr>
          <p:cNvPr id="23" name="object 23"/>
          <p:cNvSpPr txBox="1"/>
          <p:nvPr/>
        </p:nvSpPr>
        <p:spPr>
          <a:xfrm>
            <a:off x="720978" y="7368009"/>
            <a:ext cx="4796790" cy="2162810"/>
          </a:xfrm>
          <a:prstGeom prst="rect">
            <a:avLst/>
          </a:prstGeom>
        </p:spPr>
        <p:txBody>
          <a:bodyPr vert="horz" wrap="square" lIns="0" tIns="13335" rIns="0" bIns="0" rtlCol="0">
            <a:spAutoFit/>
          </a:bodyPr>
          <a:lstStyle/>
          <a:p>
            <a:pPr marL="12700" marR="5080">
              <a:lnSpc>
                <a:spcPct val="100000"/>
              </a:lnSpc>
              <a:spcBef>
                <a:spcPts val="105"/>
              </a:spcBef>
            </a:pPr>
            <a:r>
              <a:rPr sz="2800" dirty="0">
                <a:solidFill>
                  <a:srgbClr val="FFFFFF"/>
                </a:solidFill>
                <a:latin typeface="Arial"/>
                <a:cs typeface="Arial"/>
              </a:rPr>
              <a:t>Duis</a:t>
            </a:r>
            <a:r>
              <a:rPr sz="2800" spc="-60" dirty="0">
                <a:solidFill>
                  <a:srgbClr val="FFFFFF"/>
                </a:solidFill>
                <a:latin typeface="Arial"/>
                <a:cs typeface="Arial"/>
              </a:rPr>
              <a:t> </a:t>
            </a:r>
            <a:r>
              <a:rPr sz="2800" dirty="0">
                <a:solidFill>
                  <a:srgbClr val="FFFFFF"/>
                </a:solidFill>
                <a:latin typeface="Arial"/>
                <a:cs typeface="Arial"/>
              </a:rPr>
              <a:t>magna</a:t>
            </a:r>
            <a:r>
              <a:rPr sz="2800" spc="-55" dirty="0">
                <a:solidFill>
                  <a:srgbClr val="FFFFFF"/>
                </a:solidFill>
                <a:latin typeface="Arial"/>
                <a:cs typeface="Arial"/>
              </a:rPr>
              <a:t> </a:t>
            </a:r>
            <a:r>
              <a:rPr sz="2800" dirty="0">
                <a:solidFill>
                  <a:srgbClr val="FFFFFF"/>
                </a:solidFill>
                <a:latin typeface="Arial"/>
                <a:cs typeface="Arial"/>
              </a:rPr>
              <a:t>eros,</a:t>
            </a:r>
            <a:r>
              <a:rPr sz="2800" spc="-55" dirty="0">
                <a:solidFill>
                  <a:srgbClr val="FFFFFF"/>
                </a:solidFill>
                <a:latin typeface="Arial"/>
                <a:cs typeface="Arial"/>
              </a:rPr>
              <a:t> </a:t>
            </a:r>
            <a:r>
              <a:rPr sz="2800" dirty="0">
                <a:solidFill>
                  <a:srgbClr val="FFFFFF"/>
                </a:solidFill>
                <a:latin typeface="Arial"/>
                <a:cs typeface="Arial"/>
              </a:rPr>
              <a:t>suscipit</a:t>
            </a:r>
            <a:r>
              <a:rPr sz="2800" spc="-55" dirty="0">
                <a:solidFill>
                  <a:srgbClr val="FFFFFF"/>
                </a:solidFill>
                <a:latin typeface="Arial"/>
                <a:cs typeface="Arial"/>
              </a:rPr>
              <a:t> </a:t>
            </a:r>
            <a:r>
              <a:rPr sz="2800" spc="-25" dirty="0">
                <a:solidFill>
                  <a:srgbClr val="FFFFFF"/>
                </a:solidFill>
                <a:latin typeface="Arial"/>
                <a:cs typeface="Arial"/>
              </a:rPr>
              <a:t>sit </a:t>
            </a:r>
            <a:r>
              <a:rPr sz="2800" dirty="0">
                <a:solidFill>
                  <a:srgbClr val="FFFFFF"/>
                </a:solidFill>
                <a:latin typeface="Arial"/>
                <a:cs typeface="Arial"/>
              </a:rPr>
              <a:t>amet</a:t>
            </a:r>
            <a:r>
              <a:rPr sz="2800" spc="-35" dirty="0">
                <a:solidFill>
                  <a:srgbClr val="FFFFFF"/>
                </a:solidFill>
                <a:latin typeface="Arial"/>
                <a:cs typeface="Arial"/>
              </a:rPr>
              <a:t> </a:t>
            </a:r>
            <a:r>
              <a:rPr sz="2800" dirty="0">
                <a:solidFill>
                  <a:srgbClr val="FFFFFF"/>
                </a:solidFill>
                <a:latin typeface="Arial"/>
                <a:cs typeface="Arial"/>
              </a:rPr>
              <a:t>elit</a:t>
            </a:r>
            <a:r>
              <a:rPr sz="2800" spc="-35" dirty="0">
                <a:solidFill>
                  <a:srgbClr val="FFFFFF"/>
                </a:solidFill>
                <a:latin typeface="Arial"/>
                <a:cs typeface="Arial"/>
              </a:rPr>
              <a:t> </a:t>
            </a:r>
            <a:r>
              <a:rPr sz="2800" dirty="0">
                <a:solidFill>
                  <a:srgbClr val="FFFFFF"/>
                </a:solidFill>
                <a:latin typeface="Arial"/>
                <a:cs typeface="Arial"/>
              </a:rPr>
              <a:t>vel,</a:t>
            </a:r>
            <a:r>
              <a:rPr sz="2800" spc="-30" dirty="0">
                <a:solidFill>
                  <a:srgbClr val="FFFFFF"/>
                </a:solidFill>
                <a:latin typeface="Arial"/>
                <a:cs typeface="Arial"/>
              </a:rPr>
              <a:t> </a:t>
            </a:r>
            <a:r>
              <a:rPr sz="2800" spc="-10" dirty="0">
                <a:solidFill>
                  <a:srgbClr val="FFFFFF"/>
                </a:solidFill>
                <a:latin typeface="Arial"/>
                <a:cs typeface="Arial"/>
              </a:rPr>
              <a:t>vestibulum </a:t>
            </a:r>
            <a:r>
              <a:rPr sz="2800" dirty="0">
                <a:solidFill>
                  <a:srgbClr val="FFFFFF"/>
                </a:solidFill>
                <a:latin typeface="Arial"/>
                <a:cs typeface="Arial"/>
              </a:rPr>
              <a:t>commodo</a:t>
            </a:r>
            <a:r>
              <a:rPr sz="2800" spc="-80" dirty="0">
                <a:solidFill>
                  <a:srgbClr val="FFFFFF"/>
                </a:solidFill>
                <a:latin typeface="Arial"/>
                <a:cs typeface="Arial"/>
              </a:rPr>
              <a:t> </a:t>
            </a:r>
            <a:r>
              <a:rPr sz="2800" dirty="0">
                <a:solidFill>
                  <a:srgbClr val="FFFFFF"/>
                </a:solidFill>
                <a:latin typeface="Arial"/>
                <a:cs typeface="Arial"/>
              </a:rPr>
              <a:t>purus.</a:t>
            </a:r>
            <a:r>
              <a:rPr sz="2800" spc="-75" dirty="0">
                <a:solidFill>
                  <a:srgbClr val="FFFFFF"/>
                </a:solidFill>
                <a:latin typeface="Arial"/>
                <a:cs typeface="Arial"/>
              </a:rPr>
              <a:t> </a:t>
            </a:r>
            <a:r>
              <a:rPr sz="2800" dirty="0">
                <a:solidFill>
                  <a:srgbClr val="FFFFFF"/>
                </a:solidFill>
                <a:latin typeface="Arial"/>
                <a:cs typeface="Arial"/>
              </a:rPr>
              <a:t>Ut</a:t>
            </a:r>
            <a:r>
              <a:rPr sz="2800" spc="-80" dirty="0">
                <a:solidFill>
                  <a:srgbClr val="FFFFFF"/>
                </a:solidFill>
                <a:latin typeface="Arial"/>
                <a:cs typeface="Arial"/>
              </a:rPr>
              <a:t> </a:t>
            </a:r>
            <a:r>
              <a:rPr sz="2800" spc="-10" dirty="0">
                <a:solidFill>
                  <a:srgbClr val="FFFFFF"/>
                </a:solidFill>
                <a:latin typeface="Arial"/>
                <a:cs typeface="Arial"/>
              </a:rPr>
              <a:t>semper </a:t>
            </a:r>
            <a:r>
              <a:rPr sz="2800" dirty="0">
                <a:solidFill>
                  <a:srgbClr val="FFFFFF"/>
                </a:solidFill>
                <a:latin typeface="Arial"/>
                <a:cs typeface="Arial"/>
              </a:rPr>
              <a:t>dui</a:t>
            </a:r>
            <a:r>
              <a:rPr sz="2800" spc="-85" dirty="0">
                <a:solidFill>
                  <a:srgbClr val="FFFFFF"/>
                </a:solidFill>
                <a:latin typeface="Arial"/>
                <a:cs typeface="Arial"/>
              </a:rPr>
              <a:t> </a:t>
            </a:r>
            <a:r>
              <a:rPr sz="2800" dirty="0">
                <a:solidFill>
                  <a:srgbClr val="FFFFFF"/>
                </a:solidFill>
                <a:latin typeface="Arial"/>
                <a:cs typeface="Arial"/>
              </a:rPr>
              <a:t>magna,</a:t>
            </a:r>
            <a:r>
              <a:rPr sz="2800" spc="-80" dirty="0">
                <a:solidFill>
                  <a:srgbClr val="FFFFFF"/>
                </a:solidFill>
                <a:latin typeface="Arial"/>
                <a:cs typeface="Arial"/>
              </a:rPr>
              <a:t> </a:t>
            </a:r>
            <a:r>
              <a:rPr sz="2800" dirty="0">
                <a:solidFill>
                  <a:srgbClr val="FFFFFF"/>
                </a:solidFill>
                <a:latin typeface="Arial"/>
                <a:cs typeface="Arial"/>
              </a:rPr>
              <a:t>in</a:t>
            </a:r>
            <a:r>
              <a:rPr sz="2800" spc="-80" dirty="0">
                <a:solidFill>
                  <a:srgbClr val="FFFFFF"/>
                </a:solidFill>
                <a:latin typeface="Arial"/>
                <a:cs typeface="Arial"/>
              </a:rPr>
              <a:t> </a:t>
            </a:r>
            <a:r>
              <a:rPr sz="2800" dirty="0">
                <a:solidFill>
                  <a:srgbClr val="FFFFFF"/>
                </a:solidFill>
                <a:latin typeface="Arial"/>
                <a:cs typeface="Arial"/>
              </a:rPr>
              <a:t>commodo</a:t>
            </a:r>
            <a:r>
              <a:rPr sz="2800" spc="-80" dirty="0">
                <a:solidFill>
                  <a:srgbClr val="FFFFFF"/>
                </a:solidFill>
                <a:latin typeface="Arial"/>
                <a:cs typeface="Arial"/>
              </a:rPr>
              <a:t> </a:t>
            </a:r>
            <a:r>
              <a:rPr sz="2800" spc="-10" dirty="0">
                <a:solidFill>
                  <a:srgbClr val="FFFFFF"/>
                </a:solidFill>
                <a:latin typeface="Arial"/>
                <a:cs typeface="Arial"/>
              </a:rPr>
              <a:t>turpis </a:t>
            </a:r>
            <a:r>
              <a:rPr sz="2800" dirty="0">
                <a:solidFill>
                  <a:srgbClr val="FFFFFF"/>
                </a:solidFill>
                <a:latin typeface="Arial"/>
                <a:cs typeface="Arial"/>
              </a:rPr>
              <a:t>fermentum</a:t>
            </a:r>
            <a:r>
              <a:rPr sz="2800" spc="-135" dirty="0">
                <a:solidFill>
                  <a:srgbClr val="FFFFFF"/>
                </a:solidFill>
                <a:latin typeface="Arial"/>
                <a:cs typeface="Arial"/>
              </a:rPr>
              <a:t> </a:t>
            </a:r>
            <a:r>
              <a:rPr sz="2800" spc="-25" dirty="0">
                <a:solidFill>
                  <a:srgbClr val="FFFFFF"/>
                </a:solidFill>
                <a:latin typeface="Arial"/>
                <a:cs typeface="Arial"/>
              </a:rPr>
              <a:t>id.</a:t>
            </a:r>
            <a:endParaRPr sz="2800">
              <a:latin typeface="Arial"/>
              <a:cs typeface="Arial"/>
            </a:endParaRPr>
          </a:p>
        </p:txBody>
      </p:sp>
      <p:sp>
        <p:nvSpPr>
          <p:cNvPr id="24" name="object 24"/>
          <p:cNvSpPr txBox="1"/>
          <p:nvPr/>
        </p:nvSpPr>
        <p:spPr>
          <a:xfrm>
            <a:off x="7585920" y="5699708"/>
            <a:ext cx="4796790" cy="3830954"/>
          </a:xfrm>
          <a:prstGeom prst="rect">
            <a:avLst/>
          </a:prstGeom>
        </p:spPr>
        <p:txBody>
          <a:bodyPr vert="horz" wrap="square" lIns="0" tIns="13335" rIns="0" bIns="0" rtlCol="0">
            <a:spAutoFit/>
          </a:bodyPr>
          <a:lstStyle/>
          <a:p>
            <a:pPr marL="47625" marR="554990">
              <a:lnSpc>
                <a:spcPct val="100000"/>
              </a:lnSpc>
              <a:spcBef>
                <a:spcPts val="105"/>
              </a:spcBef>
            </a:pPr>
            <a:r>
              <a:rPr sz="4200" b="1" dirty="0">
                <a:solidFill>
                  <a:srgbClr val="FFFFFF"/>
                </a:solidFill>
                <a:latin typeface="Arial"/>
                <a:cs typeface="Arial"/>
              </a:rPr>
              <a:t>Phasellus</a:t>
            </a:r>
            <a:r>
              <a:rPr sz="4200" b="1" spc="-50" dirty="0">
                <a:solidFill>
                  <a:srgbClr val="FFFFFF"/>
                </a:solidFill>
                <a:latin typeface="Arial"/>
                <a:cs typeface="Arial"/>
              </a:rPr>
              <a:t> </a:t>
            </a:r>
            <a:r>
              <a:rPr sz="4200" b="1" spc="-10" dirty="0">
                <a:solidFill>
                  <a:srgbClr val="FFFFFF"/>
                </a:solidFill>
                <a:latin typeface="Arial"/>
                <a:cs typeface="Arial"/>
              </a:rPr>
              <a:t>mollis </a:t>
            </a:r>
            <a:r>
              <a:rPr sz="4200" b="1" dirty="0">
                <a:solidFill>
                  <a:srgbClr val="FFFFFF"/>
                </a:solidFill>
                <a:latin typeface="Arial"/>
                <a:cs typeface="Arial"/>
              </a:rPr>
              <a:t>nulla</a:t>
            </a:r>
            <a:r>
              <a:rPr sz="4200" b="1" spc="-20" dirty="0">
                <a:solidFill>
                  <a:srgbClr val="FFFFFF"/>
                </a:solidFill>
                <a:latin typeface="Arial"/>
                <a:cs typeface="Arial"/>
              </a:rPr>
              <a:t> </a:t>
            </a:r>
            <a:r>
              <a:rPr sz="4200" b="1" spc="-10" dirty="0">
                <a:solidFill>
                  <a:srgbClr val="FFFFFF"/>
                </a:solidFill>
                <a:latin typeface="Arial"/>
                <a:cs typeface="Arial"/>
              </a:rPr>
              <a:t>tristique</a:t>
            </a:r>
            <a:endParaRPr sz="4200">
              <a:latin typeface="Arial"/>
              <a:cs typeface="Arial"/>
            </a:endParaRPr>
          </a:p>
          <a:p>
            <a:pPr marL="12700" marR="5080">
              <a:lnSpc>
                <a:spcPct val="100000"/>
              </a:lnSpc>
              <a:spcBef>
                <a:spcPts val="3055"/>
              </a:spcBef>
            </a:pPr>
            <a:r>
              <a:rPr sz="2800" dirty="0">
                <a:solidFill>
                  <a:srgbClr val="FFFFFF"/>
                </a:solidFill>
                <a:latin typeface="Arial"/>
                <a:cs typeface="Arial"/>
              </a:rPr>
              <a:t>Duis</a:t>
            </a:r>
            <a:r>
              <a:rPr sz="2800" spc="-60" dirty="0">
                <a:solidFill>
                  <a:srgbClr val="FFFFFF"/>
                </a:solidFill>
                <a:latin typeface="Arial"/>
                <a:cs typeface="Arial"/>
              </a:rPr>
              <a:t> </a:t>
            </a:r>
            <a:r>
              <a:rPr sz="2800" dirty="0">
                <a:solidFill>
                  <a:srgbClr val="FFFFFF"/>
                </a:solidFill>
                <a:latin typeface="Arial"/>
                <a:cs typeface="Arial"/>
              </a:rPr>
              <a:t>magna</a:t>
            </a:r>
            <a:r>
              <a:rPr sz="2800" spc="-55" dirty="0">
                <a:solidFill>
                  <a:srgbClr val="FFFFFF"/>
                </a:solidFill>
                <a:latin typeface="Arial"/>
                <a:cs typeface="Arial"/>
              </a:rPr>
              <a:t> </a:t>
            </a:r>
            <a:r>
              <a:rPr sz="2800" dirty="0">
                <a:solidFill>
                  <a:srgbClr val="FFFFFF"/>
                </a:solidFill>
                <a:latin typeface="Arial"/>
                <a:cs typeface="Arial"/>
              </a:rPr>
              <a:t>eros,</a:t>
            </a:r>
            <a:r>
              <a:rPr sz="2800" spc="-55" dirty="0">
                <a:solidFill>
                  <a:srgbClr val="FFFFFF"/>
                </a:solidFill>
                <a:latin typeface="Arial"/>
                <a:cs typeface="Arial"/>
              </a:rPr>
              <a:t> </a:t>
            </a:r>
            <a:r>
              <a:rPr sz="2800" dirty="0">
                <a:solidFill>
                  <a:srgbClr val="FFFFFF"/>
                </a:solidFill>
                <a:latin typeface="Arial"/>
                <a:cs typeface="Arial"/>
              </a:rPr>
              <a:t>suscipit</a:t>
            </a:r>
            <a:r>
              <a:rPr sz="2800" spc="-55" dirty="0">
                <a:solidFill>
                  <a:srgbClr val="FFFFFF"/>
                </a:solidFill>
                <a:latin typeface="Arial"/>
                <a:cs typeface="Arial"/>
              </a:rPr>
              <a:t> </a:t>
            </a:r>
            <a:r>
              <a:rPr sz="2800" spc="-25" dirty="0">
                <a:solidFill>
                  <a:srgbClr val="FFFFFF"/>
                </a:solidFill>
                <a:latin typeface="Arial"/>
                <a:cs typeface="Arial"/>
              </a:rPr>
              <a:t>sit </a:t>
            </a:r>
            <a:r>
              <a:rPr sz="2800" dirty="0">
                <a:solidFill>
                  <a:srgbClr val="FFFFFF"/>
                </a:solidFill>
                <a:latin typeface="Arial"/>
                <a:cs typeface="Arial"/>
              </a:rPr>
              <a:t>amet</a:t>
            </a:r>
            <a:r>
              <a:rPr sz="2800" spc="-35" dirty="0">
                <a:solidFill>
                  <a:srgbClr val="FFFFFF"/>
                </a:solidFill>
                <a:latin typeface="Arial"/>
                <a:cs typeface="Arial"/>
              </a:rPr>
              <a:t> </a:t>
            </a:r>
            <a:r>
              <a:rPr sz="2800" dirty="0">
                <a:solidFill>
                  <a:srgbClr val="FFFFFF"/>
                </a:solidFill>
                <a:latin typeface="Arial"/>
                <a:cs typeface="Arial"/>
              </a:rPr>
              <a:t>elit</a:t>
            </a:r>
            <a:r>
              <a:rPr sz="2800" spc="-35" dirty="0">
                <a:solidFill>
                  <a:srgbClr val="FFFFFF"/>
                </a:solidFill>
                <a:latin typeface="Arial"/>
                <a:cs typeface="Arial"/>
              </a:rPr>
              <a:t> </a:t>
            </a:r>
            <a:r>
              <a:rPr sz="2800" dirty="0">
                <a:solidFill>
                  <a:srgbClr val="FFFFFF"/>
                </a:solidFill>
                <a:latin typeface="Arial"/>
                <a:cs typeface="Arial"/>
              </a:rPr>
              <a:t>vel,</a:t>
            </a:r>
            <a:r>
              <a:rPr sz="2800" spc="-30" dirty="0">
                <a:solidFill>
                  <a:srgbClr val="FFFFFF"/>
                </a:solidFill>
                <a:latin typeface="Arial"/>
                <a:cs typeface="Arial"/>
              </a:rPr>
              <a:t> </a:t>
            </a:r>
            <a:r>
              <a:rPr sz="2800" spc="-10" dirty="0">
                <a:solidFill>
                  <a:srgbClr val="FFFFFF"/>
                </a:solidFill>
                <a:latin typeface="Arial"/>
                <a:cs typeface="Arial"/>
              </a:rPr>
              <a:t>vestibulum </a:t>
            </a:r>
            <a:r>
              <a:rPr sz="2800" dirty="0">
                <a:solidFill>
                  <a:srgbClr val="FFFFFF"/>
                </a:solidFill>
                <a:latin typeface="Arial"/>
                <a:cs typeface="Arial"/>
              </a:rPr>
              <a:t>commodo</a:t>
            </a:r>
            <a:r>
              <a:rPr sz="2800" spc="-80" dirty="0">
                <a:solidFill>
                  <a:srgbClr val="FFFFFF"/>
                </a:solidFill>
                <a:latin typeface="Arial"/>
                <a:cs typeface="Arial"/>
              </a:rPr>
              <a:t> </a:t>
            </a:r>
            <a:r>
              <a:rPr sz="2800" dirty="0">
                <a:solidFill>
                  <a:srgbClr val="FFFFFF"/>
                </a:solidFill>
                <a:latin typeface="Arial"/>
                <a:cs typeface="Arial"/>
              </a:rPr>
              <a:t>purus.</a:t>
            </a:r>
            <a:r>
              <a:rPr sz="2800" spc="-75" dirty="0">
                <a:solidFill>
                  <a:srgbClr val="FFFFFF"/>
                </a:solidFill>
                <a:latin typeface="Arial"/>
                <a:cs typeface="Arial"/>
              </a:rPr>
              <a:t> </a:t>
            </a:r>
            <a:r>
              <a:rPr sz="2800" dirty="0">
                <a:solidFill>
                  <a:srgbClr val="FFFFFF"/>
                </a:solidFill>
                <a:latin typeface="Arial"/>
                <a:cs typeface="Arial"/>
              </a:rPr>
              <a:t>Ut</a:t>
            </a:r>
            <a:r>
              <a:rPr sz="2800" spc="-80" dirty="0">
                <a:solidFill>
                  <a:srgbClr val="FFFFFF"/>
                </a:solidFill>
                <a:latin typeface="Arial"/>
                <a:cs typeface="Arial"/>
              </a:rPr>
              <a:t> </a:t>
            </a:r>
            <a:r>
              <a:rPr sz="2800" spc="-10" dirty="0">
                <a:solidFill>
                  <a:srgbClr val="FFFFFF"/>
                </a:solidFill>
                <a:latin typeface="Arial"/>
                <a:cs typeface="Arial"/>
              </a:rPr>
              <a:t>semper </a:t>
            </a:r>
            <a:r>
              <a:rPr sz="2800" dirty="0">
                <a:solidFill>
                  <a:srgbClr val="FFFFFF"/>
                </a:solidFill>
                <a:latin typeface="Arial"/>
                <a:cs typeface="Arial"/>
              </a:rPr>
              <a:t>dui</a:t>
            </a:r>
            <a:r>
              <a:rPr sz="2800" spc="-85" dirty="0">
                <a:solidFill>
                  <a:srgbClr val="FFFFFF"/>
                </a:solidFill>
                <a:latin typeface="Arial"/>
                <a:cs typeface="Arial"/>
              </a:rPr>
              <a:t> </a:t>
            </a:r>
            <a:r>
              <a:rPr sz="2800" dirty="0">
                <a:solidFill>
                  <a:srgbClr val="FFFFFF"/>
                </a:solidFill>
                <a:latin typeface="Arial"/>
                <a:cs typeface="Arial"/>
              </a:rPr>
              <a:t>magna,</a:t>
            </a:r>
            <a:r>
              <a:rPr sz="2800" spc="-80" dirty="0">
                <a:solidFill>
                  <a:srgbClr val="FFFFFF"/>
                </a:solidFill>
                <a:latin typeface="Arial"/>
                <a:cs typeface="Arial"/>
              </a:rPr>
              <a:t> </a:t>
            </a:r>
            <a:r>
              <a:rPr sz="2800" dirty="0">
                <a:solidFill>
                  <a:srgbClr val="FFFFFF"/>
                </a:solidFill>
                <a:latin typeface="Arial"/>
                <a:cs typeface="Arial"/>
              </a:rPr>
              <a:t>in</a:t>
            </a:r>
            <a:r>
              <a:rPr sz="2800" spc="-80" dirty="0">
                <a:solidFill>
                  <a:srgbClr val="FFFFFF"/>
                </a:solidFill>
                <a:latin typeface="Arial"/>
                <a:cs typeface="Arial"/>
              </a:rPr>
              <a:t> </a:t>
            </a:r>
            <a:r>
              <a:rPr sz="2800" dirty="0">
                <a:solidFill>
                  <a:srgbClr val="FFFFFF"/>
                </a:solidFill>
                <a:latin typeface="Arial"/>
                <a:cs typeface="Arial"/>
              </a:rPr>
              <a:t>commodo</a:t>
            </a:r>
            <a:r>
              <a:rPr sz="2800" spc="-80" dirty="0">
                <a:solidFill>
                  <a:srgbClr val="FFFFFF"/>
                </a:solidFill>
                <a:latin typeface="Arial"/>
                <a:cs typeface="Arial"/>
              </a:rPr>
              <a:t> </a:t>
            </a:r>
            <a:r>
              <a:rPr sz="2800" spc="-10" dirty="0">
                <a:solidFill>
                  <a:srgbClr val="FFFFFF"/>
                </a:solidFill>
                <a:latin typeface="Arial"/>
                <a:cs typeface="Arial"/>
              </a:rPr>
              <a:t>turpis </a:t>
            </a:r>
            <a:r>
              <a:rPr sz="2800" dirty="0">
                <a:solidFill>
                  <a:srgbClr val="FFFFFF"/>
                </a:solidFill>
                <a:latin typeface="Arial"/>
                <a:cs typeface="Arial"/>
              </a:rPr>
              <a:t>fermentum</a:t>
            </a:r>
            <a:r>
              <a:rPr sz="2800" spc="-135" dirty="0">
                <a:solidFill>
                  <a:srgbClr val="FFFFFF"/>
                </a:solidFill>
                <a:latin typeface="Arial"/>
                <a:cs typeface="Arial"/>
              </a:rPr>
              <a:t> </a:t>
            </a:r>
            <a:r>
              <a:rPr sz="2800" spc="-25" dirty="0">
                <a:solidFill>
                  <a:srgbClr val="FFFFFF"/>
                </a:solidFill>
                <a:latin typeface="Arial"/>
                <a:cs typeface="Arial"/>
              </a:rPr>
              <a:t>id.</a:t>
            </a:r>
            <a:endParaRPr sz="2800">
              <a:latin typeface="Arial"/>
              <a:cs typeface="Arial"/>
            </a:endParaRPr>
          </a:p>
        </p:txBody>
      </p:sp>
      <p:sp>
        <p:nvSpPr>
          <p:cNvPr id="25" name="object 25"/>
          <p:cNvSpPr txBox="1"/>
          <p:nvPr/>
        </p:nvSpPr>
        <p:spPr>
          <a:xfrm>
            <a:off x="14397646" y="5699708"/>
            <a:ext cx="4796790" cy="3830954"/>
          </a:xfrm>
          <a:prstGeom prst="rect">
            <a:avLst/>
          </a:prstGeom>
        </p:spPr>
        <p:txBody>
          <a:bodyPr vert="horz" wrap="square" lIns="0" tIns="13335" rIns="0" bIns="0" rtlCol="0">
            <a:spAutoFit/>
          </a:bodyPr>
          <a:lstStyle/>
          <a:p>
            <a:pPr marL="47625" marR="554990">
              <a:lnSpc>
                <a:spcPct val="100000"/>
              </a:lnSpc>
              <a:spcBef>
                <a:spcPts val="105"/>
              </a:spcBef>
            </a:pPr>
            <a:r>
              <a:rPr sz="4200" b="1" dirty="0">
                <a:solidFill>
                  <a:srgbClr val="FFFFFF"/>
                </a:solidFill>
                <a:latin typeface="Arial"/>
                <a:cs typeface="Arial"/>
              </a:rPr>
              <a:t>Phasellus</a:t>
            </a:r>
            <a:r>
              <a:rPr sz="4200" b="1" spc="-50" dirty="0">
                <a:solidFill>
                  <a:srgbClr val="FFFFFF"/>
                </a:solidFill>
                <a:latin typeface="Arial"/>
                <a:cs typeface="Arial"/>
              </a:rPr>
              <a:t> </a:t>
            </a:r>
            <a:r>
              <a:rPr sz="4200" b="1" spc="-10" dirty="0">
                <a:solidFill>
                  <a:srgbClr val="FFFFFF"/>
                </a:solidFill>
                <a:latin typeface="Arial"/>
                <a:cs typeface="Arial"/>
              </a:rPr>
              <a:t>mollis </a:t>
            </a:r>
            <a:r>
              <a:rPr sz="4200" b="1" dirty="0">
                <a:solidFill>
                  <a:srgbClr val="FFFFFF"/>
                </a:solidFill>
                <a:latin typeface="Arial"/>
                <a:cs typeface="Arial"/>
              </a:rPr>
              <a:t>nulla</a:t>
            </a:r>
            <a:r>
              <a:rPr sz="4200" b="1" spc="-20" dirty="0">
                <a:solidFill>
                  <a:srgbClr val="FFFFFF"/>
                </a:solidFill>
                <a:latin typeface="Arial"/>
                <a:cs typeface="Arial"/>
              </a:rPr>
              <a:t> </a:t>
            </a:r>
            <a:r>
              <a:rPr sz="4200" b="1" spc="-10" dirty="0">
                <a:solidFill>
                  <a:srgbClr val="FFFFFF"/>
                </a:solidFill>
                <a:latin typeface="Arial"/>
                <a:cs typeface="Arial"/>
              </a:rPr>
              <a:t>tristique</a:t>
            </a:r>
            <a:endParaRPr sz="4200">
              <a:latin typeface="Arial"/>
              <a:cs typeface="Arial"/>
            </a:endParaRPr>
          </a:p>
          <a:p>
            <a:pPr marL="12700" marR="5080">
              <a:lnSpc>
                <a:spcPct val="100000"/>
              </a:lnSpc>
              <a:spcBef>
                <a:spcPts val="3055"/>
              </a:spcBef>
            </a:pPr>
            <a:r>
              <a:rPr sz="2800" dirty="0">
                <a:solidFill>
                  <a:srgbClr val="FFFFFF"/>
                </a:solidFill>
                <a:latin typeface="Arial"/>
                <a:cs typeface="Arial"/>
              </a:rPr>
              <a:t>Duis</a:t>
            </a:r>
            <a:r>
              <a:rPr sz="2800" spc="-60" dirty="0">
                <a:solidFill>
                  <a:srgbClr val="FFFFFF"/>
                </a:solidFill>
                <a:latin typeface="Arial"/>
                <a:cs typeface="Arial"/>
              </a:rPr>
              <a:t> </a:t>
            </a:r>
            <a:r>
              <a:rPr sz="2800" dirty="0">
                <a:solidFill>
                  <a:srgbClr val="FFFFFF"/>
                </a:solidFill>
                <a:latin typeface="Arial"/>
                <a:cs typeface="Arial"/>
              </a:rPr>
              <a:t>magna</a:t>
            </a:r>
            <a:r>
              <a:rPr sz="2800" spc="-55" dirty="0">
                <a:solidFill>
                  <a:srgbClr val="FFFFFF"/>
                </a:solidFill>
                <a:latin typeface="Arial"/>
                <a:cs typeface="Arial"/>
              </a:rPr>
              <a:t> </a:t>
            </a:r>
            <a:r>
              <a:rPr sz="2800" dirty="0">
                <a:solidFill>
                  <a:srgbClr val="FFFFFF"/>
                </a:solidFill>
                <a:latin typeface="Arial"/>
                <a:cs typeface="Arial"/>
              </a:rPr>
              <a:t>eros,</a:t>
            </a:r>
            <a:r>
              <a:rPr sz="2800" spc="-55" dirty="0">
                <a:solidFill>
                  <a:srgbClr val="FFFFFF"/>
                </a:solidFill>
                <a:latin typeface="Arial"/>
                <a:cs typeface="Arial"/>
              </a:rPr>
              <a:t> </a:t>
            </a:r>
            <a:r>
              <a:rPr sz="2800" dirty="0">
                <a:solidFill>
                  <a:srgbClr val="FFFFFF"/>
                </a:solidFill>
                <a:latin typeface="Arial"/>
                <a:cs typeface="Arial"/>
              </a:rPr>
              <a:t>suscipit</a:t>
            </a:r>
            <a:r>
              <a:rPr sz="2800" spc="-55" dirty="0">
                <a:solidFill>
                  <a:srgbClr val="FFFFFF"/>
                </a:solidFill>
                <a:latin typeface="Arial"/>
                <a:cs typeface="Arial"/>
              </a:rPr>
              <a:t> </a:t>
            </a:r>
            <a:r>
              <a:rPr sz="2800" spc="-25" dirty="0">
                <a:solidFill>
                  <a:srgbClr val="FFFFFF"/>
                </a:solidFill>
                <a:latin typeface="Arial"/>
                <a:cs typeface="Arial"/>
              </a:rPr>
              <a:t>sit </a:t>
            </a:r>
            <a:r>
              <a:rPr sz="2800" dirty="0">
                <a:solidFill>
                  <a:srgbClr val="FFFFFF"/>
                </a:solidFill>
                <a:latin typeface="Arial"/>
                <a:cs typeface="Arial"/>
              </a:rPr>
              <a:t>amet</a:t>
            </a:r>
            <a:r>
              <a:rPr sz="2800" spc="-35" dirty="0">
                <a:solidFill>
                  <a:srgbClr val="FFFFFF"/>
                </a:solidFill>
                <a:latin typeface="Arial"/>
                <a:cs typeface="Arial"/>
              </a:rPr>
              <a:t> </a:t>
            </a:r>
            <a:r>
              <a:rPr sz="2800" dirty="0">
                <a:solidFill>
                  <a:srgbClr val="FFFFFF"/>
                </a:solidFill>
                <a:latin typeface="Arial"/>
                <a:cs typeface="Arial"/>
              </a:rPr>
              <a:t>elit</a:t>
            </a:r>
            <a:r>
              <a:rPr sz="2800" spc="-35" dirty="0">
                <a:solidFill>
                  <a:srgbClr val="FFFFFF"/>
                </a:solidFill>
                <a:latin typeface="Arial"/>
                <a:cs typeface="Arial"/>
              </a:rPr>
              <a:t> </a:t>
            </a:r>
            <a:r>
              <a:rPr sz="2800" dirty="0">
                <a:solidFill>
                  <a:srgbClr val="FFFFFF"/>
                </a:solidFill>
                <a:latin typeface="Arial"/>
                <a:cs typeface="Arial"/>
              </a:rPr>
              <a:t>vel,</a:t>
            </a:r>
            <a:r>
              <a:rPr sz="2800" spc="-30" dirty="0">
                <a:solidFill>
                  <a:srgbClr val="FFFFFF"/>
                </a:solidFill>
                <a:latin typeface="Arial"/>
                <a:cs typeface="Arial"/>
              </a:rPr>
              <a:t> </a:t>
            </a:r>
            <a:r>
              <a:rPr sz="2800" spc="-10" dirty="0">
                <a:solidFill>
                  <a:srgbClr val="FFFFFF"/>
                </a:solidFill>
                <a:latin typeface="Arial"/>
                <a:cs typeface="Arial"/>
              </a:rPr>
              <a:t>vestibulum </a:t>
            </a:r>
            <a:r>
              <a:rPr sz="2800" dirty="0">
                <a:solidFill>
                  <a:srgbClr val="FFFFFF"/>
                </a:solidFill>
                <a:latin typeface="Arial"/>
                <a:cs typeface="Arial"/>
              </a:rPr>
              <a:t>commodo</a:t>
            </a:r>
            <a:r>
              <a:rPr sz="2800" spc="-80" dirty="0">
                <a:solidFill>
                  <a:srgbClr val="FFFFFF"/>
                </a:solidFill>
                <a:latin typeface="Arial"/>
                <a:cs typeface="Arial"/>
              </a:rPr>
              <a:t> </a:t>
            </a:r>
            <a:r>
              <a:rPr sz="2800" dirty="0">
                <a:solidFill>
                  <a:srgbClr val="FFFFFF"/>
                </a:solidFill>
                <a:latin typeface="Arial"/>
                <a:cs typeface="Arial"/>
              </a:rPr>
              <a:t>purus.</a:t>
            </a:r>
            <a:r>
              <a:rPr sz="2800" spc="-75" dirty="0">
                <a:solidFill>
                  <a:srgbClr val="FFFFFF"/>
                </a:solidFill>
                <a:latin typeface="Arial"/>
                <a:cs typeface="Arial"/>
              </a:rPr>
              <a:t> </a:t>
            </a:r>
            <a:r>
              <a:rPr sz="2800" dirty="0">
                <a:solidFill>
                  <a:srgbClr val="FFFFFF"/>
                </a:solidFill>
                <a:latin typeface="Arial"/>
                <a:cs typeface="Arial"/>
              </a:rPr>
              <a:t>Ut</a:t>
            </a:r>
            <a:r>
              <a:rPr sz="2800" spc="-80" dirty="0">
                <a:solidFill>
                  <a:srgbClr val="FFFFFF"/>
                </a:solidFill>
                <a:latin typeface="Arial"/>
                <a:cs typeface="Arial"/>
              </a:rPr>
              <a:t> </a:t>
            </a:r>
            <a:r>
              <a:rPr sz="2800" spc="-10" dirty="0">
                <a:solidFill>
                  <a:srgbClr val="FFFFFF"/>
                </a:solidFill>
                <a:latin typeface="Arial"/>
                <a:cs typeface="Arial"/>
              </a:rPr>
              <a:t>semper </a:t>
            </a:r>
            <a:r>
              <a:rPr sz="2800" dirty="0">
                <a:solidFill>
                  <a:srgbClr val="FFFFFF"/>
                </a:solidFill>
                <a:latin typeface="Arial"/>
                <a:cs typeface="Arial"/>
              </a:rPr>
              <a:t>dui</a:t>
            </a:r>
            <a:r>
              <a:rPr sz="2800" spc="-85" dirty="0">
                <a:solidFill>
                  <a:srgbClr val="FFFFFF"/>
                </a:solidFill>
                <a:latin typeface="Arial"/>
                <a:cs typeface="Arial"/>
              </a:rPr>
              <a:t> </a:t>
            </a:r>
            <a:r>
              <a:rPr sz="2800" dirty="0">
                <a:solidFill>
                  <a:srgbClr val="FFFFFF"/>
                </a:solidFill>
                <a:latin typeface="Arial"/>
                <a:cs typeface="Arial"/>
              </a:rPr>
              <a:t>magna,</a:t>
            </a:r>
            <a:r>
              <a:rPr sz="2800" spc="-80" dirty="0">
                <a:solidFill>
                  <a:srgbClr val="FFFFFF"/>
                </a:solidFill>
                <a:latin typeface="Arial"/>
                <a:cs typeface="Arial"/>
              </a:rPr>
              <a:t> </a:t>
            </a:r>
            <a:r>
              <a:rPr sz="2800" dirty="0">
                <a:solidFill>
                  <a:srgbClr val="FFFFFF"/>
                </a:solidFill>
                <a:latin typeface="Arial"/>
                <a:cs typeface="Arial"/>
              </a:rPr>
              <a:t>in</a:t>
            </a:r>
            <a:r>
              <a:rPr sz="2800" spc="-80" dirty="0">
                <a:solidFill>
                  <a:srgbClr val="FFFFFF"/>
                </a:solidFill>
                <a:latin typeface="Arial"/>
                <a:cs typeface="Arial"/>
              </a:rPr>
              <a:t> </a:t>
            </a:r>
            <a:r>
              <a:rPr sz="2800" dirty="0">
                <a:solidFill>
                  <a:srgbClr val="FFFFFF"/>
                </a:solidFill>
                <a:latin typeface="Arial"/>
                <a:cs typeface="Arial"/>
              </a:rPr>
              <a:t>commodo</a:t>
            </a:r>
            <a:r>
              <a:rPr sz="2800" spc="-80" dirty="0">
                <a:solidFill>
                  <a:srgbClr val="FFFFFF"/>
                </a:solidFill>
                <a:latin typeface="Arial"/>
                <a:cs typeface="Arial"/>
              </a:rPr>
              <a:t> </a:t>
            </a:r>
            <a:r>
              <a:rPr sz="2800" spc="-10" dirty="0">
                <a:solidFill>
                  <a:srgbClr val="FFFFFF"/>
                </a:solidFill>
                <a:latin typeface="Arial"/>
                <a:cs typeface="Arial"/>
              </a:rPr>
              <a:t>turpis </a:t>
            </a:r>
            <a:r>
              <a:rPr sz="2800" dirty="0">
                <a:solidFill>
                  <a:srgbClr val="FFFFFF"/>
                </a:solidFill>
                <a:latin typeface="Arial"/>
                <a:cs typeface="Arial"/>
              </a:rPr>
              <a:t>fermentum</a:t>
            </a:r>
            <a:r>
              <a:rPr sz="2800" spc="-135" dirty="0">
                <a:solidFill>
                  <a:srgbClr val="FFFFFF"/>
                </a:solidFill>
                <a:latin typeface="Arial"/>
                <a:cs typeface="Arial"/>
              </a:rPr>
              <a:t> </a:t>
            </a:r>
            <a:r>
              <a:rPr sz="2800" spc="-25" dirty="0">
                <a:solidFill>
                  <a:srgbClr val="FFFFFF"/>
                </a:solidFill>
                <a:latin typeface="Arial"/>
                <a:cs typeface="Arial"/>
              </a:rPr>
              <a:t>id.</a:t>
            </a:r>
            <a:endParaRPr sz="2800">
              <a:latin typeface="Arial"/>
              <a:cs typeface="Arial"/>
            </a:endParaRPr>
          </a:p>
        </p:txBody>
      </p:sp>
      <p:pic>
        <p:nvPicPr>
          <p:cNvPr id="26" name="Imagem 25">
            <a:extLst>
              <a:ext uri="{FF2B5EF4-FFF2-40B4-BE49-F238E27FC236}">
                <a16:creationId xmlns:a16="http://schemas.microsoft.com/office/drawing/2014/main" id="{87C4944E-7445-515E-4493-8AA42473F56A}"/>
              </a:ext>
            </a:extLst>
          </p:cNvPr>
          <p:cNvPicPr>
            <a:picLocks noChangeAspect="1"/>
          </p:cNvPicPr>
          <p:nvPr/>
        </p:nvPicPr>
        <p:blipFill>
          <a:blip r:embed="rId4"/>
          <a:stretch>
            <a:fillRect/>
          </a:stretch>
        </p:blipFill>
        <p:spPr>
          <a:xfrm>
            <a:off x="17367250" y="10044377"/>
            <a:ext cx="2197100" cy="588697"/>
          </a:xfrm>
          <a:prstGeom prst="rect">
            <a:avLst/>
          </a:prstGeom>
        </p:spPr>
      </p:pic>
      <p:pic>
        <p:nvPicPr>
          <p:cNvPr id="29" name="Imagem 28">
            <a:extLst>
              <a:ext uri="{FF2B5EF4-FFF2-40B4-BE49-F238E27FC236}">
                <a16:creationId xmlns:a16="http://schemas.microsoft.com/office/drawing/2014/main" id="{3468490B-AFC6-D76F-F334-3E32F5DF730F}"/>
              </a:ext>
            </a:extLst>
          </p:cNvPr>
          <p:cNvPicPr>
            <a:picLocks noChangeAspect="1"/>
          </p:cNvPicPr>
          <p:nvPr/>
        </p:nvPicPr>
        <p:blipFill>
          <a:blip r:embed="rId5"/>
          <a:stretch>
            <a:fillRect/>
          </a:stretch>
        </p:blipFill>
        <p:spPr>
          <a:xfrm>
            <a:off x="8421624" y="1791019"/>
            <a:ext cx="3260852" cy="3111500"/>
          </a:xfrm>
          <a:prstGeom prst="rect">
            <a:avLst/>
          </a:prstGeom>
        </p:spPr>
      </p:pic>
      <p:pic>
        <p:nvPicPr>
          <p:cNvPr id="30" name="Imagem 29">
            <a:extLst>
              <a:ext uri="{FF2B5EF4-FFF2-40B4-BE49-F238E27FC236}">
                <a16:creationId xmlns:a16="http://schemas.microsoft.com/office/drawing/2014/main" id="{A0106FCB-C328-E581-AE67-1A5B4DBDE06B}"/>
              </a:ext>
            </a:extLst>
          </p:cNvPr>
          <p:cNvPicPr>
            <a:picLocks noChangeAspect="1"/>
          </p:cNvPicPr>
          <p:nvPr/>
        </p:nvPicPr>
        <p:blipFill>
          <a:blip r:embed="rId6"/>
          <a:stretch>
            <a:fillRect/>
          </a:stretch>
        </p:blipFill>
        <p:spPr>
          <a:xfrm>
            <a:off x="968827" y="2480563"/>
            <a:ext cx="4274502" cy="2035477"/>
          </a:xfrm>
          <a:prstGeom prst="rect">
            <a:avLst/>
          </a:prstGeom>
        </p:spPr>
      </p:pic>
      <p:pic>
        <p:nvPicPr>
          <p:cNvPr id="32" name="Imagem 31">
            <a:extLst>
              <a:ext uri="{FF2B5EF4-FFF2-40B4-BE49-F238E27FC236}">
                <a16:creationId xmlns:a16="http://schemas.microsoft.com/office/drawing/2014/main" id="{C832B15D-B7F3-7454-4C62-43B36C8B4564}"/>
              </a:ext>
            </a:extLst>
          </p:cNvPr>
          <p:cNvPicPr>
            <a:picLocks noChangeAspect="1"/>
          </p:cNvPicPr>
          <p:nvPr/>
        </p:nvPicPr>
        <p:blipFill>
          <a:blip r:embed="rId7"/>
          <a:stretch>
            <a:fillRect/>
          </a:stretch>
        </p:blipFill>
        <p:spPr>
          <a:xfrm>
            <a:off x="15919450" y="1831455"/>
            <a:ext cx="1752600" cy="28660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object 41"/>
          <p:cNvSpPr txBox="1">
            <a:spLocks noGrp="1"/>
          </p:cNvSpPr>
          <p:nvPr>
            <p:ph type="title"/>
          </p:nvPr>
        </p:nvSpPr>
        <p:spPr>
          <a:prstGeom prst="rect">
            <a:avLst/>
          </a:prstGeom>
        </p:spPr>
        <p:txBody>
          <a:bodyPr vert="horz" wrap="square" lIns="0" tIns="12065" rIns="0" bIns="0" rtlCol="0">
            <a:spAutoFit/>
          </a:bodyPr>
          <a:lstStyle/>
          <a:p>
            <a:pPr marL="12700" marR="5080">
              <a:lnSpc>
                <a:spcPct val="100200"/>
              </a:lnSpc>
              <a:spcBef>
                <a:spcPts val="95"/>
              </a:spcBef>
            </a:pPr>
            <a:r>
              <a:rPr dirty="0"/>
              <a:t>Phasellus</a:t>
            </a:r>
            <a:r>
              <a:rPr spc="-40" dirty="0"/>
              <a:t> </a:t>
            </a:r>
            <a:r>
              <a:rPr spc="-10" dirty="0"/>
              <a:t>mollis </a:t>
            </a:r>
            <a:r>
              <a:rPr dirty="0"/>
              <a:t>nulla</a:t>
            </a:r>
            <a:r>
              <a:rPr spc="-20" dirty="0"/>
              <a:t> </a:t>
            </a:r>
            <a:r>
              <a:rPr spc="-10" dirty="0"/>
              <a:t>tristique</a:t>
            </a:r>
          </a:p>
        </p:txBody>
      </p:sp>
      <p:sp>
        <p:nvSpPr>
          <p:cNvPr id="42" name="object 42"/>
          <p:cNvSpPr txBox="1">
            <a:spLocks noGrp="1"/>
          </p:cNvSpPr>
          <p:nvPr>
            <p:ph type="body" idx="1"/>
          </p:nvPr>
        </p:nvSpPr>
        <p:spPr>
          <a:prstGeom prst="rect">
            <a:avLst/>
          </a:prstGeom>
        </p:spPr>
        <p:txBody>
          <a:bodyPr vert="horz" wrap="square" lIns="0" tIns="13335" rIns="0" bIns="0" rtlCol="0">
            <a:spAutoFit/>
          </a:bodyPr>
          <a:lstStyle/>
          <a:p>
            <a:pPr marL="12700" marR="5080">
              <a:lnSpc>
                <a:spcPct val="100000"/>
              </a:lnSpc>
              <a:spcBef>
                <a:spcPts val="105"/>
              </a:spcBef>
            </a:pPr>
            <a:r>
              <a:rPr dirty="0"/>
              <a:t>Duis</a:t>
            </a:r>
            <a:r>
              <a:rPr spc="-45" dirty="0"/>
              <a:t> </a:t>
            </a:r>
            <a:r>
              <a:rPr dirty="0"/>
              <a:t>magna</a:t>
            </a:r>
            <a:r>
              <a:rPr spc="-40" dirty="0"/>
              <a:t> </a:t>
            </a:r>
            <a:r>
              <a:rPr dirty="0"/>
              <a:t>eros,</a:t>
            </a:r>
            <a:r>
              <a:rPr spc="-40" dirty="0"/>
              <a:t> </a:t>
            </a:r>
            <a:r>
              <a:rPr dirty="0"/>
              <a:t>suscipit</a:t>
            </a:r>
            <a:r>
              <a:rPr spc="-40" dirty="0"/>
              <a:t> </a:t>
            </a:r>
            <a:r>
              <a:rPr dirty="0"/>
              <a:t>sit</a:t>
            </a:r>
            <a:r>
              <a:rPr spc="-40" dirty="0"/>
              <a:t> </a:t>
            </a:r>
            <a:r>
              <a:rPr dirty="0"/>
              <a:t>amet</a:t>
            </a:r>
            <a:r>
              <a:rPr spc="-40" dirty="0"/>
              <a:t> </a:t>
            </a:r>
            <a:r>
              <a:rPr dirty="0"/>
              <a:t>elit</a:t>
            </a:r>
            <a:r>
              <a:rPr spc="-40" dirty="0"/>
              <a:t> </a:t>
            </a:r>
            <a:r>
              <a:rPr dirty="0"/>
              <a:t>vel,</a:t>
            </a:r>
            <a:r>
              <a:rPr spc="-40" dirty="0"/>
              <a:t> </a:t>
            </a:r>
            <a:r>
              <a:rPr spc="-10" dirty="0"/>
              <a:t>vestibulum </a:t>
            </a:r>
            <a:r>
              <a:rPr dirty="0"/>
              <a:t>commodo</a:t>
            </a:r>
            <a:r>
              <a:rPr spc="-75" dirty="0"/>
              <a:t> </a:t>
            </a:r>
            <a:r>
              <a:rPr dirty="0"/>
              <a:t>purus.</a:t>
            </a:r>
            <a:r>
              <a:rPr spc="-70" dirty="0"/>
              <a:t> </a:t>
            </a:r>
            <a:r>
              <a:rPr dirty="0"/>
              <a:t>Ut</a:t>
            </a:r>
            <a:r>
              <a:rPr spc="-70" dirty="0"/>
              <a:t> </a:t>
            </a:r>
            <a:r>
              <a:rPr dirty="0"/>
              <a:t>semper</a:t>
            </a:r>
            <a:r>
              <a:rPr spc="-70" dirty="0"/>
              <a:t> </a:t>
            </a:r>
            <a:r>
              <a:rPr dirty="0"/>
              <a:t>dui</a:t>
            </a:r>
            <a:r>
              <a:rPr spc="-70" dirty="0"/>
              <a:t> </a:t>
            </a:r>
            <a:r>
              <a:rPr dirty="0"/>
              <a:t>magna,</a:t>
            </a:r>
            <a:r>
              <a:rPr spc="-70" dirty="0"/>
              <a:t> </a:t>
            </a:r>
            <a:r>
              <a:rPr dirty="0"/>
              <a:t>in</a:t>
            </a:r>
            <a:r>
              <a:rPr spc="-70" dirty="0"/>
              <a:t> </a:t>
            </a:r>
            <a:r>
              <a:rPr spc="-10" dirty="0"/>
              <a:t>commodo </a:t>
            </a:r>
            <a:r>
              <a:rPr dirty="0"/>
              <a:t>turpis</a:t>
            </a:r>
            <a:r>
              <a:rPr spc="-70" dirty="0"/>
              <a:t> </a:t>
            </a:r>
            <a:r>
              <a:rPr dirty="0"/>
              <a:t>fermentum</a:t>
            </a:r>
            <a:r>
              <a:rPr spc="-65" dirty="0"/>
              <a:t> </a:t>
            </a:r>
            <a:r>
              <a:rPr dirty="0"/>
              <a:t>id.</a:t>
            </a:r>
            <a:r>
              <a:rPr spc="-65" dirty="0"/>
              <a:t> </a:t>
            </a:r>
            <a:r>
              <a:rPr dirty="0"/>
              <a:t>Integer</a:t>
            </a:r>
            <a:r>
              <a:rPr spc="-70" dirty="0"/>
              <a:t> </a:t>
            </a:r>
            <a:r>
              <a:rPr dirty="0"/>
              <a:t>odio</a:t>
            </a:r>
            <a:r>
              <a:rPr spc="-65" dirty="0"/>
              <a:t> </a:t>
            </a:r>
            <a:r>
              <a:rPr dirty="0"/>
              <a:t>lorem,</a:t>
            </a:r>
            <a:r>
              <a:rPr spc="-65" dirty="0"/>
              <a:t> </a:t>
            </a:r>
            <a:r>
              <a:rPr dirty="0"/>
              <a:t>mattis</a:t>
            </a:r>
            <a:r>
              <a:rPr spc="-70" dirty="0"/>
              <a:t> </a:t>
            </a:r>
            <a:r>
              <a:rPr spc="-25" dirty="0"/>
              <a:t>eu </a:t>
            </a:r>
            <a:r>
              <a:rPr dirty="0"/>
              <a:t>aliquet</a:t>
            </a:r>
            <a:r>
              <a:rPr spc="-70" dirty="0"/>
              <a:t> </a:t>
            </a:r>
            <a:r>
              <a:rPr dirty="0"/>
              <a:t>eget,</a:t>
            </a:r>
            <a:r>
              <a:rPr spc="-70" dirty="0"/>
              <a:t> </a:t>
            </a:r>
            <a:r>
              <a:rPr dirty="0"/>
              <a:t>congue</a:t>
            </a:r>
            <a:r>
              <a:rPr spc="-65" dirty="0"/>
              <a:t> </a:t>
            </a:r>
            <a:r>
              <a:rPr dirty="0"/>
              <a:t>in</a:t>
            </a:r>
            <a:r>
              <a:rPr spc="-70" dirty="0"/>
              <a:t> </a:t>
            </a:r>
            <a:r>
              <a:rPr dirty="0"/>
              <a:t>odio.Phasellus</a:t>
            </a:r>
            <a:r>
              <a:rPr spc="-70" dirty="0"/>
              <a:t> </a:t>
            </a:r>
            <a:r>
              <a:rPr dirty="0"/>
              <a:t>sagittis</a:t>
            </a:r>
            <a:r>
              <a:rPr spc="-65" dirty="0"/>
              <a:t> </a:t>
            </a:r>
            <a:r>
              <a:rPr spc="-10" dirty="0"/>
              <a:t>sapien </a:t>
            </a:r>
            <a:r>
              <a:rPr dirty="0"/>
              <a:t>sit</a:t>
            </a:r>
            <a:r>
              <a:rPr spc="-85" dirty="0"/>
              <a:t> </a:t>
            </a:r>
            <a:r>
              <a:rPr dirty="0"/>
              <a:t>amet</a:t>
            </a:r>
            <a:r>
              <a:rPr spc="-80" dirty="0"/>
              <a:t> </a:t>
            </a:r>
            <a:r>
              <a:rPr dirty="0"/>
              <a:t>quam</a:t>
            </a:r>
            <a:r>
              <a:rPr spc="-80" dirty="0"/>
              <a:t> </a:t>
            </a:r>
            <a:r>
              <a:rPr dirty="0"/>
              <a:t>maximus,</a:t>
            </a:r>
            <a:r>
              <a:rPr spc="-85" dirty="0"/>
              <a:t> </a:t>
            </a:r>
            <a:r>
              <a:rPr dirty="0"/>
              <a:t>vitae</a:t>
            </a:r>
            <a:r>
              <a:rPr spc="-80" dirty="0"/>
              <a:t> </a:t>
            </a:r>
            <a:r>
              <a:rPr dirty="0"/>
              <a:t>molestie</a:t>
            </a:r>
            <a:r>
              <a:rPr spc="-80" dirty="0"/>
              <a:t> </a:t>
            </a:r>
            <a:r>
              <a:rPr dirty="0"/>
              <a:t>augue</a:t>
            </a:r>
            <a:r>
              <a:rPr spc="-80" dirty="0"/>
              <a:t> </a:t>
            </a:r>
            <a:r>
              <a:rPr spc="-10" dirty="0"/>
              <a:t>cursus. </a:t>
            </a:r>
            <a:r>
              <a:rPr dirty="0"/>
              <a:t>Aliquam</a:t>
            </a:r>
            <a:r>
              <a:rPr spc="-80" dirty="0"/>
              <a:t> </a:t>
            </a:r>
            <a:r>
              <a:rPr dirty="0"/>
              <a:t>nec</a:t>
            </a:r>
            <a:r>
              <a:rPr spc="-75" dirty="0"/>
              <a:t> </a:t>
            </a:r>
            <a:r>
              <a:rPr dirty="0"/>
              <a:t>rutrum</a:t>
            </a:r>
            <a:r>
              <a:rPr spc="-75" dirty="0"/>
              <a:t> </a:t>
            </a:r>
            <a:r>
              <a:rPr spc="-10" dirty="0"/>
              <a:t>nisi.</a:t>
            </a:r>
          </a:p>
        </p:txBody>
      </p:sp>
      <p:pic>
        <p:nvPicPr>
          <p:cNvPr id="43" name="Imagem 42">
            <a:extLst>
              <a:ext uri="{FF2B5EF4-FFF2-40B4-BE49-F238E27FC236}">
                <a16:creationId xmlns:a16="http://schemas.microsoft.com/office/drawing/2014/main" id="{2448BE16-32FC-1294-2921-E1C61303F37E}"/>
              </a:ext>
            </a:extLst>
          </p:cNvPr>
          <p:cNvPicPr>
            <a:picLocks noChangeAspect="1"/>
          </p:cNvPicPr>
          <p:nvPr/>
        </p:nvPicPr>
        <p:blipFill>
          <a:blip r:embed="rId3"/>
          <a:stretch>
            <a:fillRect/>
          </a:stretch>
        </p:blipFill>
        <p:spPr>
          <a:xfrm>
            <a:off x="17367250" y="10044377"/>
            <a:ext cx="2197100" cy="588697"/>
          </a:xfrm>
          <a:prstGeom prst="rect">
            <a:avLst/>
          </a:prstGeom>
        </p:spPr>
      </p:pic>
      <p:pic>
        <p:nvPicPr>
          <p:cNvPr id="44" name="Imagem 43">
            <a:extLst>
              <a:ext uri="{FF2B5EF4-FFF2-40B4-BE49-F238E27FC236}">
                <a16:creationId xmlns:a16="http://schemas.microsoft.com/office/drawing/2014/main" id="{A533D276-D1C6-A11F-BEBC-698CD3C3622B}"/>
              </a:ext>
            </a:extLst>
          </p:cNvPr>
          <p:cNvPicPr>
            <a:picLocks noChangeAspect="1"/>
          </p:cNvPicPr>
          <p:nvPr/>
        </p:nvPicPr>
        <p:blipFill>
          <a:blip r:embed="rId4"/>
          <a:stretch>
            <a:fillRect/>
          </a:stretch>
        </p:blipFill>
        <p:spPr>
          <a:xfrm>
            <a:off x="450851" y="473075"/>
            <a:ext cx="4800600" cy="815996"/>
          </a:xfrm>
          <a:prstGeom prst="rect">
            <a:avLst/>
          </a:prstGeom>
        </p:spPr>
      </p:pic>
      <p:pic>
        <p:nvPicPr>
          <p:cNvPr id="47" name="Imagem 46">
            <a:extLst>
              <a:ext uri="{FF2B5EF4-FFF2-40B4-BE49-F238E27FC236}">
                <a16:creationId xmlns:a16="http://schemas.microsoft.com/office/drawing/2014/main" id="{07E2D79B-8ABD-40CE-511C-2212BAA3DB75}"/>
              </a:ext>
            </a:extLst>
          </p:cNvPr>
          <p:cNvPicPr>
            <a:picLocks noChangeAspect="1"/>
          </p:cNvPicPr>
          <p:nvPr/>
        </p:nvPicPr>
        <p:blipFill>
          <a:blip r:embed="rId5"/>
          <a:stretch>
            <a:fillRect/>
          </a:stretch>
        </p:blipFill>
        <p:spPr>
          <a:xfrm>
            <a:off x="2203450" y="2682875"/>
            <a:ext cx="5341253" cy="53412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4" name="Imagem 43">
            <a:extLst>
              <a:ext uri="{FF2B5EF4-FFF2-40B4-BE49-F238E27FC236}">
                <a16:creationId xmlns:a16="http://schemas.microsoft.com/office/drawing/2014/main" id="{7F4E09C4-2291-A54B-ABCA-EF94B0147CBF}"/>
              </a:ext>
            </a:extLst>
          </p:cNvPr>
          <p:cNvPicPr>
            <a:picLocks noChangeAspect="1"/>
          </p:cNvPicPr>
          <p:nvPr/>
        </p:nvPicPr>
        <p:blipFill>
          <a:blip r:embed="rId3"/>
          <a:stretch>
            <a:fillRect/>
          </a:stretch>
        </p:blipFill>
        <p:spPr>
          <a:xfrm>
            <a:off x="4227948" y="3773751"/>
            <a:ext cx="4616511" cy="3761054"/>
          </a:xfrm>
          <a:prstGeom prst="rect">
            <a:avLst/>
          </a:prstGeom>
        </p:spPr>
      </p:pic>
      <p:sp>
        <p:nvSpPr>
          <p:cNvPr id="46" name="object 30">
            <a:extLst>
              <a:ext uri="{FF2B5EF4-FFF2-40B4-BE49-F238E27FC236}">
                <a16:creationId xmlns:a16="http://schemas.microsoft.com/office/drawing/2014/main" id="{6C70AF50-1E09-CDD8-0F8B-02ACDB6ECA92}"/>
              </a:ext>
            </a:extLst>
          </p:cNvPr>
          <p:cNvSpPr/>
          <p:nvPr/>
        </p:nvSpPr>
        <p:spPr>
          <a:xfrm>
            <a:off x="9246989" y="4554855"/>
            <a:ext cx="0" cy="2199640"/>
          </a:xfrm>
          <a:custGeom>
            <a:avLst/>
            <a:gdLst/>
            <a:ahLst/>
            <a:cxnLst/>
            <a:rect l="l" t="t" r="r" b="b"/>
            <a:pathLst>
              <a:path h="2199640">
                <a:moveTo>
                  <a:pt x="0" y="0"/>
                </a:moveTo>
                <a:lnTo>
                  <a:pt x="0" y="2199618"/>
                </a:lnTo>
              </a:path>
            </a:pathLst>
          </a:custGeom>
          <a:ln w="59359">
            <a:solidFill>
              <a:srgbClr val="FFFFFF"/>
            </a:solidFill>
          </a:ln>
        </p:spPr>
        <p:txBody>
          <a:bodyPr wrap="square" lIns="0" tIns="0" rIns="0" bIns="0" rtlCol="0"/>
          <a:lstStyle/>
          <a:p>
            <a:endParaRPr/>
          </a:p>
        </p:txBody>
      </p:sp>
      <p:sp>
        <p:nvSpPr>
          <p:cNvPr id="47" name="object 2">
            <a:extLst>
              <a:ext uri="{FF2B5EF4-FFF2-40B4-BE49-F238E27FC236}">
                <a16:creationId xmlns:a16="http://schemas.microsoft.com/office/drawing/2014/main" id="{BDB60719-798B-33D0-EEA2-07EBC0472291}"/>
              </a:ext>
            </a:extLst>
          </p:cNvPr>
          <p:cNvSpPr txBox="1">
            <a:spLocks/>
          </p:cNvSpPr>
          <p:nvPr/>
        </p:nvSpPr>
        <p:spPr>
          <a:xfrm>
            <a:off x="10052050" y="4622770"/>
            <a:ext cx="7162789" cy="1810111"/>
          </a:xfrm>
          <a:prstGeom prst="rect">
            <a:avLst/>
          </a:prstGeom>
        </p:spPr>
        <p:txBody>
          <a:bodyPr vert="horz" wrap="square" lIns="0" tIns="17145" rIns="0" bIns="0" rtlCol="0">
            <a:spAutoFit/>
          </a:bodyPr>
          <a:lstStyle>
            <a:lvl1pPr>
              <a:defRPr>
                <a:latin typeface="+mj-lt"/>
                <a:ea typeface="+mj-ea"/>
                <a:cs typeface="+mj-cs"/>
              </a:defRPr>
            </a:lvl1pPr>
          </a:lstStyle>
          <a:p>
            <a:pPr marL="12700">
              <a:spcBef>
                <a:spcPts val="135"/>
              </a:spcBef>
            </a:pPr>
            <a:r>
              <a:rPr lang="pt-BR" sz="11650" b="1" spc="-10" dirty="0">
                <a:solidFill>
                  <a:schemeClr val="bg1"/>
                </a:solidFill>
                <a:latin typeface="Arial" panose="020B0604020202020204" pitchFamily="34" charset="0"/>
                <a:cs typeface="Arial" panose="020B0604020202020204" pitchFamily="34" charset="0"/>
              </a:rPr>
              <a:t>Obrigado</a:t>
            </a:r>
            <a:endParaRPr lang="pt-BR" sz="1165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B4D434AD76C7842BC0C20F4715145DC" ma:contentTypeVersion="3" ma:contentTypeDescription="Crie um novo documento." ma:contentTypeScope="" ma:versionID="dae34f122e341c53267056ab103d0571">
  <xsd:schema xmlns:xsd="http://www.w3.org/2001/XMLSchema" xmlns:xs="http://www.w3.org/2001/XMLSchema" xmlns:p="http://schemas.microsoft.com/office/2006/metadata/properties" xmlns:ns2="085c33b8-b66a-4fc4-a4cb-6e6dde8a2717" targetNamespace="http://schemas.microsoft.com/office/2006/metadata/properties" ma:root="true" ma:fieldsID="00e80e0a8872a358e8d1537b7f65bcaa" ns2:_="">
    <xsd:import namespace="085c33b8-b66a-4fc4-a4cb-6e6dde8a271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c33b8-b66a-4fc4-a4cb-6e6dde8a27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59AAA2-46BE-411A-93B5-AACF45E12BBB}"/>
</file>

<file path=customXml/itemProps2.xml><?xml version="1.0" encoding="utf-8"?>
<ds:datastoreItem xmlns:ds="http://schemas.openxmlformats.org/officeDocument/2006/customXml" ds:itemID="{FA3C0261-D720-4300-A0BD-CE55FB894044}"/>
</file>

<file path=customXml/itemProps3.xml><?xml version="1.0" encoding="utf-8"?>
<ds:datastoreItem xmlns:ds="http://schemas.openxmlformats.org/officeDocument/2006/customXml" ds:itemID="{F397F523-0663-4804-9B07-225DD8BF0AB4}"/>
</file>

<file path=docMetadata/LabelInfo.xml><?xml version="1.0" encoding="utf-8"?>
<clbl:labelList xmlns:clbl="http://schemas.microsoft.com/office/2020/mipLabelMetadata">
  <clbl:label id="{ca0fe36a-3a81-4cd2-a2b1-1de809777ddf}" enabled="1" method="Privileged" siteId="{8f309b91-b060-4b60-bbb5-091c51b75cfd}" removed="0"/>
</clbl:labelList>
</file>

<file path=docProps/app.xml><?xml version="1.0" encoding="utf-8"?>
<Properties xmlns="http://schemas.openxmlformats.org/officeDocument/2006/extended-properties" xmlns:vt="http://schemas.openxmlformats.org/officeDocument/2006/docPropsVTypes">
  <Template/>
  <TotalTime>8</TotalTime>
  <Words>294</Words>
  <Application>Microsoft Macintosh PowerPoint</Application>
  <PresentationFormat>Personalizar</PresentationFormat>
  <Paragraphs>17</Paragraphs>
  <Slides>7</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7</vt:i4>
      </vt:variant>
    </vt:vector>
  </HeadingPairs>
  <TitlesOfParts>
    <vt:vector size="11" baseType="lpstr">
      <vt:lpstr>Aptos</vt:lpstr>
      <vt:lpstr>Arial</vt:lpstr>
      <vt:lpstr>Calibri</vt:lpstr>
      <vt:lpstr>Office Theme</vt:lpstr>
      <vt:lpstr>Apresentação do PowerPoint</vt:lpstr>
      <vt:lpstr>Assunto</vt:lpstr>
      <vt:lpstr>Phasellus mollis nulla tristique</vt:lpstr>
      <vt:lpstr>Phasellus mollis nulla tristique</vt:lpstr>
      <vt:lpstr>Apresentação do PowerPoint</vt:lpstr>
      <vt:lpstr>Phasellus mollis nulla tristique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000-70821 PPT Outrubro Rosa 2025</dc:title>
  <cp:lastModifiedBy>Andrew Back melo</cp:lastModifiedBy>
  <cp:revision>1</cp:revision>
  <dcterms:created xsi:type="dcterms:W3CDTF">2025-09-23T13:05:02Z</dcterms:created>
  <dcterms:modified xsi:type="dcterms:W3CDTF">2025-09-23T13:13:58Z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2025-09-23T00:00:00Z</vt:filetime>
  </property>
  <property fmtid="{D5CDD505-2E9C-101B-9397-08002B2CF9AE}" pid="3" name="Creator">
    <vt:lpwstr>Adobe Illustrator 29.8 (Macintosh)</vt:lpwstr>
  </property>
  <property fmtid="{D5CDD505-2E9C-101B-9397-08002B2CF9AE}" pid="4" name="CreatorVersion">
    <vt:lpwstr>21.0.0</vt:lpwstr>
  </property>
  <property fmtid="{D5CDD505-2E9C-101B-9397-08002B2CF9AE}" pid="5" name="LastSaved">
    <vt:filetime>2025-09-23T00:00:00Z</vt:filetime>
  </property>
  <property fmtid="{D5CDD505-2E9C-101B-9397-08002B2CF9AE}" pid="6" name="Producer">
    <vt:lpwstr>Adobe PDF library 17.00</vt:lpwstr>
  </property>
  <property fmtid="{D5CDD505-2E9C-101B-9397-08002B2CF9AE}" pid="7" name="ClassificationContentMarkingFooterLocations">
    <vt:lpwstr>Office Theme:8</vt:lpwstr>
  </property>
  <property fmtid="{D5CDD505-2E9C-101B-9397-08002B2CF9AE}" pid="8" name="ClassificationContentMarkingFooterText">
    <vt:lpwstr>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vt:lpwstr>
  </property>
  <property fmtid="{D5CDD505-2E9C-101B-9397-08002B2CF9AE}" pid="9" name="ContentTypeId">
    <vt:lpwstr>0x010100EB4D434AD76C7842BC0C20F4715145DC</vt:lpwstr>
  </property>
</Properties>
</file>