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0158413" cy="180609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85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59B8"/>
    <a:srgbClr val="0B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howGuides="1">
      <p:cViewPr>
        <p:scale>
          <a:sx n="68" d="100"/>
          <a:sy n="68" d="100"/>
        </p:scale>
        <p:origin x="1952" y="-320"/>
      </p:cViewPr>
      <p:guideLst>
        <p:guide orient="horz" pos="7185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881" y="2955816"/>
            <a:ext cx="8634651" cy="6287900"/>
          </a:xfrm>
        </p:spPr>
        <p:txBody>
          <a:bodyPr anchor="b"/>
          <a:lstStyle>
            <a:lvl1pPr algn="ctr">
              <a:defRPr sz="6665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9802" y="9486201"/>
            <a:ext cx="7618810" cy="4360557"/>
          </a:xfrm>
        </p:spPr>
        <p:txBody>
          <a:bodyPr/>
          <a:lstStyle>
            <a:lvl1pPr marL="0" indent="0" algn="ctr">
              <a:buNone/>
              <a:defRPr sz="2666"/>
            </a:lvl1pPr>
            <a:lvl2pPr marL="507903" indent="0" algn="ctr">
              <a:buNone/>
              <a:defRPr sz="2222"/>
            </a:lvl2pPr>
            <a:lvl3pPr marL="1015807" indent="0" algn="ctr">
              <a:buNone/>
              <a:defRPr sz="2000"/>
            </a:lvl3pPr>
            <a:lvl4pPr marL="1523710" indent="0" algn="ctr">
              <a:buNone/>
              <a:defRPr sz="1777"/>
            </a:lvl4pPr>
            <a:lvl5pPr marL="2031614" indent="0" algn="ctr">
              <a:buNone/>
              <a:defRPr sz="1777"/>
            </a:lvl5pPr>
            <a:lvl6pPr marL="2539517" indent="0" algn="ctr">
              <a:buNone/>
              <a:defRPr sz="1777"/>
            </a:lvl6pPr>
            <a:lvl7pPr marL="3047421" indent="0" algn="ctr">
              <a:buNone/>
              <a:defRPr sz="1777"/>
            </a:lvl7pPr>
            <a:lvl8pPr marL="3555324" indent="0" algn="ctr">
              <a:buNone/>
              <a:defRPr sz="1777"/>
            </a:lvl8pPr>
            <a:lvl9pPr marL="4063228" indent="0" algn="ctr">
              <a:buNone/>
              <a:defRPr sz="1777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7344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428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9615" y="961581"/>
            <a:ext cx="2190408" cy="1530585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392" y="961581"/>
            <a:ext cx="6444243" cy="15305852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368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152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101" y="4502710"/>
            <a:ext cx="8761631" cy="7512868"/>
          </a:xfrm>
        </p:spPr>
        <p:txBody>
          <a:bodyPr anchor="b"/>
          <a:lstStyle>
            <a:lvl1pPr>
              <a:defRPr sz="6665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101" y="12086652"/>
            <a:ext cx="8761631" cy="3950840"/>
          </a:xfrm>
        </p:spPr>
        <p:txBody>
          <a:bodyPr/>
          <a:lstStyle>
            <a:lvl1pPr marL="0" indent="0">
              <a:buNone/>
              <a:defRPr sz="2666">
                <a:solidFill>
                  <a:schemeClr val="tx1">
                    <a:tint val="82000"/>
                  </a:schemeClr>
                </a:solidFill>
              </a:defRPr>
            </a:lvl1pPr>
            <a:lvl2pPr marL="507903" indent="0">
              <a:buNone/>
              <a:defRPr sz="2222">
                <a:solidFill>
                  <a:schemeClr val="tx1">
                    <a:tint val="82000"/>
                  </a:schemeClr>
                </a:solidFill>
              </a:defRPr>
            </a:lvl2pPr>
            <a:lvl3pPr marL="1015807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3pPr>
            <a:lvl4pPr marL="1523710" indent="0">
              <a:buNone/>
              <a:defRPr sz="1777">
                <a:solidFill>
                  <a:schemeClr val="tx1">
                    <a:tint val="82000"/>
                  </a:schemeClr>
                </a:solidFill>
              </a:defRPr>
            </a:lvl4pPr>
            <a:lvl5pPr marL="2031614" indent="0">
              <a:buNone/>
              <a:defRPr sz="1777">
                <a:solidFill>
                  <a:schemeClr val="tx1">
                    <a:tint val="82000"/>
                  </a:schemeClr>
                </a:solidFill>
              </a:defRPr>
            </a:lvl5pPr>
            <a:lvl6pPr marL="2539517" indent="0">
              <a:buNone/>
              <a:defRPr sz="1777">
                <a:solidFill>
                  <a:schemeClr val="tx1">
                    <a:tint val="82000"/>
                  </a:schemeClr>
                </a:solidFill>
              </a:defRPr>
            </a:lvl6pPr>
            <a:lvl7pPr marL="3047421" indent="0">
              <a:buNone/>
              <a:defRPr sz="1777">
                <a:solidFill>
                  <a:schemeClr val="tx1">
                    <a:tint val="82000"/>
                  </a:schemeClr>
                </a:solidFill>
              </a:defRPr>
            </a:lvl7pPr>
            <a:lvl8pPr marL="3555324" indent="0">
              <a:buNone/>
              <a:defRPr sz="1777">
                <a:solidFill>
                  <a:schemeClr val="tx1">
                    <a:tint val="82000"/>
                  </a:schemeClr>
                </a:solidFill>
              </a:defRPr>
            </a:lvl8pPr>
            <a:lvl9pPr marL="4063228" indent="0">
              <a:buNone/>
              <a:defRPr sz="177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65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391" y="4807902"/>
            <a:ext cx="4317326" cy="1145953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2696" y="4807902"/>
            <a:ext cx="4317326" cy="1145953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274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714" y="961584"/>
            <a:ext cx="8761631" cy="349095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715" y="4427452"/>
            <a:ext cx="4297484" cy="2169826"/>
          </a:xfrm>
        </p:spPr>
        <p:txBody>
          <a:bodyPr anchor="b"/>
          <a:lstStyle>
            <a:lvl1pPr marL="0" indent="0">
              <a:buNone/>
              <a:defRPr sz="2666" b="1"/>
            </a:lvl1pPr>
            <a:lvl2pPr marL="507903" indent="0">
              <a:buNone/>
              <a:defRPr sz="2222" b="1"/>
            </a:lvl2pPr>
            <a:lvl3pPr marL="1015807" indent="0">
              <a:buNone/>
              <a:defRPr sz="2000" b="1"/>
            </a:lvl3pPr>
            <a:lvl4pPr marL="1523710" indent="0">
              <a:buNone/>
              <a:defRPr sz="1777" b="1"/>
            </a:lvl4pPr>
            <a:lvl5pPr marL="2031614" indent="0">
              <a:buNone/>
              <a:defRPr sz="1777" b="1"/>
            </a:lvl5pPr>
            <a:lvl6pPr marL="2539517" indent="0">
              <a:buNone/>
              <a:defRPr sz="1777" b="1"/>
            </a:lvl6pPr>
            <a:lvl7pPr marL="3047421" indent="0">
              <a:buNone/>
              <a:defRPr sz="1777" b="1"/>
            </a:lvl7pPr>
            <a:lvl8pPr marL="3555324" indent="0">
              <a:buNone/>
              <a:defRPr sz="1777" b="1"/>
            </a:lvl8pPr>
            <a:lvl9pPr marL="4063228" indent="0">
              <a:buNone/>
              <a:defRPr sz="1777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715" y="6597277"/>
            <a:ext cx="4297484" cy="970360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2697" y="4427452"/>
            <a:ext cx="4318649" cy="2169826"/>
          </a:xfrm>
        </p:spPr>
        <p:txBody>
          <a:bodyPr anchor="b"/>
          <a:lstStyle>
            <a:lvl1pPr marL="0" indent="0">
              <a:buNone/>
              <a:defRPr sz="2666" b="1"/>
            </a:lvl1pPr>
            <a:lvl2pPr marL="507903" indent="0">
              <a:buNone/>
              <a:defRPr sz="2222" b="1"/>
            </a:lvl2pPr>
            <a:lvl3pPr marL="1015807" indent="0">
              <a:buNone/>
              <a:defRPr sz="2000" b="1"/>
            </a:lvl3pPr>
            <a:lvl4pPr marL="1523710" indent="0">
              <a:buNone/>
              <a:defRPr sz="1777" b="1"/>
            </a:lvl4pPr>
            <a:lvl5pPr marL="2031614" indent="0">
              <a:buNone/>
              <a:defRPr sz="1777" b="1"/>
            </a:lvl5pPr>
            <a:lvl6pPr marL="2539517" indent="0">
              <a:buNone/>
              <a:defRPr sz="1777" b="1"/>
            </a:lvl6pPr>
            <a:lvl7pPr marL="3047421" indent="0">
              <a:buNone/>
              <a:defRPr sz="1777" b="1"/>
            </a:lvl7pPr>
            <a:lvl8pPr marL="3555324" indent="0">
              <a:buNone/>
              <a:defRPr sz="1777" b="1"/>
            </a:lvl8pPr>
            <a:lvl9pPr marL="4063228" indent="0">
              <a:buNone/>
              <a:defRPr sz="1777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2697" y="6597277"/>
            <a:ext cx="4318649" cy="970360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4707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9756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906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714" y="1204066"/>
            <a:ext cx="3276353" cy="4214231"/>
          </a:xfrm>
        </p:spPr>
        <p:txBody>
          <a:bodyPr anchor="b"/>
          <a:lstStyle>
            <a:lvl1pPr>
              <a:defRPr sz="3555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648" y="2600452"/>
            <a:ext cx="5142697" cy="12835008"/>
          </a:xfrm>
        </p:spPr>
        <p:txBody>
          <a:bodyPr/>
          <a:lstStyle>
            <a:lvl1pPr>
              <a:defRPr sz="3555"/>
            </a:lvl1pPr>
            <a:lvl2pPr>
              <a:defRPr sz="3111"/>
            </a:lvl2pPr>
            <a:lvl3pPr>
              <a:defRPr sz="2666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714" y="5418297"/>
            <a:ext cx="3276353" cy="10038064"/>
          </a:xfrm>
        </p:spPr>
        <p:txBody>
          <a:bodyPr/>
          <a:lstStyle>
            <a:lvl1pPr marL="0" indent="0">
              <a:buNone/>
              <a:defRPr sz="1777"/>
            </a:lvl1pPr>
            <a:lvl2pPr marL="507903" indent="0">
              <a:buNone/>
              <a:defRPr sz="1555"/>
            </a:lvl2pPr>
            <a:lvl3pPr marL="1015807" indent="0">
              <a:buNone/>
              <a:defRPr sz="1333"/>
            </a:lvl3pPr>
            <a:lvl4pPr marL="1523710" indent="0">
              <a:buNone/>
              <a:defRPr sz="1111"/>
            </a:lvl4pPr>
            <a:lvl5pPr marL="2031614" indent="0">
              <a:buNone/>
              <a:defRPr sz="1111"/>
            </a:lvl5pPr>
            <a:lvl6pPr marL="2539517" indent="0">
              <a:buNone/>
              <a:defRPr sz="1111"/>
            </a:lvl6pPr>
            <a:lvl7pPr marL="3047421" indent="0">
              <a:buNone/>
              <a:defRPr sz="1111"/>
            </a:lvl7pPr>
            <a:lvl8pPr marL="3555324" indent="0">
              <a:buNone/>
              <a:defRPr sz="1111"/>
            </a:lvl8pPr>
            <a:lvl9pPr marL="4063228" indent="0">
              <a:buNone/>
              <a:defRPr sz="111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37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714" y="1204066"/>
            <a:ext cx="3276353" cy="4214231"/>
          </a:xfrm>
        </p:spPr>
        <p:txBody>
          <a:bodyPr anchor="b"/>
          <a:lstStyle>
            <a:lvl1pPr>
              <a:defRPr sz="3555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8648" y="2600452"/>
            <a:ext cx="5142697" cy="12835008"/>
          </a:xfrm>
        </p:spPr>
        <p:txBody>
          <a:bodyPr anchor="t"/>
          <a:lstStyle>
            <a:lvl1pPr marL="0" indent="0">
              <a:buNone/>
              <a:defRPr sz="3555"/>
            </a:lvl1pPr>
            <a:lvl2pPr marL="507903" indent="0">
              <a:buNone/>
              <a:defRPr sz="3111"/>
            </a:lvl2pPr>
            <a:lvl3pPr marL="1015807" indent="0">
              <a:buNone/>
              <a:defRPr sz="2666"/>
            </a:lvl3pPr>
            <a:lvl4pPr marL="1523710" indent="0">
              <a:buNone/>
              <a:defRPr sz="2222"/>
            </a:lvl4pPr>
            <a:lvl5pPr marL="2031614" indent="0">
              <a:buNone/>
              <a:defRPr sz="2222"/>
            </a:lvl5pPr>
            <a:lvl6pPr marL="2539517" indent="0">
              <a:buNone/>
              <a:defRPr sz="2222"/>
            </a:lvl6pPr>
            <a:lvl7pPr marL="3047421" indent="0">
              <a:buNone/>
              <a:defRPr sz="2222"/>
            </a:lvl7pPr>
            <a:lvl8pPr marL="3555324" indent="0">
              <a:buNone/>
              <a:defRPr sz="2222"/>
            </a:lvl8pPr>
            <a:lvl9pPr marL="4063228" indent="0">
              <a:buNone/>
              <a:defRPr sz="2222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714" y="5418297"/>
            <a:ext cx="3276353" cy="10038064"/>
          </a:xfrm>
        </p:spPr>
        <p:txBody>
          <a:bodyPr/>
          <a:lstStyle>
            <a:lvl1pPr marL="0" indent="0">
              <a:buNone/>
              <a:defRPr sz="1777"/>
            </a:lvl1pPr>
            <a:lvl2pPr marL="507903" indent="0">
              <a:buNone/>
              <a:defRPr sz="1555"/>
            </a:lvl2pPr>
            <a:lvl3pPr marL="1015807" indent="0">
              <a:buNone/>
              <a:defRPr sz="1333"/>
            </a:lvl3pPr>
            <a:lvl4pPr marL="1523710" indent="0">
              <a:buNone/>
              <a:defRPr sz="1111"/>
            </a:lvl4pPr>
            <a:lvl5pPr marL="2031614" indent="0">
              <a:buNone/>
              <a:defRPr sz="1111"/>
            </a:lvl5pPr>
            <a:lvl6pPr marL="2539517" indent="0">
              <a:buNone/>
              <a:defRPr sz="1111"/>
            </a:lvl6pPr>
            <a:lvl7pPr marL="3047421" indent="0">
              <a:buNone/>
              <a:defRPr sz="1111"/>
            </a:lvl7pPr>
            <a:lvl8pPr marL="3555324" indent="0">
              <a:buNone/>
              <a:defRPr sz="1111"/>
            </a:lvl8pPr>
            <a:lvl9pPr marL="4063228" indent="0">
              <a:buNone/>
              <a:defRPr sz="111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436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391" y="961584"/>
            <a:ext cx="8761631" cy="3490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391" y="4807902"/>
            <a:ext cx="8761631" cy="11459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391" y="16739864"/>
            <a:ext cx="2285643" cy="961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4975" y="16739864"/>
            <a:ext cx="3428464" cy="961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4379" y="16739864"/>
            <a:ext cx="2285643" cy="961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549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15807" rtl="0" eaLnBrk="1" latinLnBrk="0" hangingPunct="1">
        <a:lnSpc>
          <a:spcPct val="90000"/>
        </a:lnSpc>
        <a:spcBef>
          <a:spcPct val="0"/>
        </a:spcBef>
        <a:buNone/>
        <a:defRPr sz="48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52" indent="-253952" algn="l" defTabSz="1015807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855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2pPr>
      <a:lvl3pPr marL="1269759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662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566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469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373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276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180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03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807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710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614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517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421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324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228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BD3FF"/>
            </a:gs>
            <a:gs pos="76000">
              <a:srgbClr val="1959B8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ixaDeTexto 27">
            <a:extLst>
              <a:ext uri="{FF2B5EF4-FFF2-40B4-BE49-F238E27FC236}">
                <a16:creationId xmlns:a16="http://schemas.microsoft.com/office/drawing/2014/main" id="{40FE7AD6-DBB1-C817-8AED-28F1AD7DB70C}"/>
              </a:ext>
            </a:extLst>
          </p:cNvPr>
          <p:cNvSpPr txBox="1"/>
          <p:nvPr/>
        </p:nvSpPr>
        <p:spPr>
          <a:xfrm>
            <a:off x="1700152" y="5676072"/>
            <a:ext cx="6759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Lorem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ipsum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dolor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sit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amet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,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consectetur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adipiscing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elit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.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Donec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pretium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ex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non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nibh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eleifend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dignissim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.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Vestibulum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imperdiet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in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tellus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vitae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tincidunt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.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Maecenas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dapibus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8043973-0621-8FA7-E5F2-542E1237C4DE}"/>
              </a:ext>
            </a:extLst>
          </p:cNvPr>
          <p:cNvGrpSpPr/>
          <p:nvPr/>
        </p:nvGrpSpPr>
        <p:grpSpPr>
          <a:xfrm>
            <a:off x="1371603" y="7274272"/>
            <a:ext cx="7416793" cy="1336431"/>
            <a:chOff x="1383323" y="9073138"/>
            <a:chExt cx="7416793" cy="1336431"/>
          </a:xfrm>
        </p:grpSpPr>
        <p:sp>
          <p:nvSpPr>
            <p:cNvPr id="29" name="Retângulo Arredondado 28">
              <a:extLst>
                <a:ext uri="{FF2B5EF4-FFF2-40B4-BE49-F238E27FC236}">
                  <a16:creationId xmlns:a16="http://schemas.microsoft.com/office/drawing/2014/main" id="{7CDA28F3-B920-4382-A0D1-2DDA8C0D0B63}"/>
                </a:ext>
              </a:extLst>
            </p:cNvPr>
            <p:cNvSpPr/>
            <p:nvPr/>
          </p:nvSpPr>
          <p:spPr>
            <a:xfrm>
              <a:off x="1383323" y="9073138"/>
              <a:ext cx="7416793" cy="1336431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pic>
          <p:nvPicPr>
            <p:cNvPr id="30" name="Gráfico 29" descr="Marcador com preenchimento sólido">
              <a:extLst>
                <a:ext uri="{FF2B5EF4-FFF2-40B4-BE49-F238E27FC236}">
                  <a16:creationId xmlns:a16="http://schemas.microsoft.com/office/drawing/2014/main" id="{EC79E2BC-A333-9C1F-8A34-D9CDEE42F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85221" y="9272730"/>
              <a:ext cx="914400" cy="914400"/>
            </a:xfrm>
            <a:prstGeom prst="rect">
              <a:avLst/>
            </a:prstGeom>
            <a:effectLst/>
          </p:spPr>
        </p:pic>
        <p:pic>
          <p:nvPicPr>
            <p:cNvPr id="31" name="Gráfico 30" descr="Folhinha com preenchimento sólido">
              <a:extLst>
                <a:ext uri="{FF2B5EF4-FFF2-40B4-BE49-F238E27FC236}">
                  <a16:creationId xmlns:a16="http://schemas.microsoft.com/office/drawing/2014/main" id="{EC1DD9DB-C802-943D-9164-DDD517C88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58296" y="9284153"/>
              <a:ext cx="914400" cy="914400"/>
            </a:xfrm>
            <a:prstGeom prst="rect">
              <a:avLst/>
            </a:prstGeom>
            <a:effectLst/>
          </p:spPr>
        </p:pic>
        <p:pic>
          <p:nvPicPr>
            <p:cNvPr id="32" name="Gráfico 31" descr="Relógio com preenchimento sólido">
              <a:extLst>
                <a:ext uri="{FF2B5EF4-FFF2-40B4-BE49-F238E27FC236}">
                  <a16:creationId xmlns:a16="http://schemas.microsoft.com/office/drawing/2014/main" id="{2C98BC56-59BE-3AAC-31B0-49C058121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58556" y="9272730"/>
              <a:ext cx="914400" cy="914400"/>
            </a:xfrm>
            <a:prstGeom prst="rect">
              <a:avLst/>
            </a:prstGeom>
            <a:effectLst/>
          </p:spPr>
        </p:pic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915B12D6-15E5-5454-7509-9CD09B26BEBE}"/>
                </a:ext>
              </a:extLst>
            </p:cNvPr>
            <p:cNvSpPr txBox="1"/>
            <p:nvPr/>
          </p:nvSpPr>
          <p:spPr>
            <a:xfrm>
              <a:off x="2562863" y="9408352"/>
              <a:ext cx="1436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n/>
                  <a:solidFill>
                    <a:srgbClr val="FFFFFF"/>
                  </a:solidFill>
                  <a:latin typeface="HelveticaNowDisplay Light" panose="020B0304030202020204" pitchFamily="34" charset="77"/>
                  <a:cs typeface="HelveticaNowDisplay Light" panose="020B0304030202020204" pitchFamily="34" charset="77"/>
                  <a:sym typeface="HelveticaNowText-Bold"/>
                  <a:rtl val="0"/>
                </a:rPr>
                <a:t>00</a:t>
              </a:r>
              <a:endParaRPr lang="pt-BR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endParaRPr>
            </a:p>
            <a:p>
              <a:r>
                <a:rPr lang="pt-BR" spc="0" baseline="0" dirty="0">
                  <a:ln/>
                  <a:solidFill>
                    <a:srgbClr val="FFFFFF"/>
                  </a:solidFill>
                  <a:latin typeface="HelveticaNowDisplay Light" panose="020B0304030202020204" pitchFamily="34" charset="77"/>
                  <a:cs typeface="HelveticaNowDisplay Light" panose="020B0304030202020204" pitchFamily="34" charset="77"/>
                  <a:sym typeface="HelveticaNowText-Bold"/>
                  <a:rtl val="0"/>
                </a:rPr>
                <a:t>Mês X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634F585A-A59A-0CF5-12D0-40AF04D39C5C}"/>
                </a:ext>
              </a:extLst>
            </p:cNvPr>
            <p:cNvSpPr txBox="1"/>
            <p:nvPr/>
          </p:nvSpPr>
          <p:spPr>
            <a:xfrm>
              <a:off x="4930472" y="9534113"/>
              <a:ext cx="1436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n/>
                  <a:solidFill>
                    <a:srgbClr val="FFFFFF"/>
                  </a:solidFill>
                  <a:latin typeface="HelveticaNowDisplay Light" panose="020B0304030202020204" pitchFamily="34" charset="77"/>
                  <a:cs typeface="HelveticaNowDisplay Light" panose="020B0304030202020204" pitchFamily="34" charset="77"/>
                  <a:sym typeface="HelveticaNowText-Bold"/>
                  <a:rtl val="0"/>
                </a:rPr>
                <a:t>00h00</a:t>
              </a:r>
              <a:endParaRPr lang="pt-BR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endParaRP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BFBD39B2-3D83-9150-B17A-FE7242EEFD1C}"/>
                </a:ext>
              </a:extLst>
            </p:cNvPr>
            <p:cNvSpPr txBox="1"/>
            <p:nvPr/>
          </p:nvSpPr>
          <p:spPr>
            <a:xfrm>
              <a:off x="6965278" y="9430654"/>
              <a:ext cx="152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spc="0" baseline="0" dirty="0" err="1">
                  <a:ln/>
                  <a:solidFill>
                    <a:srgbClr val="FFFFFF"/>
                  </a:solidFill>
                  <a:latin typeface="HelveticaNowDisplay Light" panose="020B0304030202020204" pitchFamily="34" charset="77"/>
                  <a:cs typeface="HelveticaNowDisplay Light" panose="020B0304030202020204" pitchFamily="34" charset="77"/>
                  <a:sym typeface="HelveticaNowText-Bold"/>
                  <a:rtl val="0"/>
                </a:rPr>
                <a:t>Lorem</a:t>
              </a:r>
              <a:r>
                <a:rPr lang="pt-BR" sz="1600" spc="0" baseline="0" dirty="0">
                  <a:ln/>
                  <a:solidFill>
                    <a:srgbClr val="FFFFFF"/>
                  </a:solidFill>
                  <a:latin typeface="HelveticaNowDisplay Light" panose="020B0304030202020204" pitchFamily="34" charset="77"/>
                  <a:cs typeface="HelveticaNowDisplay Light" panose="020B0304030202020204" pitchFamily="34" charset="77"/>
                  <a:sym typeface="HelveticaNowText-Bold"/>
                  <a:rtl val="0"/>
                </a:rPr>
                <a:t> ipsum - </a:t>
              </a:r>
              <a:r>
                <a:rPr lang="pt-BR" sz="1600" spc="0" baseline="0" dirty="0" err="1">
                  <a:ln/>
                  <a:solidFill>
                    <a:srgbClr val="FFFFFF"/>
                  </a:solidFill>
                  <a:latin typeface="HelveticaNowDisplay Light" panose="020B0304030202020204" pitchFamily="34" charset="77"/>
                  <a:cs typeface="HelveticaNowDisplay Light" panose="020B0304030202020204" pitchFamily="34" charset="77"/>
                  <a:sym typeface="HelveticaNowText-Bold"/>
                  <a:rtl val="0"/>
                </a:rPr>
                <a:t>dolor</a:t>
              </a:r>
              <a:r>
                <a:rPr lang="pt-BR" sz="1600" spc="0" baseline="0" dirty="0">
                  <a:ln/>
                  <a:solidFill>
                    <a:srgbClr val="FFFFFF"/>
                  </a:solidFill>
                  <a:latin typeface="HelveticaNowDisplay Light" panose="020B0304030202020204" pitchFamily="34" charset="77"/>
                  <a:cs typeface="HelveticaNowDisplay Light" panose="020B0304030202020204" pitchFamily="34" charset="77"/>
                  <a:sym typeface="HelveticaNowText-Bold"/>
                  <a:rtl val="0"/>
                </a:rPr>
                <a:t> </a:t>
              </a:r>
              <a:r>
                <a:rPr lang="pt-BR" sz="1600" spc="0" baseline="0" dirty="0" err="1">
                  <a:ln/>
                  <a:solidFill>
                    <a:srgbClr val="FFFFFF"/>
                  </a:solidFill>
                  <a:latin typeface="HelveticaNowDisplay Light" panose="020B0304030202020204" pitchFamily="34" charset="77"/>
                  <a:cs typeface="HelveticaNowDisplay Light" panose="020B0304030202020204" pitchFamily="34" charset="77"/>
                  <a:sym typeface="HelveticaNowText-Bold"/>
                  <a:rtl val="0"/>
                </a:rPr>
                <a:t>sit</a:t>
              </a:r>
              <a:r>
                <a:rPr lang="pt-BR" sz="1600" spc="0" baseline="0" dirty="0">
                  <a:ln/>
                  <a:solidFill>
                    <a:srgbClr val="FFFFFF"/>
                  </a:solidFill>
                  <a:latin typeface="HelveticaNowDisplay Light" panose="020B0304030202020204" pitchFamily="34" charset="77"/>
                  <a:cs typeface="HelveticaNowDisplay Light" panose="020B0304030202020204" pitchFamily="34" charset="77"/>
                  <a:sym typeface="HelveticaNowText-Bold"/>
                  <a:rtl val="0"/>
                </a:rPr>
                <a:t> </a:t>
              </a:r>
              <a:r>
                <a:rPr lang="pt-BR" sz="1600" spc="0" baseline="0" dirty="0" err="1">
                  <a:ln/>
                  <a:solidFill>
                    <a:srgbClr val="FFFFFF"/>
                  </a:solidFill>
                  <a:latin typeface="HelveticaNowDisplay Light" panose="020B0304030202020204" pitchFamily="34" charset="77"/>
                  <a:cs typeface="HelveticaNowDisplay Light" panose="020B0304030202020204" pitchFamily="34" charset="77"/>
                  <a:sym typeface="HelveticaNowText-Bold"/>
                  <a:rtl val="0"/>
                </a:rPr>
                <a:t>amet</a:t>
              </a:r>
              <a:r>
                <a:rPr lang="pt-BR" sz="1600" dirty="0">
                  <a:ln/>
                  <a:solidFill>
                    <a:srgbClr val="FFFFFF"/>
                  </a:solidFill>
                  <a:latin typeface="HelveticaNowDisplay Light" panose="020B0304030202020204" pitchFamily="34" charset="77"/>
                  <a:cs typeface="HelveticaNowDisplay Light" panose="020B0304030202020204" pitchFamily="34" charset="77"/>
                  <a:sym typeface="HelveticaNowText-Bold"/>
                  <a:rtl val="0"/>
                </a:rPr>
                <a:t> </a:t>
              </a:r>
              <a:endParaRPr lang="pt-BR" sz="16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endParaRPr>
            </a:p>
          </p:txBody>
        </p:sp>
      </p:grp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277767A-C88A-5ED4-1609-CC542D230FDD}"/>
              </a:ext>
            </a:extLst>
          </p:cNvPr>
          <p:cNvSpPr txBox="1"/>
          <p:nvPr/>
        </p:nvSpPr>
        <p:spPr>
          <a:xfrm>
            <a:off x="5033236" y="9711420"/>
            <a:ext cx="3627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Lorem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ipsum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dolor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sit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amet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,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consectetur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adipiscing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elit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.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Donec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pretium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ex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non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nibh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eleifend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dignissim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.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Vestibulum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imperdiet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in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tellus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vitae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tincidunt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.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Maecenas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000" spc="0" baseline="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dapibus</a:t>
            </a:r>
            <a:r>
              <a:rPr lang="pt-BR" sz="2000" spc="0" baseline="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.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70974619-7C46-FDFC-2DF1-DABC338A1EB5}"/>
              </a:ext>
            </a:extLst>
          </p:cNvPr>
          <p:cNvSpPr txBox="1"/>
          <p:nvPr/>
        </p:nvSpPr>
        <p:spPr>
          <a:xfrm>
            <a:off x="5078413" y="12053095"/>
            <a:ext cx="3094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spc="0" baseline="0" dirty="0">
                <a:ln/>
                <a:solidFill>
                  <a:srgbClr val="FFFFFF"/>
                </a:solidFill>
                <a:latin typeface="HelveticaNowDisplay Regular" panose="020B0504030202020204" pitchFamily="34" charset="77"/>
                <a:cs typeface="HelveticaNowDisplay Regular" panose="020B0504030202020204" pitchFamily="34" charset="77"/>
                <a:sym typeface="HelveticaNowText-Bold"/>
                <a:rtl val="0"/>
              </a:rPr>
              <a:t>CLIQUE AQUI</a:t>
            </a:r>
          </a:p>
        </p:txBody>
      </p:sp>
      <p:pic>
        <p:nvPicPr>
          <p:cNvPr id="5" name="Imagem 4" descr="Uma imagem contendo homem&#10;&#10;O conteúdo gerado por IA pode estar incorreto.">
            <a:extLst>
              <a:ext uri="{FF2B5EF4-FFF2-40B4-BE49-F238E27FC236}">
                <a16:creationId xmlns:a16="http://schemas.microsoft.com/office/drawing/2014/main" id="{0C5987C7-DF72-7894-A709-CD92C6CA6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38235">
            <a:off x="-482143" y="176306"/>
            <a:ext cx="5271294" cy="1413715"/>
          </a:xfrm>
          <a:prstGeom prst="rect">
            <a:avLst/>
          </a:prstGeom>
        </p:spPr>
      </p:pic>
      <p:pic>
        <p:nvPicPr>
          <p:cNvPr id="6" name="Imagem 5" descr="Uma imagem contendo homem&#10;&#10;O conteúdo gerado por IA pode estar incorreto.">
            <a:extLst>
              <a:ext uri="{FF2B5EF4-FFF2-40B4-BE49-F238E27FC236}">
                <a16:creationId xmlns:a16="http://schemas.microsoft.com/office/drawing/2014/main" id="{0E7C8327-6415-2C04-5AC3-72AE6FEED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73330">
            <a:off x="6623491" y="882393"/>
            <a:ext cx="5271294" cy="1413715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22E3579C-B5B9-A07B-5E99-51CAD26A58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77236" y="1438654"/>
            <a:ext cx="5675378" cy="3513329"/>
          </a:xfrm>
          <a:prstGeom prst="rect">
            <a:avLst/>
          </a:prstGeom>
        </p:spPr>
      </p:pic>
      <p:pic>
        <p:nvPicPr>
          <p:cNvPr id="12" name="Imagem 11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7D87FFD6-F734-EC31-F00A-5368749AFF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0645" y="9581251"/>
            <a:ext cx="3627511" cy="3086873"/>
          </a:xfrm>
          <a:prstGeom prst="rect">
            <a:avLst/>
          </a:prstGeom>
        </p:spPr>
      </p:pic>
      <p:pic>
        <p:nvPicPr>
          <p:cNvPr id="20" name="Imagem 19" descr="Uma imagem contendo homem&#10;&#10;O conteúdo gerado por IA pode estar incorreto.">
            <a:extLst>
              <a:ext uri="{FF2B5EF4-FFF2-40B4-BE49-F238E27FC236}">
                <a16:creationId xmlns:a16="http://schemas.microsoft.com/office/drawing/2014/main" id="{7189AEBA-1DE7-A661-A126-D6BB7B9DBA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25842">
            <a:off x="7049088" y="14703322"/>
            <a:ext cx="5271294" cy="1413715"/>
          </a:xfrm>
          <a:prstGeom prst="rect">
            <a:avLst/>
          </a:prstGeom>
        </p:spPr>
      </p:pic>
      <p:pic>
        <p:nvPicPr>
          <p:cNvPr id="22" name="Imagem 21" descr="Uma imagem contendo homem&#10;&#10;O conteúdo gerado por IA pode estar incorreto.">
            <a:extLst>
              <a:ext uri="{FF2B5EF4-FFF2-40B4-BE49-F238E27FC236}">
                <a16:creationId xmlns:a16="http://schemas.microsoft.com/office/drawing/2014/main" id="{412924CB-236C-6370-6245-719C865641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49039">
            <a:off x="-989071" y="15396830"/>
            <a:ext cx="5271294" cy="1413715"/>
          </a:xfrm>
          <a:prstGeom prst="rect">
            <a:avLst/>
          </a:prstGeom>
        </p:spPr>
      </p:pic>
      <p:pic>
        <p:nvPicPr>
          <p:cNvPr id="18" name="Imagem 17" descr="Grupo de pessoas posando para foto&#10;&#10;O conteúdo gerado por IA pode estar incorreto.">
            <a:extLst>
              <a:ext uri="{FF2B5EF4-FFF2-40B4-BE49-F238E27FC236}">
                <a16:creationId xmlns:a16="http://schemas.microsoft.com/office/drawing/2014/main" id="{885B2615-544A-5367-0AEB-29FF12EFC2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6576" y="13297533"/>
            <a:ext cx="6275761" cy="4763455"/>
          </a:xfrm>
          <a:prstGeom prst="rect">
            <a:avLst/>
          </a:prstGeom>
        </p:spPr>
      </p:pic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14BBAC85-9BE2-92C6-1A73-BE473B894710}"/>
              </a:ext>
            </a:extLst>
          </p:cNvPr>
          <p:cNvSpPr/>
          <p:nvPr/>
        </p:nvSpPr>
        <p:spPr>
          <a:xfrm>
            <a:off x="5080000" y="12049655"/>
            <a:ext cx="3093233" cy="52322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1885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14F52B64348824295F915E19B6B7590" ma:contentTypeVersion="10" ma:contentTypeDescription="Crie um novo documento." ma:contentTypeScope="" ma:versionID="d6e822ab60311c81c540e41e13afe39e">
  <xsd:schema xmlns:xsd="http://www.w3.org/2001/XMLSchema" xmlns:xs="http://www.w3.org/2001/XMLSchema" xmlns:p="http://schemas.microsoft.com/office/2006/metadata/properties" xmlns:ns2="38c15ed8-ad3d-42d5-aab7-6bbbdc0e814e" xmlns:ns3="8ec53f78-eefa-4903-b6ba-a131a7acdb8d" targetNamespace="http://schemas.microsoft.com/office/2006/metadata/properties" ma:root="true" ma:fieldsID="8dfbdcb500d0294f140a0cc0a216cc50" ns2:_="" ns3:_="">
    <xsd:import namespace="38c15ed8-ad3d-42d5-aab7-6bbbdc0e814e"/>
    <xsd:import namespace="8ec53f78-eefa-4903-b6ba-a131a7acdb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c15ed8-ad3d-42d5-aab7-6bbbdc0e8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543f74c0-c49a-404a-a8ea-df76b3d10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c53f78-eefa-4903-b6ba-a131a7acdb8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d16d883-5e98-433e-9d77-223ea67d7f91}" ma:internalName="TaxCatchAll" ma:showField="CatchAllData" ma:web="8ec53f78-eefa-4903-b6ba-a131a7acdb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c53f78-eefa-4903-b6ba-a131a7acdb8d" xsi:nil="true"/>
    <lcf76f155ced4ddcb4097134ff3c332f xmlns="38c15ed8-ad3d-42d5-aab7-6bbbdc0e814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4AA392-BC09-4BDF-8B89-FDA2FAE97414}"/>
</file>

<file path=customXml/itemProps2.xml><?xml version="1.0" encoding="utf-8"?>
<ds:datastoreItem xmlns:ds="http://schemas.openxmlformats.org/officeDocument/2006/customXml" ds:itemID="{71282BAC-05C6-49F4-889F-CB8C95E64CA2}"/>
</file>

<file path=customXml/itemProps3.xml><?xml version="1.0" encoding="utf-8"?>
<ds:datastoreItem xmlns:ds="http://schemas.openxmlformats.org/officeDocument/2006/customXml" ds:itemID="{40229073-382B-4F00-A45A-D4F8DD25D2E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</TotalTime>
  <Words>68</Words>
  <Application>Microsoft Macintosh PowerPoint</Application>
  <PresentationFormat>Personalizar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HelveticaNowDisplay Light</vt:lpstr>
      <vt:lpstr>HelveticaNowDisplay Regular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Time Roxo Portal</dc:creator>
  <cp:lastModifiedBy>Time Roxo Portal</cp:lastModifiedBy>
  <cp:revision>4</cp:revision>
  <dcterms:created xsi:type="dcterms:W3CDTF">2025-05-06T19:04:13Z</dcterms:created>
  <dcterms:modified xsi:type="dcterms:W3CDTF">2025-05-23T13:11:04Z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0x010100914F52B64348824295F915E19B6B7590</vt:lpwstr>
  </property>
</Properties>
</file>