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</p:sldIdLst>
  <p:sldSz cx="7621588" cy="15238413"/>
  <p:notesSz cx="6858000" cy="9144000"/>
  <p:embeddedFontLst>
    <p:embeddedFont>
      <p:font typeface="HelveticaNowText Bold" panose="020B0504030202020204" pitchFamily="34" charset="77"/>
      <p:bold r:id="rId4"/>
      <p:italic r:id="rId5"/>
      <p:boldItalic r:id="rId6"/>
    </p:embeddedFont>
    <p:embeddedFont>
      <p:font typeface="HelveticaNowText Light" panose="020B0304030202020204" pitchFamily="34" charset="77"/>
      <p:regular r:id="rId7"/>
      <p:italic r:id="rId8"/>
    </p:embeddedFont>
    <p:embeddedFont>
      <p:font typeface="Marker Makers" panose="02000600000000000000" pitchFamily="2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82F"/>
    <a:srgbClr val="00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54" d="100"/>
          <a:sy n="54" d="100"/>
        </p:scale>
        <p:origin x="38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619" y="2493880"/>
            <a:ext cx="6478350" cy="5305225"/>
          </a:xfrm>
        </p:spPr>
        <p:txBody>
          <a:bodyPr anchor="b"/>
          <a:lstStyle>
            <a:lvl1pPr algn="ctr">
              <a:defRPr sz="50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699" y="8003695"/>
            <a:ext cx="5716191" cy="367908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1076" indent="0" algn="ctr">
              <a:buNone/>
              <a:defRPr sz="1667"/>
            </a:lvl2pPr>
            <a:lvl3pPr marL="762152" indent="0" algn="ctr">
              <a:buNone/>
              <a:defRPr sz="1500"/>
            </a:lvl3pPr>
            <a:lvl4pPr marL="1143229" indent="0" algn="ctr">
              <a:buNone/>
              <a:defRPr sz="1334"/>
            </a:lvl4pPr>
            <a:lvl5pPr marL="1524305" indent="0" algn="ctr">
              <a:buNone/>
              <a:defRPr sz="1334"/>
            </a:lvl5pPr>
            <a:lvl6pPr marL="1905381" indent="0" algn="ctr">
              <a:buNone/>
              <a:defRPr sz="1334"/>
            </a:lvl6pPr>
            <a:lvl7pPr marL="2286457" indent="0" algn="ctr">
              <a:buNone/>
              <a:defRPr sz="1334"/>
            </a:lvl7pPr>
            <a:lvl8pPr marL="2667533" indent="0" algn="ctr">
              <a:buNone/>
              <a:defRPr sz="1334"/>
            </a:lvl8pPr>
            <a:lvl9pPr marL="3048610" indent="0" algn="ctr">
              <a:buNone/>
              <a:defRPr sz="133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17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88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4199" y="811304"/>
            <a:ext cx="1643405" cy="1291385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985" y="811304"/>
            <a:ext cx="4834945" cy="129138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23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78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15" y="3799026"/>
            <a:ext cx="6573620" cy="6338755"/>
          </a:xfrm>
        </p:spPr>
        <p:txBody>
          <a:bodyPr anchor="b"/>
          <a:lstStyle>
            <a:lvl1pPr>
              <a:defRPr sz="50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015" y="10197748"/>
            <a:ext cx="6573620" cy="333340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1pPr>
            <a:lvl2pPr marL="381076" indent="0">
              <a:buNone/>
              <a:defRPr sz="1667">
                <a:solidFill>
                  <a:schemeClr val="tx1">
                    <a:tint val="82000"/>
                  </a:schemeClr>
                </a:solidFill>
              </a:defRPr>
            </a:lvl2pPr>
            <a:lvl3pPr marL="762152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3pPr>
            <a:lvl4pPr marL="1143229" indent="0">
              <a:buNone/>
              <a:defRPr sz="1334">
                <a:solidFill>
                  <a:schemeClr val="tx1">
                    <a:tint val="82000"/>
                  </a:schemeClr>
                </a:solidFill>
              </a:defRPr>
            </a:lvl4pPr>
            <a:lvl5pPr marL="1524305" indent="0">
              <a:buNone/>
              <a:defRPr sz="1334">
                <a:solidFill>
                  <a:schemeClr val="tx1">
                    <a:tint val="82000"/>
                  </a:schemeClr>
                </a:solidFill>
              </a:defRPr>
            </a:lvl5pPr>
            <a:lvl6pPr marL="1905381" indent="0">
              <a:buNone/>
              <a:defRPr sz="1334">
                <a:solidFill>
                  <a:schemeClr val="tx1">
                    <a:tint val="82000"/>
                  </a:schemeClr>
                </a:solidFill>
              </a:defRPr>
            </a:lvl6pPr>
            <a:lvl7pPr marL="2286457" indent="0">
              <a:buNone/>
              <a:defRPr sz="1334">
                <a:solidFill>
                  <a:schemeClr val="tx1">
                    <a:tint val="82000"/>
                  </a:schemeClr>
                </a:solidFill>
              </a:defRPr>
            </a:lvl7pPr>
            <a:lvl8pPr marL="2667533" indent="0">
              <a:buNone/>
              <a:defRPr sz="1334">
                <a:solidFill>
                  <a:schemeClr val="tx1">
                    <a:tint val="82000"/>
                  </a:schemeClr>
                </a:solidFill>
              </a:defRPr>
            </a:lvl8pPr>
            <a:lvl9pPr marL="3048610" indent="0">
              <a:buNone/>
              <a:defRPr sz="133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984" y="4056522"/>
            <a:ext cx="3239175" cy="96686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8429" y="4056522"/>
            <a:ext cx="3239175" cy="96686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28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77" y="811308"/>
            <a:ext cx="6573620" cy="294538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978" y="3735529"/>
            <a:ext cx="3224288" cy="183072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76" indent="0">
              <a:buNone/>
              <a:defRPr sz="1667" b="1"/>
            </a:lvl2pPr>
            <a:lvl3pPr marL="762152" indent="0">
              <a:buNone/>
              <a:defRPr sz="1500" b="1"/>
            </a:lvl3pPr>
            <a:lvl4pPr marL="1143229" indent="0">
              <a:buNone/>
              <a:defRPr sz="1334" b="1"/>
            </a:lvl4pPr>
            <a:lvl5pPr marL="1524305" indent="0">
              <a:buNone/>
              <a:defRPr sz="1334" b="1"/>
            </a:lvl5pPr>
            <a:lvl6pPr marL="1905381" indent="0">
              <a:buNone/>
              <a:defRPr sz="1334" b="1"/>
            </a:lvl6pPr>
            <a:lvl7pPr marL="2286457" indent="0">
              <a:buNone/>
              <a:defRPr sz="1334" b="1"/>
            </a:lvl7pPr>
            <a:lvl8pPr marL="2667533" indent="0">
              <a:buNone/>
              <a:defRPr sz="1334" b="1"/>
            </a:lvl8pPr>
            <a:lvl9pPr marL="3048610" indent="0">
              <a:buNone/>
              <a:defRPr sz="133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78" y="5566253"/>
            <a:ext cx="3224288" cy="818712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8429" y="3735529"/>
            <a:ext cx="3240168" cy="183072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76" indent="0">
              <a:buNone/>
              <a:defRPr sz="1667" b="1"/>
            </a:lvl2pPr>
            <a:lvl3pPr marL="762152" indent="0">
              <a:buNone/>
              <a:defRPr sz="1500" b="1"/>
            </a:lvl3pPr>
            <a:lvl4pPr marL="1143229" indent="0">
              <a:buNone/>
              <a:defRPr sz="1334" b="1"/>
            </a:lvl4pPr>
            <a:lvl5pPr marL="1524305" indent="0">
              <a:buNone/>
              <a:defRPr sz="1334" b="1"/>
            </a:lvl5pPr>
            <a:lvl6pPr marL="1905381" indent="0">
              <a:buNone/>
              <a:defRPr sz="1334" b="1"/>
            </a:lvl6pPr>
            <a:lvl7pPr marL="2286457" indent="0">
              <a:buNone/>
              <a:defRPr sz="1334" b="1"/>
            </a:lvl7pPr>
            <a:lvl8pPr marL="2667533" indent="0">
              <a:buNone/>
              <a:defRPr sz="1334" b="1"/>
            </a:lvl8pPr>
            <a:lvl9pPr marL="3048610" indent="0">
              <a:buNone/>
              <a:defRPr sz="133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8429" y="5566253"/>
            <a:ext cx="3240168" cy="818712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10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11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12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77" y="1015894"/>
            <a:ext cx="2458161" cy="355563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168" y="2194053"/>
            <a:ext cx="3858429" cy="10829150"/>
          </a:xfrm>
        </p:spPr>
        <p:txBody>
          <a:bodyPr/>
          <a:lstStyle>
            <a:lvl1pPr>
              <a:defRPr sz="2667"/>
            </a:lvl1pPr>
            <a:lvl2pPr>
              <a:defRPr sz="2334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977" y="4571524"/>
            <a:ext cx="2458161" cy="8469314"/>
          </a:xfrm>
        </p:spPr>
        <p:txBody>
          <a:bodyPr/>
          <a:lstStyle>
            <a:lvl1pPr marL="0" indent="0">
              <a:buNone/>
              <a:defRPr sz="1334"/>
            </a:lvl1pPr>
            <a:lvl2pPr marL="381076" indent="0">
              <a:buNone/>
              <a:defRPr sz="1167"/>
            </a:lvl2pPr>
            <a:lvl3pPr marL="762152" indent="0">
              <a:buNone/>
              <a:defRPr sz="1000"/>
            </a:lvl3pPr>
            <a:lvl4pPr marL="1143229" indent="0">
              <a:buNone/>
              <a:defRPr sz="834"/>
            </a:lvl4pPr>
            <a:lvl5pPr marL="1524305" indent="0">
              <a:buNone/>
              <a:defRPr sz="834"/>
            </a:lvl5pPr>
            <a:lvl6pPr marL="1905381" indent="0">
              <a:buNone/>
              <a:defRPr sz="834"/>
            </a:lvl6pPr>
            <a:lvl7pPr marL="2286457" indent="0">
              <a:buNone/>
              <a:defRPr sz="834"/>
            </a:lvl7pPr>
            <a:lvl8pPr marL="2667533" indent="0">
              <a:buNone/>
              <a:defRPr sz="834"/>
            </a:lvl8pPr>
            <a:lvl9pPr marL="3048610" indent="0">
              <a:buNone/>
              <a:defRPr sz="83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7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77" y="1015894"/>
            <a:ext cx="2458161" cy="355563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40168" y="2194053"/>
            <a:ext cx="3858429" cy="10829150"/>
          </a:xfrm>
        </p:spPr>
        <p:txBody>
          <a:bodyPr anchor="t"/>
          <a:lstStyle>
            <a:lvl1pPr marL="0" indent="0">
              <a:buNone/>
              <a:defRPr sz="2667"/>
            </a:lvl1pPr>
            <a:lvl2pPr marL="381076" indent="0">
              <a:buNone/>
              <a:defRPr sz="2334"/>
            </a:lvl2pPr>
            <a:lvl3pPr marL="762152" indent="0">
              <a:buNone/>
              <a:defRPr sz="2000"/>
            </a:lvl3pPr>
            <a:lvl4pPr marL="1143229" indent="0">
              <a:buNone/>
              <a:defRPr sz="1667"/>
            </a:lvl4pPr>
            <a:lvl5pPr marL="1524305" indent="0">
              <a:buNone/>
              <a:defRPr sz="1667"/>
            </a:lvl5pPr>
            <a:lvl6pPr marL="1905381" indent="0">
              <a:buNone/>
              <a:defRPr sz="1667"/>
            </a:lvl6pPr>
            <a:lvl7pPr marL="2286457" indent="0">
              <a:buNone/>
              <a:defRPr sz="1667"/>
            </a:lvl7pPr>
            <a:lvl8pPr marL="2667533" indent="0">
              <a:buNone/>
              <a:defRPr sz="1667"/>
            </a:lvl8pPr>
            <a:lvl9pPr marL="3048610" indent="0">
              <a:buNone/>
              <a:defRPr sz="166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977" y="4571524"/>
            <a:ext cx="2458161" cy="8469314"/>
          </a:xfrm>
        </p:spPr>
        <p:txBody>
          <a:bodyPr/>
          <a:lstStyle>
            <a:lvl1pPr marL="0" indent="0">
              <a:buNone/>
              <a:defRPr sz="1334"/>
            </a:lvl1pPr>
            <a:lvl2pPr marL="381076" indent="0">
              <a:buNone/>
              <a:defRPr sz="1167"/>
            </a:lvl2pPr>
            <a:lvl3pPr marL="762152" indent="0">
              <a:buNone/>
              <a:defRPr sz="1000"/>
            </a:lvl3pPr>
            <a:lvl4pPr marL="1143229" indent="0">
              <a:buNone/>
              <a:defRPr sz="834"/>
            </a:lvl4pPr>
            <a:lvl5pPr marL="1524305" indent="0">
              <a:buNone/>
              <a:defRPr sz="834"/>
            </a:lvl5pPr>
            <a:lvl6pPr marL="1905381" indent="0">
              <a:buNone/>
              <a:defRPr sz="834"/>
            </a:lvl6pPr>
            <a:lvl7pPr marL="2286457" indent="0">
              <a:buNone/>
              <a:defRPr sz="834"/>
            </a:lvl7pPr>
            <a:lvl8pPr marL="2667533" indent="0">
              <a:buNone/>
              <a:defRPr sz="834"/>
            </a:lvl8pPr>
            <a:lvl9pPr marL="3048610" indent="0">
              <a:buNone/>
              <a:defRPr sz="83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23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984" y="811308"/>
            <a:ext cx="6573620" cy="294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984" y="4056522"/>
            <a:ext cx="6573620" cy="966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984" y="14123755"/>
            <a:ext cx="1714857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651" y="14123755"/>
            <a:ext cx="2572286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2747" y="14123755"/>
            <a:ext cx="1714857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16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2152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538" indent="-190538" algn="l" defTabSz="762152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1pPr>
      <a:lvl2pPr marL="571614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691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767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843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919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995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072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9148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76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152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229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305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381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457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533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610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janela, grande, monitor, mesa&#10;&#10;Descrição gerada automaticamente">
            <a:extLst>
              <a:ext uri="{FF2B5EF4-FFF2-40B4-BE49-F238E27FC236}">
                <a16:creationId xmlns:a16="http://schemas.microsoft.com/office/drawing/2014/main" id="{CB6BAF65-6085-CE7B-661A-F6CA552DD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62147" y="-715725"/>
            <a:ext cx="6280484" cy="7672855"/>
          </a:xfrm>
          <a:prstGeom prst="rect">
            <a:avLst/>
          </a:prstGeom>
        </p:spPr>
      </p:pic>
      <p:pic>
        <p:nvPicPr>
          <p:cNvPr id="5" name="Imagem 4" descr="Uma imagem contendo janela, grande, monitor, mesa&#10;&#10;Descrição gerada automaticamente">
            <a:extLst>
              <a:ext uri="{FF2B5EF4-FFF2-40B4-BE49-F238E27FC236}">
                <a16:creationId xmlns:a16="http://schemas.microsoft.com/office/drawing/2014/main" id="{7EE4BC46-1737-5F9B-30D6-CA205B472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70552" y="8285803"/>
            <a:ext cx="6280486" cy="767285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D0822A2-8675-7BBE-1680-5194608D3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1" y="6271092"/>
            <a:ext cx="3803650" cy="3683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3AA6E37-9D52-5001-D0DD-5C0581455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419" y="5343661"/>
            <a:ext cx="2605154" cy="25225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6018FFA-4B54-A156-5D93-71697310989C}"/>
              </a:ext>
            </a:extLst>
          </p:cNvPr>
          <p:cNvSpPr txBox="1"/>
          <p:nvPr/>
        </p:nvSpPr>
        <p:spPr>
          <a:xfrm>
            <a:off x="411759" y="2897651"/>
            <a:ext cx="4997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Material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51907BC-0034-EACC-C715-3D16CF210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907" y="11897816"/>
            <a:ext cx="2062974" cy="58942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0676624-7695-A41F-BC86-886295C61B46}"/>
              </a:ext>
            </a:extLst>
          </p:cNvPr>
          <p:cNvSpPr txBox="1"/>
          <p:nvPr/>
        </p:nvSpPr>
        <p:spPr>
          <a:xfrm>
            <a:off x="526424" y="2880376"/>
            <a:ext cx="4741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CAMPANHA DE ARRECADAÇÃO 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4096F1-279A-1106-2316-04893AE8D940}"/>
              </a:ext>
            </a:extLst>
          </p:cNvPr>
          <p:cNvSpPr txBox="1"/>
          <p:nvPr/>
        </p:nvSpPr>
        <p:spPr>
          <a:xfrm>
            <a:off x="895853" y="4323039"/>
            <a:ext cx="49973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rgbClr val="C1D82F"/>
                </a:solidFill>
                <a:latin typeface="Marker Makers" panose="02000600000000000000" pitchFamily="2" charset="0"/>
                <a:cs typeface="HelveticaNowText Bold" panose="020B0504030202020204" pitchFamily="34" charset="77"/>
              </a:rPr>
              <a:t>Escolar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26BD44-3152-386D-F82D-0B5AC39441F5}"/>
              </a:ext>
            </a:extLst>
          </p:cNvPr>
          <p:cNvSpPr txBox="1"/>
          <p:nvPr/>
        </p:nvSpPr>
        <p:spPr>
          <a:xfrm>
            <a:off x="539869" y="5288128"/>
            <a:ext cx="474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Sua Consideração </a:t>
            </a:r>
            <a:r>
              <a:rPr lang="pt-BR" dirty="0">
                <a:solidFill>
                  <a:srgbClr val="002D62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transforma o futuro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F9AFFF2-9B8C-B0C0-CC3D-AF497B96667E}"/>
              </a:ext>
            </a:extLst>
          </p:cNvPr>
          <p:cNvSpPr txBox="1"/>
          <p:nvPr/>
        </p:nvSpPr>
        <p:spPr>
          <a:xfrm>
            <a:off x="1012369" y="6167893"/>
            <a:ext cx="357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Lorem</a:t>
            </a:r>
            <a:r>
              <a:rPr lang="pt-BR" sz="3600" dirty="0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 Ipsum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39D43ED-6996-D1E3-D5F9-9D50CAF0A034}"/>
              </a:ext>
            </a:extLst>
          </p:cNvPr>
          <p:cNvSpPr txBox="1"/>
          <p:nvPr/>
        </p:nvSpPr>
        <p:spPr>
          <a:xfrm>
            <a:off x="949721" y="6814224"/>
            <a:ext cx="461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Lorem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ipsum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dolor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sit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amet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consectetuer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adipiscing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elit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sed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diam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nonummy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nibh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euismod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tincidunt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ut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laoreet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dolore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magna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aliquam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erat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volutpat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. </a:t>
            </a:r>
            <a:endParaRPr lang="pt-BR" sz="1600" dirty="0">
              <a:solidFill>
                <a:srgbClr val="002D62"/>
              </a:solidFill>
              <a:latin typeface="Marker Makers" panose="02000600000000000000" pitchFamily="2" charset="0"/>
              <a:cs typeface="HelveticaNowText Light" panose="020B0304030202020204" pitchFamily="34" charset="77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59A4A99-379C-2B64-0302-06D7B621EE38}"/>
              </a:ext>
            </a:extLst>
          </p:cNvPr>
          <p:cNvSpPr txBox="1"/>
          <p:nvPr/>
        </p:nvSpPr>
        <p:spPr>
          <a:xfrm>
            <a:off x="2193668" y="8583911"/>
            <a:ext cx="4741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Ut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wisi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enim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ad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minim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veniam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quis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nostrud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exerci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tation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ullamcorper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suscipit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lobortis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nisl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ut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aliquip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ex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ea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commodo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consequat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.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Duis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autem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vel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eum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iriure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in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hendrerit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in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vulputate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velit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esse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molestie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consequat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,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vel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illum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dolore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eu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feugiat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nulla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facilisis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at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vero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eros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et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accumsan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et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iusto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odio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dignissim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qui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blandit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praesent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luptatum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zzril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delenit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augue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duis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dolore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te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feugait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nulla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facilisi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.</a:t>
            </a:r>
            <a:endParaRPr lang="pt-BR" sz="1600" dirty="0">
              <a:solidFill>
                <a:srgbClr val="002D62"/>
              </a:solidFill>
              <a:latin typeface="Marker Makers" panose="02000600000000000000" pitchFamily="2" charset="0"/>
              <a:cs typeface="HelveticaNowText Light" panose="020B0304030202020204" pitchFamily="34" charset="77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407D4BD-AB22-2EE7-6A81-622A0E139141}"/>
              </a:ext>
            </a:extLst>
          </p:cNvPr>
          <p:cNvSpPr/>
          <p:nvPr/>
        </p:nvSpPr>
        <p:spPr>
          <a:xfrm>
            <a:off x="2000250" y="8444721"/>
            <a:ext cx="4934568" cy="2814637"/>
          </a:xfrm>
          <a:custGeom>
            <a:avLst/>
            <a:gdLst>
              <a:gd name="connsiteX0" fmla="*/ 0 w 4934568"/>
              <a:gd name="connsiteY0" fmla="*/ 0 h 2814637"/>
              <a:gd name="connsiteX1" fmla="*/ 498940 w 4934568"/>
              <a:gd name="connsiteY1" fmla="*/ 0 h 2814637"/>
              <a:gd name="connsiteX2" fmla="*/ 899188 w 4934568"/>
              <a:gd name="connsiteY2" fmla="*/ 0 h 2814637"/>
              <a:gd name="connsiteX3" fmla="*/ 1546165 w 4934568"/>
              <a:gd name="connsiteY3" fmla="*/ 0 h 2814637"/>
              <a:gd name="connsiteX4" fmla="*/ 2045104 w 4934568"/>
              <a:gd name="connsiteY4" fmla="*/ 0 h 2814637"/>
              <a:gd name="connsiteX5" fmla="*/ 2544044 w 4934568"/>
              <a:gd name="connsiteY5" fmla="*/ 0 h 2814637"/>
              <a:gd name="connsiteX6" fmla="*/ 3191021 w 4934568"/>
              <a:gd name="connsiteY6" fmla="*/ 0 h 2814637"/>
              <a:gd name="connsiteX7" fmla="*/ 3640615 w 4934568"/>
              <a:gd name="connsiteY7" fmla="*/ 0 h 2814637"/>
              <a:gd name="connsiteX8" fmla="*/ 4287591 w 4934568"/>
              <a:gd name="connsiteY8" fmla="*/ 0 h 2814637"/>
              <a:gd name="connsiteX9" fmla="*/ 4934568 w 4934568"/>
              <a:gd name="connsiteY9" fmla="*/ 0 h 2814637"/>
              <a:gd name="connsiteX10" fmla="*/ 4934568 w 4934568"/>
              <a:gd name="connsiteY10" fmla="*/ 562927 h 2814637"/>
              <a:gd name="connsiteX11" fmla="*/ 4934568 w 4934568"/>
              <a:gd name="connsiteY11" fmla="*/ 1125855 h 2814637"/>
              <a:gd name="connsiteX12" fmla="*/ 4934568 w 4934568"/>
              <a:gd name="connsiteY12" fmla="*/ 1716929 h 2814637"/>
              <a:gd name="connsiteX13" fmla="*/ 4934568 w 4934568"/>
              <a:gd name="connsiteY13" fmla="*/ 2195417 h 2814637"/>
              <a:gd name="connsiteX14" fmla="*/ 4934568 w 4934568"/>
              <a:gd name="connsiteY14" fmla="*/ 2814637 h 2814637"/>
              <a:gd name="connsiteX15" fmla="*/ 4386283 w 4934568"/>
              <a:gd name="connsiteY15" fmla="*/ 2814637 h 2814637"/>
              <a:gd name="connsiteX16" fmla="*/ 3837997 w 4934568"/>
              <a:gd name="connsiteY16" fmla="*/ 2814637 h 2814637"/>
              <a:gd name="connsiteX17" fmla="*/ 3191021 w 4934568"/>
              <a:gd name="connsiteY17" fmla="*/ 2814637 h 2814637"/>
              <a:gd name="connsiteX18" fmla="*/ 2642735 w 4934568"/>
              <a:gd name="connsiteY18" fmla="*/ 2814637 h 2814637"/>
              <a:gd name="connsiteX19" fmla="*/ 2242487 w 4934568"/>
              <a:gd name="connsiteY19" fmla="*/ 2814637 h 2814637"/>
              <a:gd name="connsiteX20" fmla="*/ 1792893 w 4934568"/>
              <a:gd name="connsiteY20" fmla="*/ 2814637 h 2814637"/>
              <a:gd name="connsiteX21" fmla="*/ 1145916 w 4934568"/>
              <a:gd name="connsiteY21" fmla="*/ 2814637 h 2814637"/>
              <a:gd name="connsiteX22" fmla="*/ 597631 w 4934568"/>
              <a:gd name="connsiteY22" fmla="*/ 2814637 h 2814637"/>
              <a:gd name="connsiteX23" fmla="*/ 0 w 4934568"/>
              <a:gd name="connsiteY23" fmla="*/ 2814637 h 2814637"/>
              <a:gd name="connsiteX24" fmla="*/ 0 w 4934568"/>
              <a:gd name="connsiteY24" fmla="*/ 2251710 h 2814637"/>
              <a:gd name="connsiteX25" fmla="*/ 0 w 4934568"/>
              <a:gd name="connsiteY25" fmla="*/ 1773221 h 2814637"/>
              <a:gd name="connsiteX26" fmla="*/ 0 w 4934568"/>
              <a:gd name="connsiteY26" fmla="*/ 1294733 h 2814637"/>
              <a:gd name="connsiteX27" fmla="*/ 0 w 4934568"/>
              <a:gd name="connsiteY27" fmla="*/ 703659 h 2814637"/>
              <a:gd name="connsiteX28" fmla="*/ 0 w 4934568"/>
              <a:gd name="connsiteY28" fmla="*/ 0 h 281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34568" h="2814637" extrusionOk="0">
                <a:moveTo>
                  <a:pt x="0" y="0"/>
                </a:moveTo>
                <a:cubicBezTo>
                  <a:pt x="240628" y="-48846"/>
                  <a:pt x="372569" y="19249"/>
                  <a:pt x="498940" y="0"/>
                </a:cubicBezTo>
                <a:cubicBezTo>
                  <a:pt x="625311" y="-19249"/>
                  <a:pt x="712669" y="24420"/>
                  <a:pt x="899188" y="0"/>
                </a:cubicBezTo>
                <a:cubicBezTo>
                  <a:pt x="1085707" y="-24420"/>
                  <a:pt x="1312004" y="39190"/>
                  <a:pt x="1546165" y="0"/>
                </a:cubicBezTo>
                <a:cubicBezTo>
                  <a:pt x="1780326" y="-39190"/>
                  <a:pt x="1871860" y="32476"/>
                  <a:pt x="2045104" y="0"/>
                </a:cubicBezTo>
                <a:cubicBezTo>
                  <a:pt x="2218348" y="-32476"/>
                  <a:pt x="2384985" y="7374"/>
                  <a:pt x="2544044" y="0"/>
                </a:cubicBezTo>
                <a:cubicBezTo>
                  <a:pt x="2703103" y="-7374"/>
                  <a:pt x="3044557" y="10145"/>
                  <a:pt x="3191021" y="0"/>
                </a:cubicBezTo>
                <a:cubicBezTo>
                  <a:pt x="3337485" y="-10145"/>
                  <a:pt x="3511445" y="5006"/>
                  <a:pt x="3640615" y="0"/>
                </a:cubicBezTo>
                <a:cubicBezTo>
                  <a:pt x="3769785" y="-5006"/>
                  <a:pt x="3987911" y="12413"/>
                  <a:pt x="4287591" y="0"/>
                </a:cubicBezTo>
                <a:cubicBezTo>
                  <a:pt x="4587271" y="-12413"/>
                  <a:pt x="4780909" y="52920"/>
                  <a:pt x="4934568" y="0"/>
                </a:cubicBezTo>
                <a:cubicBezTo>
                  <a:pt x="4989613" y="277283"/>
                  <a:pt x="4932461" y="352962"/>
                  <a:pt x="4934568" y="562927"/>
                </a:cubicBezTo>
                <a:cubicBezTo>
                  <a:pt x="4936675" y="772892"/>
                  <a:pt x="4930641" y="857382"/>
                  <a:pt x="4934568" y="1125855"/>
                </a:cubicBezTo>
                <a:cubicBezTo>
                  <a:pt x="4938495" y="1394328"/>
                  <a:pt x="4928764" y="1556119"/>
                  <a:pt x="4934568" y="1716929"/>
                </a:cubicBezTo>
                <a:cubicBezTo>
                  <a:pt x="4940372" y="1877739"/>
                  <a:pt x="4884539" y="2071686"/>
                  <a:pt x="4934568" y="2195417"/>
                </a:cubicBezTo>
                <a:cubicBezTo>
                  <a:pt x="4984597" y="2319148"/>
                  <a:pt x="4925259" y="2507038"/>
                  <a:pt x="4934568" y="2814637"/>
                </a:cubicBezTo>
                <a:cubicBezTo>
                  <a:pt x="4691216" y="2864057"/>
                  <a:pt x="4653287" y="2756625"/>
                  <a:pt x="4386283" y="2814637"/>
                </a:cubicBezTo>
                <a:cubicBezTo>
                  <a:pt x="4119279" y="2872649"/>
                  <a:pt x="4012663" y="2783578"/>
                  <a:pt x="3837997" y="2814637"/>
                </a:cubicBezTo>
                <a:cubicBezTo>
                  <a:pt x="3663331" y="2845696"/>
                  <a:pt x="3508707" y="2778004"/>
                  <a:pt x="3191021" y="2814637"/>
                </a:cubicBezTo>
                <a:cubicBezTo>
                  <a:pt x="2873335" y="2851270"/>
                  <a:pt x="2785393" y="2758424"/>
                  <a:pt x="2642735" y="2814637"/>
                </a:cubicBezTo>
                <a:cubicBezTo>
                  <a:pt x="2500077" y="2870850"/>
                  <a:pt x="2345612" y="2782313"/>
                  <a:pt x="2242487" y="2814637"/>
                </a:cubicBezTo>
                <a:cubicBezTo>
                  <a:pt x="2139362" y="2846961"/>
                  <a:pt x="2004183" y="2770530"/>
                  <a:pt x="1792893" y="2814637"/>
                </a:cubicBezTo>
                <a:cubicBezTo>
                  <a:pt x="1581603" y="2858744"/>
                  <a:pt x="1275744" y="2753216"/>
                  <a:pt x="1145916" y="2814637"/>
                </a:cubicBezTo>
                <a:cubicBezTo>
                  <a:pt x="1016088" y="2876058"/>
                  <a:pt x="837570" y="2805624"/>
                  <a:pt x="597631" y="2814637"/>
                </a:cubicBezTo>
                <a:cubicBezTo>
                  <a:pt x="357693" y="2823650"/>
                  <a:pt x="293563" y="2785555"/>
                  <a:pt x="0" y="2814637"/>
                </a:cubicBezTo>
                <a:cubicBezTo>
                  <a:pt x="-1707" y="2655159"/>
                  <a:pt x="55107" y="2451176"/>
                  <a:pt x="0" y="2251710"/>
                </a:cubicBezTo>
                <a:cubicBezTo>
                  <a:pt x="-55107" y="2052244"/>
                  <a:pt x="49080" y="1901822"/>
                  <a:pt x="0" y="1773221"/>
                </a:cubicBezTo>
                <a:cubicBezTo>
                  <a:pt x="-49080" y="1644620"/>
                  <a:pt x="12237" y="1510081"/>
                  <a:pt x="0" y="1294733"/>
                </a:cubicBezTo>
                <a:cubicBezTo>
                  <a:pt x="-12237" y="1079385"/>
                  <a:pt x="4157" y="882830"/>
                  <a:pt x="0" y="703659"/>
                </a:cubicBezTo>
                <a:cubicBezTo>
                  <a:pt x="-4157" y="524488"/>
                  <a:pt x="73209" y="27724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2D6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A5A584A5-86C1-CE82-5B6C-6FA667921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7536" y="962956"/>
            <a:ext cx="1477017" cy="1097132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A01D905A-A844-57FA-0E6C-EE4C1AC853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760" y="282968"/>
            <a:ext cx="1159866" cy="1060064"/>
          </a:xfrm>
          <a:prstGeom prst="rect">
            <a:avLst/>
          </a:prstGeom>
        </p:spPr>
      </p:pic>
      <p:pic>
        <p:nvPicPr>
          <p:cNvPr id="20" name="Imagem 19" descr="Teclado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90458730-662D-B10B-B36A-DDE884CA33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519" y="9451584"/>
            <a:ext cx="1446108" cy="1558834"/>
          </a:xfrm>
          <a:prstGeom prst="rect">
            <a:avLst/>
          </a:prstGeom>
        </p:spPr>
      </p:pic>
      <p:pic>
        <p:nvPicPr>
          <p:cNvPr id="22" name="Imagem 21" descr="Desenho de carro com placa&#10;&#10;Descrição gerada automaticamente com confiança baixa">
            <a:extLst>
              <a:ext uri="{FF2B5EF4-FFF2-40B4-BE49-F238E27FC236}">
                <a16:creationId xmlns:a16="http://schemas.microsoft.com/office/drawing/2014/main" id="{6E9407AA-963D-5BEE-F80F-6F8C7E68B0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270200">
            <a:off x="5439990" y="13063071"/>
            <a:ext cx="1467646" cy="1843965"/>
          </a:xfrm>
          <a:prstGeom prst="rect">
            <a:avLst/>
          </a:prstGeom>
        </p:spPr>
      </p:pic>
      <p:pic>
        <p:nvPicPr>
          <p:cNvPr id="24" name="Imagem 23" descr="Forma&#10;&#10;Descrição gerada automaticamente">
            <a:extLst>
              <a:ext uri="{FF2B5EF4-FFF2-40B4-BE49-F238E27FC236}">
                <a16:creationId xmlns:a16="http://schemas.microsoft.com/office/drawing/2014/main" id="{825125E9-5BEF-920C-E867-EBFD0ACB7F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9130" y="6093021"/>
            <a:ext cx="1766254" cy="1352497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DEE07BF9-C39A-50A7-ABD5-453FCF4CA9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875" y="13665776"/>
            <a:ext cx="1149395" cy="638553"/>
          </a:xfrm>
          <a:prstGeom prst="rect">
            <a:avLst/>
          </a:prstGeom>
        </p:spPr>
      </p:pic>
      <p:pic>
        <p:nvPicPr>
          <p:cNvPr id="28" name="Imagem 27" descr="Uma imagem contendo Forma&#10;&#10;Descrição gerada automaticamente">
            <a:extLst>
              <a:ext uri="{FF2B5EF4-FFF2-40B4-BE49-F238E27FC236}">
                <a16:creationId xmlns:a16="http://schemas.microsoft.com/office/drawing/2014/main" id="{46795A21-7CA6-353A-399A-3298116CA7B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990106">
            <a:off x="1724321" y="12523972"/>
            <a:ext cx="1672119" cy="2438330"/>
          </a:xfrm>
          <a:prstGeom prst="rect">
            <a:avLst/>
          </a:prstGeom>
        </p:spPr>
      </p:pic>
      <p:pic>
        <p:nvPicPr>
          <p:cNvPr id="30" name="Imagem 29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2CD50B35-3A51-C14E-2705-4C4B3883A5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7674" y="2383837"/>
            <a:ext cx="1819447" cy="1107997"/>
          </a:xfrm>
          <a:prstGeom prst="rect">
            <a:avLst/>
          </a:prstGeom>
        </p:spPr>
      </p:pic>
      <p:pic>
        <p:nvPicPr>
          <p:cNvPr id="32" name="Imagem 31" descr="Forma, Círculo&#10;&#10;Descrição gerada automaticamente">
            <a:extLst>
              <a:ext uri="{FF2B5EF4-FFF2-40B4-BE49-F238E27FC236}">
                <a16:creationId xmlns:a16="http://schemas.microsoft.com/office/drawing/2014/main" id="{B643BB22-534D-303F-99C3-0CD8785D0D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7766" y="207307"/>
            <a:ext cx="1559355" cy="128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6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janela, grande, monitor, mesa&#10;&#10;Descrição gerada automaticamente">
            <a:extLst>
              <a:ext uri="{FF2B5EF4-FFF2-40B4-BE49-F238E27FC236}">
                <a16:creationId xmlns:a16="http://schemas.microsoft.com/office/drawing/2014/main" id="{7EE4BC46-1737-5F9B-30D6-CA205B472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70552" y="8285803"/>
            <a:ext cx="6280486" cy="767285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D0822A2-8675-7BBE-1680-5194608D3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07" y="6271092"/>
            <a:ext cx="3803650" cy="3683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3AA6E37-9D52-5001-D0DD-5C0581455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419" y="5343661"/>
            <a:ext cx="2605154" cy="25225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6018FFA-4B54-A156-5D93-71697310989C}"/>
              </a:ext>
            </a:extLst>
          </p:cNvPr>
          <p:cNvSpPr txBox="1"/>
          <p:nvPr/>
        </p:nvSpPr>
        <p:spPr>
          <a:xfrm>
            <a:off x="411759" y="2897651"/>
            <a:ext cx="4997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Material</a:t>
            </a:r>
          </a:p>
        </p:txBody>
      </p:sp>
      <p:pic>
        <p:nvPicPr>
          <p:cNvPr id="3" name="Imagem 2" descr="Uma imagem contendo janela, grande, monitor, mesa&#10;&#10;Descrição gerada automaticamente">
            <a:extLst>
              <a:ext uri="{FF2B5EF4-FFF2-40B4-BE49-F238E27FC236}">
                <a16:creationId xmlns:a16="http://schemas.microsoft.com/office/drawing/2014/main" id="{CB6BAF65-6085-CE7B-661A-F6CA552DD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62147" y="-715725"/>
            <a:ext cx="6280484" cy="767285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A51907BC-0034-EACC-C715-3D16CF210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6390" y="12126771"/>
            <a:ext cx="2062974" cy="58942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0676624-7695-A41F-BC86-886295C61B46}"/>
              </a:ext>
            </a:extLst>
          </p:cNvPr>
          <p:cNvSpPr txBox="1"/>
          <p:nvPr/>
        </p:nvSpPr>
        <p:spPr>
          <a:xfrm>
            <a:off x="526424" y="2880376"/>
            <a:ext cx="4741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CAMPANHA DE ARRECADAÇÃO 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4096F1-279A-1106-2316-04893AE8D940}"/>
              </a:ext>
            </a:extLst>
          </p:cNvPr>
          <p:cNvSpPr txBox="1"/>
          <p:nvPr/>
        </p:nvSpPr>
        <p:spPr>
          <a:xfrm>
            <a:off x="895853" y="4323039"/>
            <a:ext cx="49973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rgbClr val="C1D82F"/>
                </a:solidFill>
                <a:latin typeface="Marker Makers" panose="02000600000000000000" pitchFamily="2" charset="0"/>
                <a:cs typeface="HelveticaNowText Bold" panose="020B0504030202020204" pitchFamily="34" charset="77"/>
              </a:rPr>
              <a:t>Escolar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26BD44-3152-386D-F82D-0B5AC39441F5}"/>
              </a:ext>
            </a:extLst>
          </p:cNvPr>
          <p:cNvSpPr txBox="1"/>
          <p:nvPr/>
        </p:nvSpPr>
        <p:spPr>
          <a:xfrm>
            <a:off x="539869" y="5288128"/>
            <a:ext cx="474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Sua Consideração </a:t>
            </a:r>
            <a:r>
              <a:rPr lang="pt-BR" dirty="0">
                <a:solidFill>
                  <a:srgbClr val="002D62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transforma o futuro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F9AFFF2-9B8C-B0C0-CC3D-AF497B96667E}"/>
              </a:ext>
            </a:extLst>
          </p:cNvPr>
          <p:cNvSpPr txBox="1"/>
          <p:nvPr/>
        </p:nvSpPr>
        <p:spPr>
          <a:xfrm>
            <a:off x="696653" y="6167893"/>
            <a:ext cx="357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Lorem</a:t>
            </a:r>
            <a:r>
              <a:rPr lang="pt-BR" sz="3600" dirty="0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 Ipsum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39D43ED-6996-D1E3-D5F9-9D50CAF0A034}"/>
              </a:ext>
            </a:extLst>
          </p:cNvPr>
          <p:cNvSpPr txBox="1"/>
          <p:nvPr/>
        </p:nvSpPr>
        <p:spPr>
          <a:xfrm>
            <a:off x="661419" y="6814224"/>
            <a:ext cx="461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Lorem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ipsum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dolor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sit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amet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consectetuer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adipiscing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elit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sed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diam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nonummy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nibh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euismod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tincidunt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ut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laoreet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dolore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magna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aliquam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erat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volutpat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. </a:t>
            </a:r>
            <a:endParaRPr lang="pt-BR" sz="1600" dirty="0">
              <a:solidFill>
                <a:srgbClr val="002D62"/>
              </a:solidFill>
              <a:latin typeface="Marker Makers" panose="02000600000000000000" pitchFamily="2" charset="0"/>
              <a:cs typeface="HelveticaNowText Light" panose="020B0304030202020204" pitchFamily="34" charset="77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59A4A99-379C-2B64-0302-06D7B621EE38}"/>
              </a:ext>
            </a:extLst>
          </p:cNvPr>
          <p:cNvSpPr txBox="1"/>
          <p:nvPr/>
        </p:nvSpPr>
        <p:spPr>
          <a:xfrm>
            <a:off x="2226699" y="8512465"/>
            <a:ext cx="474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Ut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wisi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enim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ad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minim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veniam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, 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quis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nostrud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exerci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tation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ullamcorper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suscipit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lobortis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nisl</a:t>
            </a:r>
            <a:b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</a:b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ut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aliquip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ex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ea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commodo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consequat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.</a:t>
            </a:r>
            <a:endParaRPr lang="pt-BR" sz="1600" dirty="0">
              <a:solidFill>
                <a:srgbClr val="002D62"/>
              </a:solidFill>
              <a:latin typeface="Marker Makers" panose="02000600000000000000" pitchFamily="2" charset="0"/>
              <a:cs typeface="HelveticaNowText Light" panose="020B0304030202020204" pitchFamily="34" charset="77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407D4BD-AB22-2EE7-6A81-622A0E139141}"/>
              </a:ext>
            </a:extLst>
          </p:cNvPr>
          <p:cNvSpPr/>
          <p:nvPr/>
        </p:nvSpPr>
        <p:spPr>
          <a:xfrm>
            <a:off x="2033281" y="8373276"/>
            <a:ext cx="4934568" cy="1117508"/>
          </a:xfrm>
          <a:custGeom>
            <a:avLst/>
            <a:gdLst>
              <a:gd name="connsiteX0" fmla="*/ 0 w 4934568"/>
              <a:gd name="connsiteY0" fmla="*/ 0 h 1117508"/>
              <a:gd name="connsiteX1" fmla="*/ 498940 w 4934568"/>
              <a:gd name="connsiteY1" fmla="*/ 0 h 1117508"/>
              <a:gd name="connsiteX2" fmla="*/ 899188 w 4934568"/>
              <a:gd name="connsiteY2" fmla="*/ 0 h 1117508"/>
              <a:gd name="connsiteX3" fmla="*/ 1546165 w 4934568"/>
              <a:gd name="connsiteY3" fmla="*/ 0 h 1117508"/>
              <a:gd name="connsiteX4" fmla="*/ 2045104 w 4934568"/>
              <a:gd name="connsiteY4" fmla="*/ 0 h 1117508"/>
              <a:gd name="connsiteX5" fmla="*/ 2544044 w 4934568"/>
              <a:gd name="connsiteY5" fmla="*/ 0 h 1117508"/>
              <a:gd name="connsiteX6" fmla="*/ 3191021 w 4934568"/>
              <a:gd name="connsiteY6" fmla="*/ 0 h 1117508"/>
              <a:gd name="connsiteX7" fmla="*/ 3640615 w 4934568"/>
              <a:gd name="connsiteY7" fmla="*/ 0 h 1117508"/>
              <a:gd name="connsiteX8" fmla="*/ 4287591 w 4934568"/>
              <a:gd name="connsiteY8" fmla="*/ 0 h 1117508"/>
              <a:gd name="connsiteX9" fmla="*/ 4934568 w 4934568"/>
              <a:gd name="connsiteY9" fmla="*/ 0 h 1117508"/>
              <a:gd name="connsiteX10" fmla="*/ 4934568 w 4934568"/>
              <a:gd name="connsiteY10" fmla="*/ 558754 h 1117508"/>
              <a:gd name="connsiteX11" fmla="*/ 4934568 w 4934568"/>
              <a:gd name="connsiteY11" fmla="*/ 1117508 h 1117508"/>
              <a:gd name="connsiteX12" fmla="*/ 4336937 w 4934568"/>
              <a:gd name="connsiteY12" fmla="*/ 1117508 h 1117508"/>
              <a:gd name="connsiteX13" fmla="*/ 3689960 w 4934568"/>
              <a:gd name="connsiteY13" fmla="*/ 1117508 h 1117508"/>
              <a:gd name="connsiteX14" fmla="*/ 3042984 w 4934568"/>
              <a:gd name="connsiteY14" fmla="*/ 1117508 h 1117508"/>
              <a:gd name="connsiteX15" fmla="*/ 2593390 w 4934568"/>
              <a:gd name="connsiteY15" fmla="*/ 1117508 h 1117508"/>
              <a:gd name="connsiteX16" fmla="*/ 2045104 w 4934568"/>
              <a:gd name="connsiteY16" fmla="*/ 1117508 h 1117508"/>
              <a:gd name="connsiteX17" fmla="*/ 1398128 w 4934568"/>
              <a:gd name="connsiteY17" fmla="*/ 1117508 h 1117508"/>
              <a:gd name="connsiteX18" fmla="*/ 849842 w 4934568"/>
              <a:gd name="connsiteY18" fmla="*/ 1117508 h 1117508"/>
              <a:gd name="connsiteX19" fmla="*/ 0 w 4934568"/>
              <a:gd name="connsiteY19" fmla="*/ 1117508 h 1117508"/>
              <a:gd name="connsiteX20" fmla="*/ 0 w 4934568"/>
              <a:gd name="connsiteY20" fmla="*/ 581104 h 1117508"/>
              <a:gd name="connsiteX21" fmla="*/ 0 w 4934568"/>
              <a:gd name="connsiteY21" fmla="*/ 0 h 111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34568" h="1117508" extrusionOk="0">
                <a:moveTo>
                  <a:pt x="0" y="0"/>
                </a:moveTo>
                <a:cubicBezTo>
                  <a:pt x="240628" y="-48846"/>
                  <a:pt x="372569" y="19249"/>
                  <a:pt x="498940" y="0"/>
                </a:cubicBezTo>
                <a:cubicBezTo>
                  <a:pt x="625311" y="-19249"/>
                  <a:pt x="712669" y="24420"/>
                  <a:pt x="899188" y="0"/>
                </a:cubicBezTo>
                <a:cubicBezTo>
                  <a:pt x="1085707" y="-24420"/>
                  <a:pt x="1312004" y="39190"/>
                  <a:pt x="1546165" y="0"/>
                </a:cubicBezTo>
                <a:cubicBezTo>
                  <a:pt x="1780326" y="-39190"/>
                  <a:pt x="1871860" y="32476"/>
                  <a:pt x="2045104" y="0"/>
                </a:cubicBezTo>
                <a:cubicBezTo>
                  <a:pt x="2218348" y="-32476"/>
                  <a:pt x="2384985" y="7374"/>
                  <a:pt x="2544044" y="0"/>
                </a:cubicBezTo>
                <a:cubicBezTo>
                  <a:pt x="2703103" y="-7374"/>
                  <a:pt x="3044557" y="10145"/>
                  <a:pt x="3191021" y="0"/>
                </a:cubicBezTo>
                <a:cubicBezTo>
                  <a:pt x="3337485" y="-10145"/>
                  <a:pt x="3511445" y="5006"/>
                  <a:pt x="3640615" y="0"/>
                </a:cubicBezTo>
                <a:cubicBezTo>
                  <a:pt x="3769785" y="-5006"/>
                  <a:pt x="3987911" y="12413"/>
                  <a:pt x="4287591" y="0"/>
                </a:cubicBezTo>
                <a:cubicBezTo>
                  <a:pt x="4587271" y="-12413"/>
                  <a:pt x="4780909" y="52920"/>
                  <a:pt x="4934568" y="0"/>
                </a:cubicBezTo>
                <a:cubicBezTo>
                  <a:pt x="4959837" y="250529"/>
                  <a:pt x="4868351" y="420201"/>
                  <a:pt x="4934568" y="558754"/>
                </a:cubicBezTo>
                <a:cubicBezTo>
                  <a:pt x="5000785" y="697307"/>
                  <a:pt x="4867904" y="1000635"/>
                  <a:pt x="4934568" y="1117508"/>
                </a:cubicBezTo>
                <a:cubicBezTo>
                  <a:pt x="4693204" y="1129367"/>
                  <a:pt x="4501649" y="1093890"/>
                  <a:pt x="4336937" y="1117508"/>
                </a:cubicBezTo>
                <a:cubicBezTo>
                  <a:pt x="4172225" y="1141126"/>
                  <a:pt x="3864360" y="1108589"/>
                  <a:pt x="3689960" y="1117508"/>
                </a:cubicBezTo>
                <a:cubicBezTo>
                  <a:pt x="3515560" y="1126427"/>
                  <a:pt x="3209504" y="1049762"/>
                  <a:pt x="3042984" y="1117508"/>
                </a:cubicBezTo>
                <a:cubicBezTo>
                  <a:pt x="2876464" y="1185254"/>
                  <a:pt x="2742376" y="1072922"/>
                  <a:pt x="2593390" y="1117508"/>
                </a:cubicBezTo>
                <a:cubicBezTo>
                  <a:pt x="2444404" y="1162094"/>
                  <a:pt x="2219770" y="1086449"/>
                  <a:pt x="2045104" y="1117508"/>
                </a:cubicBezTo>
                <a:cubicBezTo>
                  <a:pt x="1870438" y="1148567"/>
                  <a:pt x="1715814" y="1080875"/>
                  <a:pt x="1398128" y="1117508"/>
                </a:cubicBezTo>
                <a:cubicBezTo>
                  <a:pt x="1080442" y="1154141"/>
                  <a:pt x="992500" y="1061295"/>
                  <a:pt x="849842" y="1117508"/>
                </a:cubicBezTo>
                <a:cubicBezTo>
                  <a:pt x="707184" y="1173721"/>
                  <a:pt x="407254" y="1058479"/>
                  <a:pt x="0" y="1117508"/>
                </a:cubicBezTo>
                <a:cubicBezTo>
                  <a:pt x="-32626" y="882276"/>
                  <a:pt x="62957" y="751143"/>
                  <a:pt x="0" y="581104"/>
                </a:cubicBezTo>
                <a:cubicBezTo>
                  <a:pt x="-62957" y="411065"/>
                  <a:pt x="22555" y="27658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2D6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A5A584A5-86C1-CE82-5B6C-6FA667921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7536" y="962956"/>
            <a:ext cx="1477017" cy="1097132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A01D905A-A844-57FA-0E6C-EE4C1AC853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759" y="432774"/>
            <a:ext cx="1159866" cy="1060064"/>
          </a:xfrm>
          <a:prstGeom prst="rect">
            <a:avLst/>
          </a:prstGeom>
        </p:spPr>
      </p:pic>
      <p:pic>
        <p:nvPicPr>
          <p:cNvPr id="20" name="Imagem 19" descr="Teclado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90458730-662D-B10B-B36A-DDE884CA33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0818" y="12544980"/>
            <a:ext cx="1446108" cy="1558834"/>
          </a:xfrm>
          <a:prstGeom prst="rect">
            <a:avLst/>
          </a:prstGeom>
        </p:spPr>
      </p:pic>
      <p:pic>
        <p:nvPicPr>
          <p:cNvPr id="22" name="Imagem 21" descr="Desenho de carro com placa&#10;&#10;Descrição gerada automaticamente com confiança baixa">
            <a:extLst>
              <a:ext uri="{FF2B5EF4-FFF2-40B4-BE49-F238E27FC236}">
                <a16:creationId xmlns:a16="http://schemas.microsoft.com/office/drawing/2014/main" id="{6E9407AA-963D-5BEE-F80F-6F8C7E68B0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72615">
            <a:off x="278547" y="9401756"/>
            <a:ext cx="1467646" cy="1843965"/>
          </a:xfrm>
          <a:prstGeom prst="rect">
            <a:avLst/>
          </a:prstGeom>
        </p:spPr>
      </p:pic>
      <p:pic>
        <p:nvPicPr>
          <p:cNvPr id="24" name="Imagem 23" descr="Forma&#10;&#10;Descrição gerada automaticamente">
            <a:extLst>
              <a:ext uri="{FF2B5EF4-FFF2-40B4-BE49-F238E27FC236}">
                <a16:creationId xmlns:a16="http://schemas.microsoft.com/office/drawing/2014/main" id="{825125E9-5BEF-920C-E867-EBFD0ACB7F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9320" y="3167761"/>
            <a:ext cx="1766254" cy="1352497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DEE07BF9-C39A-50A7-ABD5-453FCF4CA9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875" y="13665776"/>
            <a:ext cx="1149395" cy="638553"/>
          </a:xfrm>
          <a:prstGeom prst="rect">
            <a:avLst/>
          </a:prstGeom>
        </p:spPr>
      </p:pic>
      <p:pic>
        <p:nvPicPr>
          <p:cNvPr id="30" name="Imagem 29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2CD50B35-3A51-C14E-2705-4C4B3883A5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36419">
            <a:off x="5381196" y="6421815"/>
            <a:ext cx="1819447" cy="1107997"/>
          </a:xfrm>
          <a:prstGeom prst="rect">
            <a:avLst/>
          </a:prstGeom>
        </p:spPr>
      </p:pic>
      <p:pic>
        <p:nvPicPr>
          <p:cNvPr id="32" name="Imagem 31" descr="Forma, Círculo&#10;&#10;Descrição gerada automaticamente">
            <a:extLst>
              <a:ext uri="{FF2B5EF4-FFF2-40B4-BE49-F238E27FC236}">
                <a16:creationId xmlns:a16="http://schemas.microsoft.com/office/drawing/2014/main" id="{B643BB22-534D-303F-99C3-0CD8785D0D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07766" y="207307"/>
            <a:ext cx="1559355" cy="128553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6DFBC39-C0D8-35E9-4452-25DA0FF9E2C5}"/>
              </a:ext>
            </a:extLst>
          </p:cNvPr>
          <p:cNvSpPr txBox="1"/>
          <p:nvPr/>
        </p:nvSpPr>
        <p:spPr>
          <a:xfrm>
            <a:off x="2407009" y="9860076"/>
            <a:ext cx="474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Duis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autem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vel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eum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iriure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in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hendrerit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in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vulputate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velit</a:t>
            </a:r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esse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molestie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consequat</a:t>
            </a:r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.</a:t>
            </a:r>
            <a:endParaRPr lang="pt-BR" sz="1600" dirty="0">
              <a:solidFill>
                <a:srgbClr val="002D62"/>
              </a:solidFill>
              <a:latin typeface="Marker Makers" panose="02000600000000000000" pitchFamily="2" charset="0"/>
              <a:cs typeface="HelveticaNowText Light" panose="020B0304030202020204" pitchFamily="34" charset="77"/>
            </a:endParaRP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656561AE-E997-8983-60FD-BA60DF8E8DF9}"/>
              </a:ext>
            </a:extLst>
          </p:cNvPr>
          <p:cNvSpPr/>
          <p:nvPr/>
        </p:nvSpPr>
        <p:spPr>
          <a:xfrm>
            <a:off x="2588176" y="11021793"/>
            <a:ext cx="4135696" cy="584775"/>
          </a:xfrm>
          <a:prstGeom prst="roundRect">
            <a:avLst/>
          </a:prstGeom>
          <a:solidFill>
            <a:srgbClr val="C1D82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6B9AEEC-2D2D-B6CA-F413-F8DFAD3DFD70}"/>
              </a:ext>
            </a:extLst>
          </p:cNvPr>
          <p:cNvSpPr txBox="1"/>
          <p:nvPr/>
        </p:nvSpPr>
        <p:spPr>
          <a:xfrm>
            <a:off x="2368332" y="11190559"/>
            <a:ext cx="4619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LOREM IPSUM DOLOR SIT AMET</a:t>
            </a:r>
            <a:endParaRPr lang="pt-BR" sz="1600" dirty="0">
              <a:solidFill>
                <a:srgbClr val="002D62"/>
              </a:solidFill>
              <a:latin typeface="Marker Makers" panose="02000600000000000000" pitchFamily="2" charset="0"/>
              <a:cs typeface="HelveticaNowText Light" panose="020B0304030202020204" pitchFamily="34" charset="77"/>
            </a:endParaRPr>
          </a:p>
        </p:txBody>
      </p:sp>
      <p:pic>
        <p:nvPicPr>
          <p:cNvPr id="23" name="Imagem 22" descr="Uma imagem contendo Forma&#10;&#10;Descrição gerada automaticamente">
            <a:extLst>
              <a:ext uri="{FF2B5EF4-FFF2-40B4-BE49-F238E27FC236}">
                <a16:creationId xmlns:a16="http://schemas.microsoft.com/office/drawing/2014/main" id="{3EE7B8CA-9744-4E50-A58C-ADBD3CE1F4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51189" y="13186817"/>
            <a:ext cx="1267286" cy="1287049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FE5C434C-F39A-7A7C-ECB3-96091860E06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25228" y="13916063"/>
            <a:ext cx="705081" cy="1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4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164E10D683A14981EC9D618910147C" ma:contentTypeVersion="30" ma:contentTypeDescription="Crie um novo documento." ma:contentTypeScope="" ma:versionID="f67544df750c452b958f7e4c5d165fb5">
  <xsd:schema xmlns:xsd="http://www.w3.org/2001/XMLSchema" xmlns:xs="http://www.w3.org/2001/XMLSchema" xmlns:p="http://schemas.microsoft.com/office/2006/metadata/properties" xmlns:ns2="5b81f9d7-d2f7-4e3b-8937-1c038e5b6ed2" xmlns:ns3="0d23ad80-1559-4c3e-ae9c-2d7c2d17b656" targetNamespace="http://schemas.microsoft.com/office/2006/metadata/properties" ma:root="true" ma:fieldsID="4bbb132f5692943e93b036e005440c8a" ns2:_="" ns3:_="">
    <xsd:import namespace="5b81f9d7-d2f7-4e3b-8937-1c038e5b6ed2"/>
    <xsd:import namespace="0d23ad80-1559-4c3e-ae9c-2d7c2d17b65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Cr_x00e9_dito_x003a_PandaBeting" minOccurs="0"/>
                <xsd:element ref="ns2:MediaServiceSearchProperties" minOccurs="0"/>
                <xsd:element ref="ns2:Pessoa" minOccurs="0"/>
                <xsd:element ref="ns2:Campanha" minOccurs="0"/>
                <xsd:element ref="ns2:P_x00fa_blico_x002f_Aeronave" minOccurs="0"/>
                <xsd:element ref="ns2:Base" minOccurs="0"/>
                <xsd:element ref="ns2:BaseTripulante" minOccurs="0"/>
                <xsd:element ref="ns2:A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1f9d7-d2f7-4e3b-8937-1c038e5b6e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43f74c0-c49a-404a-a8ea-df76b3d10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r_x00e9_dito_x003a_PandaBeting" ma:index="22" nillable="true" ma:displayName="Crédito: Panda Beting" ma:format="Dropdown" ma:internalName="Cr_x00e9_dito_x003a_PandaBeting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essoa" ma:index="24" nillable="true" ma:displayName="Pessoa" ma:format="Dropdown" ma:list="UserInfo" ma:SharePointGroup="0" ma:internalName="Pesso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mpanha" ma:index="25" nillable="true" ma:displayName="Campanha" ma:format="Dropdown" ma:internalName="Campanha">
      <xsd:simpleType>
        <xsd:restriction base="dms:Text">
          <xsd:maxLength value="255"/>
        </xsd:restriction>
      </xsd:simpleType>
    </xsd:element>
    <xsd:element name="P_x00fa_blico_x002f_Aeronave" ma:index="26" nillable="true" ma:displayName="Público/ Aeronave" ma:format="Dropdown" ma:internalName="P_x00fa_blico_x002f_Aeronave">
      <xsd:simpleType>
        <xsd:restriction base="dms:Choice">
          <xsd:enumeration value="Pilotos"/>
          <xsd:enumeration value="Comissários"/>
          <xsd:enumeration value="AzulTec"/>
          <xsd:enumeration value="Administrativo"/>
          <xsd:enumeration value="Aeroportos"/>
          <xsd:enumeration value="Azulcenter"/>
          <xsd:enumeration value="Cargas"/>
          <xsd:enumeration value="A330"/>
          <xsd:enumeration value="A320"/>
          <xsd:enumeration value="ATR"/>
          <xsd:enumeration value="Embraer E1"/>
          <xsd:enumeration value="B737"/>
          <xsd:enumeration value="Embraer E2"/>
          <xsd:enumeration value="Caravan"/>
          <xsd:enumeration value="Cargueiro"/>
          <xsd:enumeration value="CCO"/>
        </xsd:restriction>
      </xsd:simpleType>
    </xsd:element>
    <xsd:element name="Base" ma:index="27" nillable="true" ma:displayName="Base" ma:format="Dropdown" ma:internalName="Base">
      <xsd:simpleType>
        <xsd:restriction base="dms:Choice">
          <xsd:enumeration value="AZV"/>
          <xsd:enumeration value="VCP"/>
          <xsd:enumeration value="HANGAR VCP"/>
          <xsd:enumeration value="HANGAR PLU"/>
          <xsd:enumeration value="CGH"/>
          <xsd:enumeration value="BEL"/>
          <xsd:enumeration value="REC"/>
          <xsd:enumeration value="CWB"/>
          <xsd:enumeration value="CNF"/>
          <xsd:enumeration value="Azul Conecta"/>
          <xsd:enumeration value="AZC SP"/>
          <xsd:enumeration value="AZC BH"/>
          <xsd:enumeration value="UniAzul"/>
        </xsd:restriction>
      </xsd:simpleType>
    </xsd:element>
    <xsd:element name="BaseTripulante" ma:index="28" nillable="true" ma:displayName="Base Tripulante" ma:format="Dropdown" ma:internalName="BaseTripulante">
      <xsd:simpleType>
        <xsd:restriction base="dms:Choice">
          <xsd:enumeration value="AZC BH"/>
          <xsd:enumeration value="AZC SP"/>
          <xsd:enumeration value="AZV"/>
          <xsd:enumeration value="VCP"/>
          <xsd:enumeration value="Hangar VC`P"/>
          <xsd:enumeration value="Hangar PLU"/>
          <xsd:enumeration value="POA"/>
          <xsd:enumeration value="CWB"/>
          <xsd:enumeration value="STM"/>
          <xsd:enumeration value="CNF"/>
          <xsd:enumeration value="SDU"/>
          <xsd:enumeration value="REC"/>
          <xsd:enumeration value="CGH"/>
          <xsd:enumeration value="Azul Conecta"/>
          <xsd:enumeration value="Pilatus"/>
          <xsd:enumeration value="Escolha 16"/>
        </xsd:restriction>
      </xsd:simpleType>
    </xsd:element>
    <xsd:element name="Ano" ma:index="29" nillable="true" ma:displayName="Ano" ma:format="Dropdown" ma:internalName="Ano">
      <xsd:simpleType>
        <xsd:restriction base="dms:Choice">
          <xsd:enumeration value="2023"/>
          <xsd:enumeration value="2024,"/>
          <xsd:enumeration value="2025"/>
          <xsd:enumeration value="2026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3ad80-1559-4c3e-ae9c-2d7c2d17b65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1a5c5ec-c9c0-48a3-b76d-8ced986eaea8}" ma:internalName="TaxCatchAll" ma:showField="CatchAllData" ma:web="0d23ad80-1559-4c3e-ae9c-2d7c2d17b6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se xmlns="5b81f9d7-d2f7-4e3b-8937-1c038e5b6ed2" xsi:nil="true"/>
    <Cr_x00e9_dito_x003a_PandaBeting xmlns="5b81f9d7-d2f7-4e3b-8937-1c038e5b6ed2" xsi:nil="true"/>
    <Pessoa xmlns="5b81f9d7-d2f7-4e3b-8937-1c038e5b6ed2">
      <UserInfo>
        <DisplayName/>
        <AccountId xsi:nil="true"/>
        <AccountType/>
      </UserInfo>
    </Pessoa>
    <lcf76f155ced4ddcb4097134ff3c332f xmlns="5b81f9d7-d2f7-4e3b-8937-1c038e5b6ed2">
      <Terms xmlns="http://schemas.microsoft.com/office/infopath/2007/PartnerControls"/>
    </lcf76f155ced4ddcb4097134ff3c332f>
    <Ano xmlns="5b81f9d7-d2f7-4e3b-8937-1c038e5b6ed2" xsi:nil="true"/>
    <TaxCatchAll xmlns="0d23ad80-1559-4c3e-ae9c-2d7c2d17b656" xsi:nil="true"/>
    <Campanha xmlns="5b81f9d7-d2f7-4e3b-8937-1c038e5b6ed2" xsi:nil="true"/>
    <P_x00fa_blico_x002f_Aeronave xmlns="5b81f9d7-d2f7-4e3b-8937-1c038e5b6ed2" xsi:nil="true"/>
    <BaseTripulante xmlns="5b81f9d7-d2f7-4e3b-8937-1c038e5b6ed2" xsi:nil="true"/>
  </documentManagement>
</p:properties>
</file>

<file path=customXml/itemProps1.xml><?xml version="1.0" encoding="utf-8"?>
<ds:datastoreItem xmlns:ds="http://schemas.openxmlformats.org/officeDocument/2006/customXml" ds:itemID="{F5BF1239-BEA2-43DF-82A5-466AD0354815}"/>
</file>

<file path=customXml/itemProps2.xml><?xml version="1.0" encoding="utf-8"?>
<ds:datastoreItem xmlns:ds="http://schemas.openxmlformats.org/officeDocument/2006/customXml" ds:itemID="{4B152BE4-DC44-4602-974D-BD151B7309E8}"/>
</file>

<file path=customXml/itemProps3.xml><?xml version="1.0" encoding="utf-8"?>
<ds:datastoreItem xmlns:ds="http://schemas.openxmlformats.org/officeDocument/2006/customXml" ds:itemID="{EB9BF46C-4894-4D12-A868-AD81DF94125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184</Words>
  <Application>Microsoft Macintosh PowerPoint</Application>
  <PresentationFormat>Personalizar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Marker Makers</vt:lpstr>
      <vt:lpstr>Aptos Display</vt:lpstr>
      <vt:lpstr>HelveticaNowText Light</vt:lpstr>
      <vt:lpstr>Aptos</vt:lpstr>
      <vt:lpstr>HelveticaNowText Bold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Time Roxo Portal</dc:creator>
  <cp:lastModifiedBy>Time Roxo Portal</cp:lastModifiedBy>
  <cp:revision>13</cp:revision>
  <dcterms:created xsi:type="dcterms:W3CDTF">2025-01-08T14:20:59Z</dcterms:created>
  <dcterms:modified xsi:type="dcterms:W3CDTF">2025-01-08T21:13:30Z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0x0101003C164E10D683A14981EC9D618910147C</vt:lpwstr>
  </property>
</Properties>
</file>