
<file path=[Content_Types].xml><?xml version="1.0" encoding="utf-8"?>
<Types xmlns="http://schemas.openxmlformats.org/package/2006/content-types">
  <Default Extension="emf" ContentType="image/x-emf"/>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Lst>
  <p:sldSz cx="11303000" cy="20104100"/>
  <p:notesSz cx="11303000" cy="20104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D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D1435B-CE16-BA4A-900D-CEA4764C0172}" v="6" dt="2026-05-20T19:39:16.87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p:cViewPr varScale="1">
        <p:scale>
          <a:sx n="41" d="100"/>
          <a:sy n="41" d="100"/>
        </p:scale>
        <p:origin x="3952" y="2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Back Melo" userId="7de71567-bc3a-4f5a-963d-edf753343c4a" providerId="ADAL" clId="{12D1435B-CE16-BA4A-900D-CEA4764C0172}"/>
    <pc:docChg chg="custSel modSld">
      <pc:chgData name="Andrew Back Melo" userId="7de71567-bc3a-4f5a-963d-edf753343c4a" providerId="ADAL" clId="{12D1435B-CE16-BA4A-900D-CEA4764C0172}" dt="2026-05-20T19:47:02.388" v="36" actId="14100"/>
      <pc:docMkLst>
        <pc:docMk/>
      </pc:docMkLst>
      <pc:sldChg chg="addSp delSp modSp mod setBg">
        <pc:chgData name="Andrew Back Melo" userId="7de71567-bc3a-4f5a-963d-edf753343c4a" providerId="ADAL" clId="{12D1435B-CE16-BA4A-900D-CEA4764C0172}" dt="2026-05-20T19:47:02.388" v="36" actId="14100"/>
        <pc:sldMkLst>
          <pc:docMk/>
          <pc:sldMk cId="0" sldId="256"/>
        </pc:sldMkLst>
        <pc:spChg chg="mod">
          <ac:chgData name="Andrew Back Melo" userId="7de71567-bc3a-4f5a-963d-edf753343c4a" providerId="ADAL" clId="{12D1435B-CE16-BA4A-900D-CEA4764C0172}" dt="2026-05-20T19:32:57.631" v="8" actId="207"/>
          <ac:spMkLst>
            <pc:docMk/>
            <pc:sldMk cId="0" sldId="256"/>
            <ac:spMk id="2" creationId="{00000000-0000-0000-0000-000000000000}"/>
          </ac:spMkLst>
        </pc:spChg>
        <pc:spChg chg="mod">
          <ac:chgData name="Andrew Back Melo" userId="7de71567-bc3a-4f5a-963d-edf753343c4a" providerId="ADAL" clId="{12D1435B-CE16-BA4A-900D-CEA4764C0172}" dt="2026-05-20T19:32:59.962" v="9" actId="207"/>
          <ac:spMkLst>
            <pc:docMk/>
            <pc:sldMk cId="0" sldId="256"/>
            <ac:spMk id="3" creationId="{00000000-0000-0000-0000-000000000000}"/>
          </ac:spMkLst>
        </pc:spChg>
        <pc:spChg chg="mod">
          <ac:chgData name="Andrew Back Melo" userId="7de71567-bc3a-4f5a-963d-edf753343c4a" providerId="ADAL" clId="{12D1435B-CE16-BA4A-900D-CEA4764C0172}" dt="2026-05-20T19:47:02.388" v="36" actId="14100"/>
          <ac:spMkLst>
            <pc:docMk/>
            <pc:sldMk cId="0" sldId="256"/>
            <ac:spMk id="4" creationId="{00000000-0000-0000-0000-000000000000}"/>
          </ac:spMkLst>
        </pc:spChg>
        <pc:spChg chg="add del mod">
          <ac:chgData name="Andrew Back Melo" userId="7de71567-bc3a-4f5a-963d-edf753343c4a" providerId="ADAL" clId="{12D1435B-CE16-BA4A-900D-CEA4764C0172}" dt="2026-05-20T19:39:09.890" v="31" actId="478"/>
          <ac:spMkLst>
            <pc:docMk/>
            <pc:sldMk cId="0" sldId="256"/>
            <ac:spMk id="8" creationId="{956CE7F6-B5E2-C09F-B98D-3655C110FCDC}"/>
          </ac:spMkLst>
        </pc:spChg>
        <pc:picChg chg="add mod">
          <ac:chgData name="Andrew Back Melo" userId="7de71567-bc3a-4f5a-963d-edf753343c4a" providerId="ADAL" clId="{12D1435B-CE16-BA4A-900D-CEA4764C0172}" dt="2026-05-20T19:39:02.534" v="29" actId="1076"/>
          <ac:picMkLst>
            <pc:docMk/>
            <pc:sldMk cId="0" sldId="256"/>
            <ac:picMk id="5" creationId="{623BF8EA-6470-A0B6-5D56-EF6D77953FB5}"/>
          </ac:picMkLst>
        </pc:picChg>
        <pc:picChg chg="add mod">
          <ac:chgData name="Andrew Back Melo" userId="7de71567-bc3a-4f5a-963d-edf753343c4a" providerId="ADAL" clId="{12D1435B-CE16-BA4A-900D-CEA4764C0172}" dt="2026-05-20T19:38:40.879" v="24" actId="1035"/>
          <ac:picMkLst>
            <pc:docMk/>
            <pc:sldMk cId="0" sldId="256"/>
            <ac:picMk id="6" creationId="{B0723C80-11E3-4E72-E772-13C920B7E4CF}"/>
          </ac:picMkLst>
        </pc:picChg>
        <pc:picChg chg="add mod">
          <ac:chgData name="Andrew Back Melo" userId="7de71567-bc3a-4f5a-963d-edf753343c4a" providerId="ADAL" clId="{12D1435B-CE16-BA4A-900D-CEA4764C0172}" dt="2026-05-20T19:38:20.533" v="17" actId="14100"/>
          <ac:picMkLst>
            <pc:docMk/>
            <pc:sldMk cId="0" sldId="256"/>
            <ac:picMk id="7" creationId="{ECB629F7-1BFC-0CC7-7869-241FBD598B9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48201" y="6232271"/>
            <a:ext cx="9612948" cy="4221861"/>
          </a:xfrm>
          <a:prstGeom prst="rect">
            <a:avLst/>
          </a:prstGeom>
        </p:spPr>
        <p:txBody>
          <a:bodyPr wrap="square" lIns="0" tIns="0" rIns="0" bIns="0">
            <a:spAutoFit/>
          </a:bodyPr>
          <a:lstStyle>
            <a:lvl1pPr>
              <a:defRPr sz="16000" b="0" i="0">
                <a:solidFill>
                  <a:schemeClr val="tx1"/>
                </a:solidFill>
                <a:latin typeface="Helvetica"/>
                <a:cs typeface="Helvetica"/>
              </a:defRPr>
            </a:lvl1pPr>
          </a:lstStyle>
          <a:p>
            <a:endParaRPr/>
          </a:p>
        </p:txBody>
      </p:sp>
      <p:sp>
        <p:nvSpPr>
          <p:cNvPr id="3" name="Holder 3"/>
          <p:cNvSpPr>
            <a:spLocks noGrp="1"/>
          </p:cNvSpPr>
          <p:nvPr>
            <p:ph type="subTitle" idx="4"/>
          </p:nvPr>
        </p:nvSpPr>
        <p:spPr>
          <a:xfrm>
            <a:off x="1696402" y="11258296"/>
            <a:ext cx="7916545" cy="50260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0" b="0" i="0">
                <a:solidFill>
                  <a:schemeClr val="tx1"/>
                </a:solidFill>
                <a:latin typeface="Helvetica"/>
                <a:cs typeface="Helvetic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0" b="0" i="0">
                <a:solidFill>
                  <a:schemeClr val="tx1"/>
                </a:solidFill>
                <a:latin typeface="Helvetica"/>
                <a:cs typeface="Helvetica"/>
              </a:defRPr>
            </a:lvl1pPr>
          </a:lstStyle>
          <a:p>
            <a:endParaRPr/>
          </a:p>
        </p:txBody>
      </p:sp>
      <p:sp>
        <p:nvSpPr>
          <p:cNvPr id="3" name="Holder 3"/>
          <p:cNvSpPr>
            <a:spLocks noGrp="1"/>
          </p:cNvSpPr>
          <p:nvPr>
            <p:ph sz="half" idx="2"/>
          </p:nvPr>
        </p:nvSpPr>
        <p:spPr>
          <a:xfrm>
            <a:off x="565467" y="4623943"/>
            <a:ext cx="4919567"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824315" y="4623943"/>
            <a:ext cx="4919567" cy="1326870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0" b="0" i="0">
                <a:solidFill>
                  <a:schemeClr val="tx1"/>
                </a:solidFill>
                <a:latin typeface="Helvetica"/>
                <a:cs typeface="Helvetic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1308556" cy="20104100"/>
          </a:xfrm>
          <a:prstGeom prst="rect">
            <a:avLst/>
          </a:prstGeom>
        </p:spPr>
      </p:pic>
      <p:sp>
        <p:nvSpPr>
          <p:cNvPr id="2" name="Holder 2"/>
          <p:cNvSpPr>
            <a:spLocks noGrp="1"/>
          </p:cNvSpPr>
          <p:nvPr>
            <p:ph type="title"/>
          </p:nvPr>
        </p:nvSpPr>
        <p:spPr>
          <a:xfrm>
            <a:off x="1332678" y="5212958"/>
            <a:ext cx="8740140" cy="2466975"/>
          </a:xfrm>
          <a:prstGeom prst="rect">
            <a:avLst/>
          </a:prstGeom>
        </p:spPr>
        <p:txBody>
          <a:bodyPr wrap="square" lIns="0" tIns="0" rIns="0" bIns="0">
            <a:spAutoFit/>
          </a:bodyPr>
          <a:lstStyle>
            <a:lvl1pPr>
              <a:defRPr sz="16000" b="0" i="0">
                <a:solidFill>
                  <a:schemeClr val="tx1"/>
                </a:solidFill>
                <a:latin typeface="Helvetica"/>
                <a:cs typeface="Helvetica"/>
              </a:defRPr>
            </a:lvl1pPr>
          </a:lstStyle>
          <a:p>
            <a:endParaRPr/>
          </a:p>
        </p:txBody>
      </p:sp>
      <p:sp>
        <p:nvSpPr>
          <p:cNvPr id="3" name="Holder 3"/>
          <p:cNvSpPr>
            <a:spLocks noGrp="1"/>
          </p:cNvSpPr>
          <p:nvPr>
            <p:ph type="body" idx="1"/>
          </p:nvPr>
        </p:nvSpPr>
        <p:spPr>
          <a:xfrm>
            <a:off x="1310174" y="7582830"/>
            <a:ext cx="7962265" cy="66300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845179" y="18696814"/>
            <a:ext cx="3618992" cy="100520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65467" y="18696814"/>
            <a:ext cx="2601150" cy="10052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5/20/26</a:t>
            </a:fld>
            <a:endParaRPr lang="en-US"/>
          </a:p>
        </p:txBody>
      </p:sp>
      <p:sp>
        <p:nvSpPr>
          <p:cNvPr id="6" name="Holder 6"/>
          <p:cNvSpPr>
            <a:spLocks noGrp="1"/>
          </p:cNvSpPr>
          <p:nvPr>
            <p:ph type="sldNum" sz="quarter" idx="7"/>
          </p:nvPr>
        </p:nvSpPr>
        <p:spPr>
          <a:xfrm>
            <a:off x="8142732" y="18696814"/>
            <a:ext cx="2601150" cy="10052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
        <p:nvSpPr>
          <p:cNvPr id="8" name="CaixaDeTexto 7">
            <a:extLst>
              <a:ext uri="{FF2B5EF4-FFF2-40B4-BE49-F238E27FC236}">
                <a16:creationId xmlns:a16="http://schemas.microsoft.com/office/drawing/2014/main" id="{C3D497E5-4862-C477-3F5A-7E46ED66CA05}"/>
              </a:ext>
            </a:extLst>
          </p:cNvPr>
          <p:cNvSpPr txBox="1"/>
          <p:nvPr userDrawn="1">
            <p:extLst>
              <p:ext uri="{1162E1C5-73C7-4A58-AE30-91384D911F3F}">
                <p184:classification xmlns:p184="http://schemas.microsoft.com/office/powerpoint/2018/4/main" val="ftr"/>
              </p:ext>
            </p:extLst>
          </p:nvPr>
        </p:nvSpPr>
        <p:spPr>
          <a:xfrm>
            <a:off x="130175" y="19827240"/>
            <a:ext cx="11063288" cy="213360"/>
          </a:xfrm>
          <a:prstGeom prst="rect">
            <a:avLst/>
          </a:prstGeom>
        </p:spPr>
        <p:txBody>
          <a:bodyPr horzOverflow="overflow" lIns="0" tIns="0" rIns="0" bIns="0">
            <a:spAutoFit/>
          </a:bodyPr>
          <a:lstStyle/>
          <a:p>
            <a:pPr algn="l"/>
            <a:r>
              <a:rPr lang="pt-BR" sz="700">
                <a:solidFill>
                  <a:srgbClr val="000000">
                    <a:alpha val="50000"/>
                  </a:srgbClr>
                </a:solidFill>
                <a:latin typeface="Calibri" panose="020F0502020204030204" pitchFamily="34" charset="0"/>
                <a:cs typeface="Calibri" panose="020F0502020204030204" pitchFamily="34" charset="0"/>
              </a:rPr>
              <a:t>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332678" y="5212958"/>
            <a:ext cx="9424222" cy="2292293"/>
          </a:xfrm>
          <a:prstGeom prst="rect">
            <a:avLst/>
          </a:prstGeom>
        </p:spPr>
        <p:txBody>
          <a:bodyPr vert="horz" wrap="square" lIns="0" tIns="14604" rIns="0" bIns="0" rtlCol="0">
            <a:spAutoFit/>
          </a:bodyPr>
          <a:lstStyle/>
          <a:p>
            <a:pPr marL="12700">
              <a:lnSpc>
                <a:spcPct val="100000"/>
              </a:lnSpc>
              <a:spcBef>
                <a:spcPts val="114"/>
              </a:spcBef>
            </a:pPr>
            <a:r>
              <a:rPr sz="14800" b="1" spc="180" dirty="0">
                <a:solidFill>
                  <a:srgbClr val="041D42"/>
                </a:solidFill>
                <a:latin typeface="Arial" panose="020B0604020202020204" pitchFamily="34" charset="0"/>
                <a:cs typeface="Arial" panose="020B0604020202020204" pitchFamily="34" charset="0"/>
              </a:rPr>
              <a:t>Agasalho</a:t>
            </a:r>
          </a:p>
        </p:txBody>
      </p:sp>
      <p:sp>
        <p:nvSpPr>
          <p:cNvPr id="3" name="object 3"/>
          <p:cNvSpPr txBox="1"/>
          <p:nvPr/>
        </p:nvSpPr>
        <p:spPr>
          <a:xfrm>
            <a:off x="2494067" y="5215571"/>
            <a:ext cx="4549140" cy="879475"/>
          </a:xfrm>
          <a:prstGeom prst="rect">
            <a:avLst/>
          </a:prstGeom>
        </p:spPr>
        <p:txBody>
          <a:bodyPr vert="horz" wrap="square" lIns="0" tIns="12700" rIns="0" bIns="0" rtlCol="0">
            <a:spAutoFit/>
          </a:bodyPr>
          <a:lstStyle/>
          <a:p>
            <a:pPr marL="12700">
              <a:lnSpc>
                <a:spcPct val="100000"/>
              </a:lnSpc>
              <a:spcBef>
                <a:spcPts val="100"/>
              </a:spcBef>
            </a:pPr>
            <a:r>
              <a:rPr sz="5600" dirty="0">
                <a:solidFill>
                  <a:srgbClr val="041D42"/>
                </a:solidFill>
                <a:latin typeface="Arial" panose="020B0604020202020204" pitchFamily="34" charset="0"/>
                <a:cs typeface="Arial" panose="020B0604020202020204" pitchFamily="34" charset="0"/>
              </a:rPr>
              <a:t>Campanha</a:t>
            </a:r>
            <a:r>
              <a:rPr sz="5600" spc="-120" dirty="0">
                <a:solidFill>
                  <a:srgbClr val="041D42"/>
                </a:solidFill>
                <a:latin typeface="Arial" panose="020B0604020202020204" pitchFamily="34" charset="0"/>
                <a:cs typeface="Arial" panose="020B0604020202020204" pitchFamily="34" charset="0"/>
              </a:rPr>
              <a:t> </a:t>
            </a:r>
            <a:r>
              <a:rPr sz="5600" spc="175" dirty="0">
                <a:solidFill>
                  <a:srgbClr val="041D42"/>
                </a:solidFill>
                <a:latin typeface="Arial" panose="020B0604020202020204" pitchFamily="34" charset="0"/>
                <a:cs typeface="Arial" panose="020B0604020202020204" pitchFamily="34" charset="0"/>
              </a:rPr>
              <a:t>do</a:t>
            </a:r>
            <a:endParaRPr sz="5600" dirty="0">
              <a:solidFill>
                <a:srgbClr val="041D42"/>
              </a:solidFill>
              <a:latin typeface="Arial" panose="020B0604020202020204" pitchFamily="34" charset="0"/>
              <a:cs typeface="Arial" panose="020B0604020202020204" pitchFamily="34" charset="0"/>
            </a:endParaRPr>
          </a:p>
        </p:txBody>
      </p:sp>
      <p:sp>
        <p:nvSpPr>
          <p:cNvPr id="4" name="object 4"/>
          <p:cNvSpPr txBox="1"/>
          <p:nvPr/>
        </p:nvSpPr>
        <p:spPr>
          <a:xfrm>
            <a:off x="1310174" y="7582830"/>
            <a:ext cx="8151326" cy="6630034"/>
          </a:xfrm>
          <a:prstGeom prst="rect">
            <a:avLst/>
          </a:prstGeom>
        </p:spPr>
        <p:txBody>
          <a:bodyPr vert="horz" wrap="square" lIns="0" tIns="17145" rIns="0" bIns="0" rtlCol="0">
            <a:spAutoFit/>
          </a:bodyPr>
          <a:lstStyle/>
          <a:p>
            <a:pPr marL="12700">
              <a:lnSpc>
                <a:spcPts val="6705"/>
              </a:lnSpc>
              <a:spcBef>
                <a:spcPts val="135"/>
              </a:spcBef>
            </a:pPr>
            <a:r>
              <a:rPr sz="6000" b="1" spc="-95" dirty="0">
                <a:solidFill>
                  <a:srgbClr val="041D42"/>
                </a:solidFill>
                <a:latin typeface="Arial" panose="020B0604020202020204" pitchFamily="34" charset="0"/>
                <a:cs typeface="Arial" panose="020B0604020202020204" pitchFamily="34" charset="0"/>
              </a:rPr>
              <a:t>Juntos</a:t>
            </a:r>
            <a:r>
              <a:rPr sz="6000" b="1" spc="-295" dirty="0">
                <a:solidFill>
                  <a:srgbClr val="041D42"/>
                </a:solidFill>
                <a:latin typeface="Arial" panose="020B0604020202020204" pitchFamily="34" charset="0"/>
                <a:cs typeface="Arial" panose="020B0604020202020204" pitchFamily="34" charset="0"/>
              </a:rPr>
              <a:t> </a:t>
            </a:r>
            <a:r>
              <a:rPr sz="6000" b="1" spc="-10" dirty="0">
                <a:solidFill>
                  <a:srgbClr val="041D42"/>
                </a:solidFill>
                <a:latin typeface="Arial" panose="020B0604020202020204" pitchFamily="34" charset="0"/>
                <a:cs typeface="Arial" panose="020B0604020202020204" pitchFamily="34" charset="0"/>
              </a:rPr>
              <a:t>aquecemos</a:t>
            </a:r>
            <a:endParaRPr sz="6000" dirty="0">
              <a:solidFill>
                <a:srgbClr val="041D42"/>
              </a:solidFill>
              <a:latin typeface="Arial" panose="020B0604020202020204" pitchFamily="34" charset="0"/>
              <a:cs typeface="Arial" panose="020B0604020202020204" pitchFamily="34" charset="0"/>
            </a:endParaRPr>
          </a:p>
          <a:p>
            <a:pPr marL="12700" marR="5080">
              <a:lnSpc>
                <a:spcPts val="6210"/>
              </a:lnSpc>
              <a:spcBef>
                <a:spcPts val="540"/>
              </a:spcBef>
            </a:pPr>
            <a:r>
              <a:rPr sz="6000" b="1" dirty="0">
                <a:solidFill>
                  <a:srgbClr val="041D42"/>
                </a:solidFill>
                <a:latin typeface="Arial" panose="020B0604020202020204" pitchFamily="34" charset="0"/>
                <a:cs typeface="Arial" panose="020B0604020202020204" pitchFamily="34" charset="0"/>
              </a:rPr>
              <a:t>o</a:t>
            </a:r>
            <a:r>
              <a:rPr sz="6000" b="1" spc="-285" dirty="0">
                <a:solidFill>
                  <a:srgbClr val="041D42"/>
                </a:solidFill>
                <a:latin typeface="Arial" panose="020B0604020202020204" pitchFamily="34" charset="0"/>
                <a:cs typeface="Arial" panose="020B0604020202020204" pitchFamily="34" charset="0"/>
              </a:rPr>
              <a:t> </a:t>
            </a:r>
            <a:r>
              <a:rPr sz="6000" b="1" spc="-85" dirty="0">
                <a:solidFill>
                  <a:srgbClr val="041D42"/>
                </a:solidFill>
                <a:latin typeface="Arial" panose="020B0604020202020204" pitchFamily="34" charset="0"/>
                <a:cs typeface="Arial" panose="020B0604020202020204" pitchFamily="34" charset="0"/>
              </a:rPr>
              <a:t>inverno</a:t>
            </a:r>
            <a:r>
              <a:rPr sz="6000" b="1" spc="-285" dirty="0">
                <a:solidFill>
                  <a:srgbClr val="041D42"/>
                </a:solidFill>
                <a:latin typeface="Arial" panose="020B0604020202020204" pitchFamily="34" charset="0"/>
                <a:cs typeface="Arial" panose="020B0604020202020204" pitchFamily="34" charset="0"/>
              </a:rPr>
              <a:t> </a:t>
            </a:r>
            <a:r>
              <a:rPr sz="6000" b="1" spc="-40" dirty="0">
                <a:solidFill>
                  <a:srgbClr val="041D42"/>
                </a:solidFill>
                <a:latin typeface="Arial" panose="020B0604020202020204" pitchFamily="34" charset="0"/>
                <a:cs typeface="Arial" panose="020B0604020202020204" pitchFamily="34" charset="0"/>
              </a:rPr>
              <a:t>com</a:t>
            </a:r>
            <a:r>
              <a:rPr sz="6000" b="1" spc="-285" dirty="0">
                <a:solidFill>
                  <a:srgbClr val="041D42"/>
                </a:solidFill>
                <a:latin typeface="Arial" panose="020B0604020202020204" pitchFamily="34" charset="0"/>
                <a:cs typeface="Arial" panose="020B0604020202020204" pitchFamily="34" charset="0"/>
              </a:rPr>
              <a:t> </a:t>
            </a:r>
            <a:r>
              <a:rPr sz="6000" b="1" dirty="0">
                <a:solidFill>
                  <a:srgbClr val="041D42"/>
                </a:solidFill>
                <a:latin typeface="Arial" panose="020B0604020202020204" pitchFamily="34" charset="0"/>
                <a:cs typeface="Arial" panose="020B0604020202020204" pitchFamily="34" charset="0"/>
              </a:rPr>
              <a:t>a</a:t>
            </a:r>
            <a:r>
              <a:rPr sz="6000" b="1" spc="-280" dirty="0">
                <a:solidFill>
                  <a:srgbClr val="041D42"/>
                </a:solidFill>
                <a:latin typeface="Arial" panose="020B0604020202020204" pitchFamily="34" charset="0"/>
                <a:cs typeface="Arial" panose="020B0604020202020204" pitchFamily="34" charset="0"/>
              </a:rPr>
              <a:t> </a:t>
            </a:r>
            <a:r>
              <a:rPr sz="6000" b="1" spc="-85" dirty="0">
                <a:solidFill>
                  <a:srgbClr val="041D42"/>
                </a:solidFill>
                <a:latin typeface="Arial" panose="020B0604020202020204" pitchFamily="34" charset="0"/>
                <a:cs typeface="Arial" panose="020B0604020202020204" pitchFamily="34" charset="0"/>
              </a:rPr>
              <a:t>nossa </a:t>
            </a:r>
            <a:r>
              <a:rPr sz="6000" b="1" spc="-40" dirty="0">
                <a:solidFill>
                  <a:schemeClr val="bg1"/>
                </a:solidFill>
                <a:latin typeface="Arial" panose="020B0604020202020204" pitchFamily="34" charset="0"/>
                <a:cs typeface="Arial" panose="020B0604020202020204" pitchFamily="34" charset="0"/>
              </a:rPr>
              <a:t>Consideração</a:t>
            </a:r>
            <a:endParaRPr sz="6000" dirty="0">
              <a:solidFill>
                <a:schemeClr val="bg1"/>
              </a:solidFill>
              <a:latin typeface="Arial" panose="020B0604020202020204" pitchFamily="34" charset="0"/>
              <a:cs typeface="Arial" panose="020B0604020202020204" pitchFamily="34" charset="0"/>
            </a:endParaRPr>
          </a:p>
          <a:p>
            <a:pPr marL="2324735">
              <a:lnSpc>
                <a:spcPct val="100000"/>
              </a:lnSpc>
              <a:spcBef>
                <a:spcPts val="5990"/>
              </a:spcBef>
            </a:pPr>
            <a:r>
              <a:rPr sz="5900" dirty="0">
                <a:solidFill>
                  <a:srgbClr val="041D42"/>
                </a:solidFill>
                <a:latin typeface="Arial" panose="020B0604020202020204" pitchFamily="34" charset="0"/>
                <a:cs typeface="Arial" panose="020B0604020202020204" pitchFamily="34" charset="0"/>
              </a:rPr>
              <a:t>De</a:t>
            </a:r>
            <a:r>
              <a:rPr sz="5900" spc="-355" dirty="0">
                <a:solidFill>
                  <a:srgbClr val="041D42"/>
                </a:solidFill>
                <a:latin typeface="Arial" panose="020B0604020202020204" pitchFamily="34" charset="0"/>
                <a:cs typeface="Arial" panose="020B0604020202020204" pitchFamily="34" charset="0"/>
              </a:rPr>
              <a:t> </a:t>
            </a:r>
            <a:r>
              <a:rPr sz="5900" b="1" spc="-10" dirty="0">
                <a:solidFill>
                  <a:srgbClr val="041D42"/>
                </a:solidFill>
                <a:latin typeface="Arial" panose="020B0604020202020204" pitchFamily="34" charset="0"/>
                <a:cs typeface="Arial" panose="020B0604020202020204" pitchFamily="34" charset="0"/>
              </a:rPr>
              <a:t>25/05</a:t>
            </a:r>
            <a:endParaRPr sz="5900" dirty="0">
              <a:solidFill>
                <a:srgbClr val="041D42"/>
              </a:solidFill>
              <a:latin typeface="Arial" panose="020B0604020202020204" pitchFamily="34" charset="0"/>
              <a:cs typeface="Arial" panose="020B0604020202020204" pitchFamily="34" charset="0"/>
            </a:endParaRPr>
          </a:p>
          <a:p>
            <a:pPr marL="2324735">
              <a:lnSpc>
                <a:spcPct val="100000"/>
              </a:lnSpc>
              <a:spcBef>
                <a:spcPts val="30"/>
              </a:spcBef>
            </a:pPr>
            <a:r>
              <a:rPr sz="5900" dirty="0">
                <a:solidFill>
                  <a:srgbClr val="041D42"/>
                </a:solidFill>
                <a:latin typeface="Arial" panose="020B0604020202020204" pitchFamily="34" charset="0"/>
                <a:cs typeface="Arial" panose="020B0604020202020204" pitchFamily="34" charset="0"/>
              </a:rPr>
              <a:t>a</a:t>
            </a:r>
            <a:r>
              <a:rPr sz="5900" spc="-235" dirty="0">
                <a:solidFill>
                  <a:srgbClr val="041D42"/>
                </a:solidFill>
                <a:latin typeface="Arial" panose="020B0604020202020204" pitchFamily="34" charset="0"/>
                <a:cs typeface="Arial" panose="020B0604020202020204" pitchFamily="34" charset="0"/>
              </a:rPr>
              <a:t> </a:t>
            </a:r>
            <a:r>
              <a:rPr sz="5900" b="1" spc="-10" dirty="0">
                <a:solidFill>
                  <a:srgbClr val="041D42"/>
                </a:solidFill>
                <a:latin typeface="Arial" panose="020B0604020202020204" pitchFamily="34" charset="0"/>
                <a:cs typeface="Arial" panose="020B0604020202020204" pitchFamily="34" charset="0"/>
              </a:rPr>
              <a:t>26/06</a:t>
            </a:r>
            <a:endParaRPr sz="5900" dirty="0">
              <a:solidFill>
                <a:srgbClr val="041D42"/>
              </a:solidFill>
              <a:latin typeface="Arial" panose="020B0604020202020204" pitchFamily="34" charset="0"/>
              <a:cs typeface="Arial" panose="020B0604020202020204" pitchFamily="34" charset="0"/>
            </a:endParaRPr>
          </a:p>
          <a:p>
            <a:pPr marL="66675" marR="3008630">
              <a:lnSpc>
                <a:spcPts val="4480"/>
              </a:lnSpc>
              <a:spcBef>
                <a:spcPts val="3180"/>
              </a:spcBef>
            </a:pPr>
            <a:r>
              <a:rPr sz="4350" b="1" spc="-75" dirty="0">
                <a:solidFill>
                  <a:srgbClr val="041D42"/>
                </a:solidFill>
                <a:latin typeface="Arial" panose="020B0604020202020204" pitchFamily="34" charset="0"/>
                <a:cs typeface="Arial" panose="020B0604020202020204" pitchFamily="34" charset="0"/>
              </a:rPr>
              <a:t>Faça</a:t>
            </a:r>
            <a:r>
              <a:rPr sz="4350" b="1" spc="-229" dirty="0">
                <a:solidFill>
                  <a:srgbClr val="041D42"/>
                </a:solidFill>
                <a:latin typeface="Arial" panose="020B0604020202020204" pitchFamily="34" charset="0"/>
                <a:cs typeface="Arial" panose="020B0604020202020204" pitchFamily="34" charset="0"/>
              </a:rPr>
              <a:t> </a:t>
            </a:r>
            <a:r>
              <a:rPr sz="4350" b="1" spc="-55" dirty="0">
                <a:solidFill>
                  <a:srgbClr val="041D42"/>
                </a:solidFill>
                <a:latin typeface="Arial" panose="020B0604020202020204" pitchFamily="34" charset="0"/>
                <a:cs typeface="Arial" panose="020B0604020202020204" pitchFamily="34" charset="0"/>
              </a:rPr>
              <a:t>sua</a:t>
            </a:r>
            <a:r>
              <a:rPr sz="4350" b="1" spc="-240" dirty="0">
                <a:solidFill>
                  <a:srgbClr val="041D42"/>
                </a:solidFill>
                <a:latin typeface="Arial" panose="020B0604020202020204" pitchFamily="34" charset="0"/>
                <a:cs typeface="Arial" panose="020B0604020202020204" pitchFamily="34" charset="0"/>
              </a:rPr>
              <a:t> </a:t>
            </a:r>
            <a:r>
              <a:rPr sz="4350" b="1" spc="-10" dirty="0">
                <a:solidFill>
                  <a:srgbClr val="041D42"/>
                </a:solidFill>
                <a:latin typeface="Arial" panose="020B0604020202020204" pitchFamily="34" charset="0"/>
                <a:cs typeface="Arial" panose="020B0604020202020204" pitchFamily="34" charset="0"/>
              </a:rPr>
              <a:t>doação </a:t>
            </a:r>
            <a:r>
              <a:rPr sz="4350" b="1" spc="-55" dirty="0">
                <a:solidFill>
                  <a:srgbClr val="041D42"/>
                </a:solidFill>
                <a:latin typeface="Arial" panose="020B0604020202020204" pitchFamily="34" charset="0"/>
                <a:cs typeface="Arial" panose="020B0604020202020204" pitchFamily="34" charset="0"/>
              </a:rPr>
              <a:t>nas</a:t>
            </a:r>
            <a:r>
              <a:rPr sz="4350" b="1" spc="-250" dirty="0">
                <a:solidFill>
                  <a:srgbClr val="041D42"/>
                </a:solidFill>
                <a:latin typeface="Arial" panose="020B0604020202020204" pitchFamily="34" charset="0"/>
                <a:cs typeface="Arial" panose="020B0604020202020204" pitchFamily="34" charset="0"/>
              </a:rPr>
              <a:t> </a:t>
            </a:r>
            <a:r>
              <a:rPr sz="4350" b="1" spc="-100" dirty="0">
                <a:solidFill>
                  <a:srgbClr val="041D42"/>
                </a:solidFill>
                <a:latin typeface="Arial" panose="020B0604020202020204" pitchFamily="34" charset="0"/>
                <a:cs typeface="Arial" panose="020B0604020202020204" pitchFamily="34" charset="0"/>
              </a:rPr>
              <a:t>Caixas</a:t>
            </a:r>
            <a:r>
              <a:rPr sz="4350" b="1" spc="-204" dirty="0">
                <a:solidFill>
                  <a:srgbClr val="041D42"/>
                </a:solidFill>
                <a:latin typeface="Arial" panose="020B0604020202020204" pitchFamily="34" charset="0"/>
                <a:cs typeface="Arial" panose="020B0604020202020204" pitchFamily="34" charset="0"/>
              </a:rPr>
              <a:t> </a:t>
            </a:r>
            <a:r>
              <a:rPr sz="4350" b="1" spc="-30" dirty="0">
                <a:solidFill>
                  <a:srgbClr val="041D42"/>
                </a:solidFill>
                <a:latin typeface="Arial" panose="020B0604020202020204" pitchFamily="34" charset="0"/>
                <a:cs typeface="Arial" panose="020B0604020202020204" pitchFamily="34" charset="0"/>
              </a:rPr>
              <a:t>do</a:t>
            </a:r>
            <a:r>
              <a:rPr sz="4350" b="1" spc="-225" dirty="0">
                <a:solidFill>
                  <a:srgbClr val="041D42"/>
                </a:solidFill>
                <a:latin typeface="Arial" panose="020B0604020202020204" pitchFamily="34" charset="0"/>
                <a:cs typeface="Arial" panose="020B0604020202020204" pitchFamily="34" charset="0"/>
              </a:rPr>
              <a:t> </a:t>
            </a:r>
            <a:r>
              <a:rPr sz="4350" b="1" spc="-25" dirty="0">
                <a:solidFill>
                  <a:srgbClr val="041D42"/>
                </a:solidFill>
                <a:latin typeface="Arial" panose="020B0604020202020204" pitchFamily="34" charset="0"/>
                <a:cs typeface="Arial" panose="020B0604020202020204" pitchFamily="34" charset="0"/>
              </a:rPr>
              <a:t>Bem</a:t>
            </a:r>
            <a:endParaRPr sz="4350" dirty="0">
              <a:solidFill>
                <a:srgbClr val="041D42"/>
              </a:solidFill>
              <a:latin typeface="Arial" panose="020B06040202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623BF8EA-6470-A0B6-5D56-EF6D77953FB5}"/>
              </a:ext>
            </a:extLst>
          </p:cNvPr>
          <p:cNvPicPr>
            <a:picLocks noChangeAspect="1"/>
          </p:cNvPicPr>
          <p:nvPr/>
        </p:nvPicPr>
        <p:blipFill>
          <a:blip r:embed="rId3"/>
          <a:stretch>
            <a:fillRect/>
          </a:stretch>
        </p:blipFill>
        <p:spPr>
          <a:xfrm>
            <a:off x="6870700" y="18357850"/>
            <a:ext cx="3764075" cy="998206"/>
          </a:xfrm>
          <a:prstGeom prst="rect">
            <a:avLst/>
          </a:prstGeom>
        </p:spPr>
      </p:pic>
      <p:pic>
        <p:nvPicPr>
          <p:cNvPr id="6" name="Imagem 5">
            <a:extLst>
              <a:ext uri="{FF2B5EF4-FFF2-40B4-BE49-F238E27FC236}">
                <a16:creationId xmlns:a16="http://schemas.microsoft.com/office/drawing/2014/main" id="{B0723C80-11E3-4E72-E772-13C920B7E4CF}"/>
              </a:ext>
            </a:extLst>
          </p:cNvPr>
          <p:cNvPicPr>
            <a:picLocks noChangeAspect="1"/>
          </p:cNvPicPr>
          <p:nvPr/>
        </p:nvPicPr>
        <p:blipFill>
          <a:blip r:embed="rId4"/>
          <a:stretch>
            <a:fillRect/>
          </a:stretch>
        </p:blipFill>
        <p:spPr>
          <a:xfrm>
            <a:off x="6108700" y="374650"/>
            <a:ext cx="4419600" cy="1445944"/>
          </a:xfrm>
          <a:prstGeom prst="rect">
            <a:avLst/>
          </a:prstGeom>
        </p:spPr>
      </p:pic>
      <p:pic>
        <p:nvPicPr>
          <p:cNvPr id="7" name="Imagem 6">
            <a:extLst>
              <a:ext uri="{FF2B5EF4-FFF2-40B4-BE49-F238E27FC236}">
                <a16:creationId xmlns:a16="http://schemas.microsoft.com/office/drawing/2014/main" id="{ECB629F7-1BFC-0CC7-7869-241FBD598B9C}"/>
              </a:ext>
            </a:extLst>
          </p:cNvPr>
          <p:cNvPicPr>
            <a:picLocks noChangeAspect="1"/>
          </p:cNvPicPr>
          <p:nvPr/>
        </p:nvPicPr>
        <p:blipFill>
          <a:blip r:embed="rId5"/>
          <a:stretch>
            <a:fillRect/>
          </a:stretch>
        </p:blipFill>
        <p:spPr>
          <a:xfrm>
            <a:off x="1246318" y="10890250"/>
            <a:ext cx="1814382" cy="16199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24906a0-16c1-4997-b0fd-d5b002b55587">
      <Terms xmlns="http://schemas.microsoft.com/office/infopath/2007/PartnerControls"/>
    </lcf76f155ced4ddcb4097134ff3c332f>
    <TaxCatchAll xmlns="8ec53f78-eefa-4903-b6ba-a131a7acdb8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82B3F7068F12954097A26635E490BA4A" ma:contentTypeVersion="10" ma:contentTypeDescription="Crie um novo documento." ma:contentTypeScope="" ma:versionID="11bac1491241ca900770394909f043c5">
  <xsd:schema xmlns:xsd="http://www.w3.org/2001/XMLSchema" xmlns:xs="http://www.w3.org/2001/XMLSchema" xmlns:p="http://schemas.microsoft.com/office/2006/metadata/properties" xmlns:ns2="f24906a0-16c1-4997-b0fd-d5b002b55587" xmlns:ns3="8ec53f78-eefa-4903-b6ba-a131a7acdb8d" targetNamespace="http://schemas.microsoft.com/office/2006/metadata/properties" ma:root="true" ma:fieldsID="de44c9ebea054f373d3e484828d8b061" ns2:_="" ns3:_="">
    <xsd:import namespace="f24906a0-16c1-4997-b0fd-d5b002b55587"/>
    <xsd:import namespace="8ec53f78-eefa-4903-b6ba-a131a7acdb8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906a0-16c1-4997-b0fd-d5b002b555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Marcações de imagem" ma:readOnly="false" ma:fieldId="{5cf76f15-5ced-4ddc-b409-7134ff3c332f}" ma:taxonomyMulti="true" ma:sspId="543f74c0-c49a-404a-a8ea-df76b3d10e8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c53f78-eefa-4903-b6ba-a131a7acdb8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16d883-5e98-433e-9d77-223ea67d7f91}" ma:internalName="TaxCatchAll" ma:showField="CatchAllData" ma:web="8ec53f78-eefa-4903-b6ba-a131a7acdb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819DC8-044F-4C1E-98A1-A63D92298F13}">
  <ds:schemaRefs>
    <ds:schemaRef ds:uri="http://schemas.microsoft.com/sharepoint/v3/contenttype/forms"/>
  </ds:schemaRefs>
</ds:datastoreItem>
</file>

<file path=customXml/itemProps2.xml><?xml version="1.0" encoding="utf-8"?>
<ds:datastoreItem xmlns:ds="http://schemas.openxmlformats.org/officeDocument/2006/customXml" ds:itemID="{10497981-C5A3-4A3C-9A30-948E93DAA2FB}">
  <ds:schemaRefs>
    <ds:schemaRef ds:uri="http://schemas.microsoft.com/sharepoint/v3"/>
    <ds:schemaRef ds:uri="http://purl.org/dc/elements/1.1/"/>
    <ds:schemaRef ds:uri="http://purl.org/dc/dcmitype/"/>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305cd47f-cf07-4a2a-91fc-b48a5372bee5"/>
    <ds:schemaRef ds:uri="df5a23b3-5d55-488d-85bb-af16d58fba18"/>
  </ds:schemaRefs>
</ds:datastoreItem>
</file>

<file path=customXml/itemProps3.xml><?xml version="1.0" encoding="utf-8"?>
<ds:datastoreItem xmlns:ds="http://schemas.openxmlformats.org/officeDocument/2006/customXml" ds:itemID="{995D19F3-3567-4DA2-BC4D-3BB5FB7FD25B}"/>
</file>

<file path=docMetadata/LabelInfo.xml><?xml version="1.0" encoding="utf-8"?>
<clbl:labelList xmlns:clbl="http://schemas.microsoft.com/office/2020/mipLabelMetadata">
  <clbl:label id="{ca0fe36a-3a81-4cd2-a2b1-1de809777ddf}" enabled="1" method="Privileged" siteId="{8f309b91-b060-4b60-bbb5-091c51b75cfd}" removed="0"/>
</clbl:labelList>
</file>

<file path=docProps/app.xml><?xml version="1.0" encoding="utf-8"?>
<Properties xmlns="http://schemas.openxmlformats.org/officeDocument/2006/extended-properties" xmlns:vt="http://schemas.openxmlformats.org/officeDocument/2006/docPropsVTypes">
  <Template/>
  <TotalTime>6</TotalTime>
  <Words>22</Words>
  <Application>Microsoft Macintosh PowerPoint</Application>
  <PresentationFormat>Personalizar</PresentationFormat>
  <Paragraphs>7</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Helvetica</vt:lpstr>
      <vt:lpstr>Office Theme</vt:lpstr>
      <vt:lpstr>Agasalho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Andrew Back melo</cp:lastModifiedBy>
  <cp:revision>1</cp:revision>
  <dcterms:created xsi:type="dcterms:W3CDTF">2026-05-20T19:32:03Z</dcterms:created>
  <dcterms:modified xsi:type="dcterms:W3CDTF">2026-05-20T19:47:03Z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2026-04-09T00:00:00Z</vt:filetime>
  </property>
  <property fmtid="{D5CDD505-2E9C-101B-9397-08002B2CF9AE}" pid="3" name="Creator">
    <vt:lpwstr>Adobe Photoshop 27.5 (Macintosh)</vt:lpwstr>
  </property>
  <property fmtid="{D5CDD505-2E9C-101B-9397-08002B2CF9AE}" pid="4" name="LastSaved">
    <vt:filetime>2026-05-20T00:00:00Z</vt:filetime>
  </property>
  <property fmtid="{D5CDD505-2E9C-101B-9397-08002B2CF9AE}" pid="5" name="Producer">
    <vt:lpwstr>Adobe Photoshop for Macintosh -- Image Conversion Plug-in</vt:lpwstr>
  </property>
  <property fmtid="{D5CDD505-2E9C-101B-9397-08002B2CF9AE}" pid="6" name="ClassificationContentMarkingFooterLocations">
    <vt:lpwstr>Office Theme:8</vt:lpwstr>
  </property>
  <property fmtid="{D5CDD505-2E9C-101B-9397-08002B2CF9AE}" pid="7" name="ClassificationContentMarkingFooterText">
    <vt:lpwstr>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vt:lpwstr>
  </property>
  <property fmtid="{D5CDD505-2E9C-101B-9397-08002B2CF9AE}" pid="8" name="ContentTypeId">
    <vt:lpwstr>0x01010082B3F7068F12954097A26635E490BA4A</vt:lpwstr>
  </property>
  <property fmtid="{D5CDD505-2E9C-101B-9397-08002B2CF9AE}" pid="9" name="MediaServiceImageTags">
    <vt:lpwstr/>
  </property>
</Properties>
</file>