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8221"/>
    <a:srgbClr val="9128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1" i="0">
                <a:solidFill>
                  <a:schemeClr val="bg1"/>
                </a:solidFill>
                <a:latin typeface="MetaPro-Bold"/>
                <a:cs typeface="MetaPro-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1" i="0">
                <a:solidFill>
                  <a:schemeClr val="bg1"/>
                </a:solidFill>
                <a:latin typeface="MetaPro-Bold"/>
                <a:cs typeface="MetaPro-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1" i="0">
                <a:solidFill>
                  <a:schemeClr val="bg1"/>
                </a:solidFill>
                <a:latin typeface="MetaPro-Bold"/>
                <a:cs typeface="MetaPro-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1" i="0">
                <a:solidFill>
                  <a:schemeClr val="bg1"/>
                </a:solidFill>
                <a:latin typeface="MetaPro-Bold"/>
                <a:cs typeface="MetaPro-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912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49221" y="3436889"/>
            <a:ext cx="3312160" cy="1941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1" i="0">
                <a:solidFill>
                  <a:schemeClr val="bg1"/>
                </a:solidFill>
                <a:latin typeface="MetaPro-Bold"/>
                <a:cs typeface="MetaPro-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77DB944-829D-8C1C-B09C-338B4184082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9112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t-BR" sz="100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Uso Interno CPFL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8388001" y="628126"/>
            <a:ext cx="1780539" cy="704850"/>
            <a:chOff x="8388001" y="628126"/>
            <a:chExt cx="1780539" cy="7048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828088" y="1096826"/>
              <a:ext cx="147612" cy="23514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04740" y="1096827"/>
              <a:ext cx="198831" cy="23514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9245182" y="1096824"/>
              <a:ext cx="323850" cy="230504"/>
            </a:xfrm>
            <a:custGeom>
              <a:avLst/>
              <a:gdLst/>
              <a:ahLst/>
              <a:cxnLst/>
              <a:rect l="l" t="t" r="r" b="b"/>
              <a:pathLst>
                <a:path w="323850" h="230505">
                  <a:moveTo>
                    <a:pt x="249580" y="0"/>
                  </a:moveTo>
                  <a:lnTo>
                    <a:pt x="210225" y="9033"/>
                  </a:lnTo>
                  <a:lnTo>
                    <a:pt x="180179" y="36255"/>
                  </a:lnTo>
                  <a:lnTo>
                    <a:pt x="174612" y="45161"/>
                  </a:lnTo>
                  <a:lnTo>
                    <a:pt x="173685" y="45161"/>
                  </a:lnTo>
                  <a:lnTo>
                    <a:pt x="163912" y="26906"/>
                  </a:lnTo>
                  <a:lnTo>
                    <a:pt x="149640" y="12626"/>
                  </a:lnTo>
                  <a:lnTo>
                    <a:pt x="131440" y="3323"/>
                  </a:lnTo>
                  <a:lnTo>
                    <a:pt x="109880" y="0"/>
                  </a:lnTo>
                  <a:lnTo>
                    <a:pt x="84882" y="3462"/>
                  </a:lnTo>
                  <a:lnTo>
                    <a:pt x="65249" y="12685"/>
                  </a:lnTo>
                  <a:lnTo>
                    <a:pt x="50240" y="25926"/>
                  </a:lnTo>
                  <a:lnTo>
                    <a:pt x="39116" y="41440"/>
                  </a:lnTo>
                  <a:lnTo>
                    <a:pt x="37719" y="41440"/>
                  </a:lnTo>
                  <a:lnTo>
                    <a:pt x="35852" y="5118"/>
                  </a:lnTo>
                  <a:lnTo>
                    <a:pt x="0" y="5118"/>
                  </a:lnTo>
                  <a:lnTo>
                    <a:pt x="881" y="19235"/>
                  </a:lnTo>
                  <a:lnTo>
                    <a:pt x="1457" y="33874"/>
                  </a:lnTo>
                  <a:lnTo>
                    <a:pt x="1866" y="66116"/>
                  </a:lnTo>
                  <a:lnTo>
                    <a:pt x="1866" y="230479"/>
                  </a:lnTo>
                  <a:lnTo>
                    <a:pt x="41910" y="230479"/>
                  </a:lnTo>
                  <a:lnTo>
                    <a:pt x="41910" y="87541"/>
                  </a:lnTo>
                  <a:lnTo>
                    <a:pt x="42837" y="80556"/>
                  </a:lnTo>
                  <a:lnTo>
                    <a:pt x="63390" y="46331"/>
                  </a:lnTo>
                  <a:lnTo>
                    <a:pt x="95923" y="33528"/>
                  </a:lnTo>
                  <a:lnTo>
                    <a:pt x="116428" y="38162"/>
                  </a:lnTo>
                  <a:lnTo>
                    <a:pt x="131127" y="51046"/>
                  </a:lnTo>
                  <a:lnTo>
                    <a:pt x="139978" y="70652"/>
                  </a:lnTo>
                  <a:lnTo>
                    <a:pt x="142938" y="95453"/>
                  </a:lnTo>
                  <a:lnTo>
                    <a:pt x="142938" y="230479"/>
                  </a:lnTo>
                  <a:lnTo>
                    <a:pt x="182994" y="230479"/>
                  </a:lnTo>
                  <a:lnTo>
                    <a:pt x="182994" y="83807"/>
                  </a:lnTo>
                  <a:lnTo>
                    <a:pt x="184391" y="76352"/>
                  </a:lnTo>
                  <a:lnTo>
                    <a:pt x="218270" y="36531"/>
                  </a:lnTo>
                  <a:lnTo>
                    <a:pt x="234683" y="33528"/>
                  </a:lnTo>
                  <a:lnTo>
                    <a:pt x="256267" y="38278"/>
                  </a:lnTo>
                  <a:lnTo>
                    <a:pt x="271521" y="51976"/>
                  </a:lnTo>
                  <a:lnTo>
                    <a:pt x="280576" y="73791"/>
                  </a:lnTo>
                  <a:lnTo>
                    <a:pt x="283565" y="102895"/>
                  </a:lnTo>
                  <a:lnTo>
                    <a:pt x="283565" y="230479"/>
                  </a:lnTo>
                  <a:lnTo>
                    <a:pt x="323608" y="230479"/>
                  </a:lnTo>
                  <a:lnTo>
                    <a:pt x="323608" y="97777"/>
                  </a:lnTo>
                  <a:lnTo>
                    <a:pt x="316231" y="49500"/>
                  </a:lnTo>
                  <a:lnTo>
                    <a:pt x="297767" y="19556"/>
                  </a:lnTo>
                  <a:lnTo>
                    <a:pt x="273716" y="4278"/>
                  </a:lnTo>
                  <a:lnTo>
                    <a:pt x="2495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33994" y="1096825"/>
              <a:ext cx="179730" cy="23559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606963" y="1096827"/>
              <a:ext cx="198831" cy="23514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054870" y="1096827"/>
              <a:ext cx="113157" cy="23047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25297" y="731027"/>
              <a:ext cx="184391" cy="237464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8387994" y="628128"/>
              <a:ext cx="1057910" cy="682625"/>
            </a:xfrm>
            <a:custGeom>
              <a:avLst/>
              <a:gdLst/>
              <a:ahLst/>
              <a:cxnLst/>
              <a:rect l="l" t="t" r="r" b="b"/>
              <a:pathLst>
                <a:path w="1057909" h="682625">
                  <a:moveTo>
                    <a:pt x="150228" y="342684"/>
                  </a:moveTo>
                  <a:lnTo>
                    <a:pt x="85534" y="342684"/>
                  </a:lnTo>
                  <a:lnTo>
                    <a:pt x="85534" y="277914"/>
                  </a:lnTo>
                  <a:lnTo>
                    <a:pt x="64693" y="277914"/>
                  </a:lnTo>
                  <a:lnTo>
                    <a:pt x="64693" y="342684"/>
                  </a:lnTo>
                  <a:lnTo>
                    <a:pt x="0" y="342684"/>
                  </a:lnTo>
                  <a:lnTo>
                    <a:pt x="0" y="363004"/>
                  </a:lnTo>
                  <a:lnTo>
                    <a:pt x="64693" y="363004"/>
                  </a:lnTo>
                  <a:lnTo>
                    <a:pt x="64693" y="427774"/>
                  </a:lnTo>
                  <a:lnTo>
                    <a:pt x="85534" y="427774"/>
                  </a:lnTo>
                  <a:lnTo>
                    <a:pt x="85534" y="363004"/>
                  </a:lnTo>
                  <a:lnTo>
                    <a:pt x="150228" y="363004"/>
                  </a:lnTo>
                  <a:lnTo>
                    <a:pt x="150228" y="342684"/>
                  </a:lnTo>
                  <a:close/>
                </a:path>
                <a:path w="1057909" h="682625">
                  <a:moveTo>
                    <a:pt x="324942" y="540156"/>
                  </a:moveTo>
                  <a:lnTo>
                    <a:pt x="217436" y="540156"/>
                  </a:lnTo>
                  <a:lnTo>
                    <a:pt x="217436" y="432206"/>
                  </a:lnTo>
                  <a:lnTo>
                    <a:pt x="182626" y="432206"/>
                  </a:lnTo>
                  <a:lnTo>
                    <a:pt x="182626" y="540156"/>
                  </a:lnTo>
                  <a:lnTo>
                    <a:pt x="75120" y="540156"/>
                  </a:lnTo>
                  <a:lnTo>
                    <a:pt x="75120" y="574446"/>
                  </a:lnTo>
                  <a:lnTo>
                    <a:pt x="182626" y="574446"/>
                  </a:lnTo>
                  <a:lnTo>
                    <a:pt x="182626" y="682396"/>
                  </a:lnTo>
                  <a:lnTo>
                    <a:pt x="217436" y="682396"/>
                  </a:lnTo>
                  <a:lnTo>
                    <a:pt x="217436" y="574446"/>
                  </a:lnTo>
                  <a:lnTo>
                    <a:pt x="324942" y="574446"/>
                  </a:lnTo>
                  <a:lnTo>
                    <a:pt x="324942" y="540156"/>
                  </a:lnTo>
                  <a:close/>
                </a:path>
                <a:path w="1057909" h="682625">
                  <a:moveTo>
                    <a:pt x="407720" y="408025"/>
                  </a:moveTo>
                  <a:lnTo>
                    <a:pt x="364667" y="408025"/>
                  </a:lnTo>
                  <a:lnTo>
                    <a:pt x="364667" y="364845"/>
                  </a:lnTo>
                  <a:lnTo>
                    <a:pt x="350774" y="364845"/>
                  </a:lnTo>
                  <a:lnTo>
                    <a:pt x="350774" y="408025"/>
                  </a:lnTo>
                  <a:lnTo>
                    <a:pt x="307809" y="408025"/>
                  </a:lnTo>
                  <a:lnTo>
                    <a:pt x="307809" y="421995"/>
                  </a:lnTo>
                  <a:lnTo>
                    <a:pt x="350774" y="421995"/>
                  </a:lnTo>
                  <a:lnTo>
                    <a:pt x="350774" y="465175"/>
                  </a:lnTo>
                  <a:lnTo>
                    <a:pt x="364667" y="465175"/>
                  </a:lnTo>
                  <a:lnTo>
                    <a:pt x="364667" y="421995"/>
                  </a:lnTo>
                  <a:lnTo>
                    <a:pt x="407720" y="421995"/>
                  </a:lnTo>
                  <a:lnTo>
                    <a:pt x="407720" y="408025"/>
                  </a:lnTo>
                  <a:close/>
                </a:path>
                <a:path w="1057909" h="682625">
                  <a:moveTo>
                    <a:pt x="885215" y="218846"/>
                  </a:moveTo>
                  <a:lnTo>
                    <a:pt x="877455" y="170091"/>
                  </a:lnTo>
                  <a:lnTo>
                    <a:pt x="856640" y="133642"/>
                  </a:lnTo>
                  <a:lnTo>
                    <a:pt x="813511" y="107950"/>
                  </a:lnTo>
                  <a:lnTo>
                    <a:pt x="813511" y="222110"/>
                  </a:lnTo>
                  <a:lnTo>
                    <a:pt x="810234" y="248183"/>
                  </a:lnTo>
                  <a:lnTo>
                    <a:pt x="810196" y="248450"/>
                  </a:lnTo>
                  <a:lnTo>
                    <a:pt x="800595" y="268732"/>
                  </a:lnTo>
                  <a:lnTo>
                    <a:pt x="785228" y="281749"/>
                  </a:lnTo>
                  <a:lnTo>
                    <a:pt x="764616" y="286359"/>
                  </a:lnTo>
                  <a:lnTo>
                    <a:pt x="750163" y="283806"/>
                  </a:lnTo>
                  <a:lnTo>
                    <a:pt x="737971" y="276758"/>
                  </a:lnTo>
                  <a:lnTo>
                    <a:pt x="728738" y="266115"/>
                  </a:lnTo>
                  <a:lnTo>
                    <a:pt x="723176" y="252831"/>
                  </a:lnTo>
                  <a:lnTo>
                    <a:pt x="722312" y="248450"/>
                  </a:lnTo>
                  <a:lnTo>
                    <a:pt x="722249" y="248183"/>
                  </a:lnTo>
                  <a:lnTo>
                    <a:pt x="721779" y="243522"/>
                  </a:lnTo>
                  <a:lnTo>
                    <a:pt x="721779" y="202552"/>
                  </a:lnTo>
                  <a:lnTo>
                    <a:pt x="751154" y="160972"/>
                  </a:lnTo>
                  <a:lnTo>
                    <a:pt x="765556" y="158318"/>
                  </a:lnTo>
                  <a:lnTo>
                    <a:pt x="786409" y="163182"/>
                  </a:lnTo>
                  <a:lnTo>
                    <a:pt x="801408" y="176593"/>
                  </a:lnTo>
                  <a:lnTo>
                    <a:pt x="810475" y="196811"/>
                  </a:lnTo>
                  <a:lnTo>
                    <a:pt x="813511" y="222110"/>
                  </a:lnTo>
                  <a:lnTo>
                    <a:pt x="813511" y="107950"/>
                  </a:lnTo>
                  <a:lnTo>
                    <a:pt x="790702" y="102908"/>
                  </a:lnTo>
                  <a:lnTo>
                    <a:pt x="767257" y="105321"/>
                  </a:lnTo>
                  <a:lnTo>
                    <a:pt x="746645" y="112395"/>
                  </a:lnTo>
                  <a:lnTo>
                    <a:pt x="729081" y="123926"/>
                  </a:lnTo>
                  <a:lnTo>
                    <a:pt x="714806" y="139687"/>
                  </a:lnTo>
                  <a:lnTo>
                    <a:pt x="713867" y="139687"/>
                  </a:lnTo>
                  <a:lnTo>
                    <a:pt x="710615" y="108026"/>
                  </a:lnTo>
                  <a:lnTo>
                    <a:pt x="649147" y="108026"/>
                  </a:lnTo>
                  <a:lnTo>
                    <a:pt x="649808" y="123926"/>
                  </a:lnTo>
                  <a:lnTo>
                    <a:pt x="650328" y="139687"/>
                  </a:lnTo>
                  <a:lnTo>
                    <a:pt x="650443" y="143065"/>
                  </a:lnTo>
                  <a:lnTo>
                    <a:pt x="650760" y="158318"/>
                  </a:lnTo>
                  <a:lnTo>
                    <a:pt x="650824" y="160972"/>
                  </a:lnTo>
                  <a:lnTo>
                    <a:pt x="650900" y="168389"/>
                  </a:lnTo>
                  <a:lnTo>
                    <a:pt x="651014" y="427913"/>
                  </a:lnTo>
                  <a:lnTo>
                    <a:pt x="721779" y="427913"/>
                  </a:lnTo>
                  <a:lnTo>
                    <a:pt x="721779" y="314769"/>
                  </a:lnTo>
                  <a:lnTo>
                    <a:pt x="722718" y="314769"/>
                  </a:lnTo>
                  <a:lnTo>
                    <a:pt x="732421" y="325132"/>
                  </a:lnTo>
                  <a:lnTo>
                    <a:pt x="745959" y="333438"/>
                  </a:lnTo>
                  <a:lnTo>
                    <a:pt x="762469" y="338861"/>
                  </a:lnTo>
                  <a:lnTo>
                    <a:pt x="781850" y="340842"/>
                  </a:lnTo>
                  <a:lnTo>
                    <a:pt x="819416" y="333438"/>
                  </a:lnTo>
                  <a:lnTo>
                    <a:pt x="846899" y="314769"/>
                  </a:lnTo>
                  <a:lnTo>
                    <a:pt x="852563" y="310921"/>
                  </a:lnTo>
                  <a:lnTo>
                    <a:pt x="867829" y="286359"/>
                  </a:lnTo>
                  <a:lnTo>
                    <a:pt x="876211" y="272872"/>
                  </a:lnTo>
                  <a:lnTo>
                    <a:pt x="885215" y="218846"/>
                  </a:lnTo>
                  <a:close/>
                </a:path>
                <a:path w="1057909" h="682625">
                  <a:moveTo>
                    <a:pt x="1057503" y="4660"/>
                  </a:moveTo>
                  <a:lnTo>
                    <a:pt x="1049718" y="2946"/>
                  </a:lnTo>
                  <a:lnTo>
                    <a:pt x="1040968" y="1460"/>
                  </a:lnTo>
                  <a:lnTo>
                    <a:pt x="1031176" y="406"/>
                  </a:lnTo>
                  <a:lnTo>
                    <a:pt x="1020254" y="0"/>
                  </a:lnTo>
                  <a:lnTo>
                    <a:pt x="1004074" y="1206"/>
                  </a:lnTo>
                  <a:lnTo>
                    <a:pt x="956919" y="22809"/>
                  </a:lnTo>
                  <a:lnTo>
                    <a:pt x="935215" y="57683"/>
                  </a:lnTo>
                  <a:lnTo>
                    <a:pt x="928522" y="99174"/>
                  </a:lnTo>
                  <a:lnTo>
                    <a:pt x="928522" y="108026"/>
                  </a:lnTo>
                  <a:lnTo>
                    <a:pt x="898258" y="108026"/>
                  </a:lnTo>
                  <a:lnTo>
                    <a:pt x="898258" y="160172"/>
                  </a:lnTo>
                  <a:lnTo>
                    <a:pt x="928522" y="160172"/>
                  </a:lnTo>
                  <a:lnTo>
                    <a:pt x="928522" y="335711"/>
                  </a:lnTo>
                  <a:lnTo>
                    <a:pt x="999299" y="335711"/>
                  </a:lnTo>
                  <a:lnTo>
                    <a:pt x="999299" y="160172"/>
                  </a:lnTo>
                  <a:lnTo>
                    <a:pt x="1044460" y="160172"/>
                  </a:lnTo>
                  <a:lnTo>
                    <a:pt x="1044460" y="108026"/>
                  </a:lnTo>
                  <a:lnTo>
                    <a:pt x="998829" y="108026"/>
                  </a:lnTo>
                  <a:lnTo>
                    <a:pt x="998829" y="96380"/>
                  </a:lnTo>
                  <a:lnTo>
                    <a:pt x="1000721" y="80619"/>
                  </a:lnTo>
                  <a:lnTo>
                    <a:pt x="1006640" y="67741"/>
                  </a:lnTo>
                  <a:lnTo>
                    <a:pt x="1016914" y="59055"/>
                  </a:lnTo>
                  <a:lnTo>
                    <a:pt x="1031887" y="55867"/>
                  </a:lnTo>
                  <a:lnTo>
                    <a:pt x="1041209" y="55867"/>
                  </a:lnTo>
                  <a:lnTo>
                    <a:pt x="1048651" y="57277"/>
                  </a:lnTo>
                  <a:lnTo>
                    <a:pt x="1054709" y="59131"/>
                  </a:lnTo>
                  <a:lnTo>
                    <a:pt x="1057503" y="4660"/>
                  </a:lnTo>
                  <a:close/>
                </a:path>
              </a:pathLst>
            </a:custGeom>
            <a:solidFill>
              <a:srgbClr val="F482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828088" y="1096826"/>
              <a:ext cx="147612" cy="23514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04740" y="1096827"/>
              <a:ext cx="198831" cy="23514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9245182" y="1096824"/>
              <a:ext cx="323850" cy="230504"/>
            </a:xfrm>
            <a:custGeom>
              <a:avLst/>
              <a:gdLst/>
              <a:ahLst/>
              <a:cxnLst/>
              <a:rect l="l" t="t" r="r" b="b"/>
              <a:pathLst>
                <a:path w="323850" h="230505">
                  <a:moveTo>
                    <a:pt x="249580" y="0"/>
                  </a:moveTo>
                  <a:lnTo>
                    <a:pt x="210225" y="9033"/>
                  </a:lnTo>
                  <a:lnTo>
                    <a:pt x="180179" y="36255"/>
                  </a:lnTo>
                  <a:lnTo>
                    <a:pt x="174612" y="45161"/>
                  </a:lnTo>
                  <a:lnTo>
                    <a:pt x="173685" y="45161"/>
                  </a:lnTo>
                  <a:lnTo>
                    <a:pt x="163912" y="26906"/>
                  </a:lnTo>
                  <a:lnTo>
                    <a:pt x="149640" y="12626"/>
                  </a:lnTo>
                  <a:lnTo>
                    <a:pt x="131440" y="3323"/>
                  </a:lnTo>
                  <a:lnTo>
                    <a:pt x="109880" y="0"/>
                  </a:lnTo>
                  <a:lnTo>
                    <a:pt x="84882" y="3462"/>
                  </a:lnTo>
                  <a:lnTo>
                    <a:pt x="65249" y="12685"/>
                  </a:lnTo>
                  <a:lnTo>
                    <a:pt x="50240" y="25926"/>
                  </a:lnTo>
                  <a:lnTo>
                    <a:pt x="39116" y="41440"/>
                  </a:lnTo>
                  <a:lnTo>
                    <a:pt x="37719" y="41440"/>
                  </a:lnTo>
                  <a:lnTo>
                    <a:pt x="35852" y="5118"/>
                  </a:lnTo>
                  <a:lnTo>
                    <a:pt x="0" y="5118"/>
                  </a:lnTo>
                  <a:lnTo>
                    <a:pt x="881" y="19235"/>
                  </a:lnTo>
                  <a:lnTo>
                    <a:pt x="1457" y="33874"/>
                  </a:lnTo>
                  <a:lnTo>
                    <a:pt x="1866" y="66116"/>
                  </a:lnTo>
                  <a:lnTo>
                    <a:pt x="1866" y="230479"/>
                  </a:lnTo>
                  <a:lnTo>
                    <a:pt x="41910" y="230479"/>
                  </a:lnTo>
                  <a:lnTo>
                    <a:pt x="41910" y="87541"/>
                  </a:lnTo>
                  <a:lnTo>
                    <a:pt x="42837" y="80556"/>
                  </a:lnTo>
                  <a:lnTo>
                    <a:pt x="63390" y="46331"/>
                  </a:lnTo>
                  <a:lnTo>
                    <a:pt x="95923" y="33528"/>
                  </a:lnTo>
                  <a:lnTo>
                    <a:pt x="116428" y="38162"/>
                  </a:lnTo>
                  <a:lnTo>
                    <a:pt x="131127" y="51046"/>
                  </a:lnTo>
                  <a:lnTo>
                    <a:pt x="139978" y="70652"/>
                  </a:lnTo>
                  <a:lnTo>
                    <a:pt x="142938" y="95453"/>
                  </a:lnTo>
                  <a:lnTo>
                    <a:pt x="142938" y="230479"/>
                  </a:lnTo>
                  <a:lnTo>
                    <a:pt x="182994" y="230479"/>
                  </a:lnTo>
                  <a:lnTo>
                    <a:pt x="182994" y="83807"/>
                  </a:lnTo>
                  <a:lnTo>
                    <a:pt x="184391" y="76352"/>
                  </a:lnTo>
                  <a:lnTo>
                    <a:pt x="218270" y="36531"/>
                  </a:lnTo>
                  <a:lnTo>
                    <a:pt x="234683" y="33528"/>
                  </a:lnTo>
                  <a:lnTo>
                    <a:pt x="256267" y="38278"/>
                  </a:lnTo>
                  <a:lnTo>
                    <a:pt x="271521" y="51976"/>
                  </a:lnTo>
                  <a:lnTo>
                    <a:pt x="280576" y="73791"/>
                  </a:lnTo>
                  <a:lnTo>
                    <a:pt x="283565" y="102895"/>
                  </a:lnTo>
                  <a:lnTo>
                    <a:pt x="283565" y="230479"/>
                  </a:lnTo>
                  <a:lnTo>
                    <a:pt x="323608" y="230479"/>
                  </a:lnTo>
                  <a:lnTo>
                    <a:pt x="323608" y="97777"/>
                  </a:lnTo>
                  <a:lnTo>
                    <a:pt x="316231" y="49500"/>
                  </a:lnTo>
                  <a:lnTo>
                    <a:pt x="297767" y="19556"/>
                  </a:lnTo>
                  <a:lnTo>
                    <a:pt x="273716" y="4278"/>
                  </a:lnTo>
                  <a:lnTo>
                    <a:pt x="2495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606963" y="1096827"/>
              <a:ext cx="198831" cy="23514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33994" y="1096825"/>
              <a:ext cx="179730" cy="235597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054870" y="1096827"/>
              <a:ext cx="113157" cy="23047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25297" y="731027"/>
              <a:ext cx="184391" cy="23746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8387994" y="628128"/>
              <a:ext cx="1149985" cy="682625"/>
            </a:xfrm>
            <a:custGeom>
              <a:avLst/>
              <a:gdLst/>
              <a:ahLst/>
              <a:cxnLst/>
              <a:rect l="l" t="t" r="r" b="b"/>
              <a:pathLst>
                <a:path w="1149984" h="682625">
                  <a:moveTo>
                    <a:pt x="150228" y="342684"/>
                  </a:moveTo>
                  <a:lnTo>
                    <a:pt x="85534" y="342684"/>
                  </a:lnTo>
                  <a:lnTo>
                    <a:pt x="85534" y="277914"/>
                  </a:lnTo>
                  <a:lnTo>
                    <a:pt x="64693" y="277914"/>
                  </a:lnTo>
                  <a:lnTo>
                    <a:pt x="64693" y="342684"/>
                  </a:lnTo>
                  <a:lnTo>
                    <a:pt x="0" y="342684"/>
                  </a:lnTo>
                  <a:lnTo>
                    <a:pt x="0" y="363004"/>
                  </a:lnTo>
                  <a:lnTo>
                    <a:pt x="64693" y="363004"/>
                  </a:lnTo>
                  <a:lnTo>
                    <a:pt x="64693" y="427774"/>
                  </a:lnTo>
                  <a:lnTo>
                    <a:pt x="85534" y="427774"/>
                  </a:lnTo>
                  <a:lnTo>
                    <a:pt x="85534" y="363004"/>
                  </a:lnTo>
                  <a:lnTo>
                    <a:pt x="150228" y="363004"/>
                  </a:lnTo>
                  <a:lnTo>
                    <a:pt x="150228" y="342684"/>
                  </a:lnTo>
                  <a:close/>
                </a:path>
                <a:path w="1149984" h="682625">
                  <a:moveTo>
                    <a:pt x="324942" y="540156"/>
                  </a:moveTo>
                  <a:lnTo>
                    <a:pt x="217436" y="540156"/>
                  </a:lnTo>
                  <a:lnTo>
                    <a:pt x="217436" y="432206"/>
                  </a:lnTo>
                  <a:lnTo>
                    <a:pt x="182626" y="432206"/>
                  </a:lnTo>
                  <a:lnTo>
                    <a:pt x="182626" y="540156"/>
                  </a:lnTo>
                  <a:lnTo>
                    <a:pt x="75120" y="540156"/>
                  </a:lnTo>
                  <a:lnTo>
                    <a:pt x="75120" y="574446"/>
                  </a:lnTo>
                  <a:lnTo>
                    <a:pt x="182626" y="574446"/>
                  </a:lnTo>
                  <a:lnTo>
                    <a:pt x="182626" y="682396"/>
                  </a:lnTo>
                  <a:lnTo>
                    <a:pt x="217436" y="682396"/>
                  </a:lnTo>
                  <a:lnTo>
                    <a:pt x="217436" y="574446"/>
                  </a:lnTo>
                  <a:lnTo>
                    <a:pt x="324942" y="574446"/>
                  </a:lnTo>
                  <a:lnTo>
                    <a:pt x="324942" y="540156"/>
                  </a:lnTo>
                  <a:close/>
                </a:path>
                <a:path w="1149984" h="682625">
                  <a:moveTo>
                    <a:pt x="407720" y="408025"/>
                  </a:moveTo>
                  <a:lnTo>
                    <a:pt x="364667" y="408025"/>
                  </a:lnTo>
                  <a:lnTo>
                    <a:pt x="364667" y="364845"/>
                  </a:lnTo>
                  <a:lnTo>
                    <a:pt x="350774" y="364845"/>
                  </a:lnTo>
                  <a:lnTo>
                    <a:pt x="350774" y="408025"/>
                  </a:lnTo>
                  <a:lnTo>
                    <a:pt x="307809" y="408025"/>
                  </a:lnTo>
                  <a:lnTo>
                    <a:pt x="307809" y="421995"/>
                  </a:lnTo>
                  <a:lnTo>
                    <a:pt x="350774" y="421995"/>
                  </a:lnTo>
                  <a:lnTo>
                    <a:pt x="350774" y="465175"/>
                  </a:lnTo>
                  <a:lnTo>
                    <a:pt x="364667" y="465175"/>
                  </a:lnTo>
                  <a:lnTo>
                    <a:pt x="364667" y="421995"/>
                  </a:lnTo>
                  <a:lnTo>
                    <a:pt x="407720" y="421995"/>
                  </a:lnTo>
                  <a:lnTo>
                    <a:pt x="407720" y="408025"/>
                  </a:lnTo>
                  <a:close/>
                </a:path>
                <a:path w="1149984" h="682625">
                  <a:moveTo>
                    <a:pt x="885215" y="218846"/>
                  </a:moveTo>
                  <a:lnTo>
                    <a:pt x="877455" y="170091"/>
                  </a:lnTo>
                  <a:lnTo>
                    <a:pt x="856640" y="133642"/>
                  </a:lnTo>
                  <a:lnTo>
                    <a:pt x="813511" y="107950"/>
                  </a:lnTo>
                  <a:lnTo>
                    <a:pt x="813511" y="222110"/>
                  </a:lnTo>
                  <a:lnTo>
                    <a:pt x="810234" y="248183"/>
                  </a:lnTo>
                  <a:lnTo>
                    <a:pt x="810196" y="248450"/>
                  </a:lnTo>
                  <a:lnTo>
                    <a:pt x="800595" y="268732"/>
                  </a:lnTo>
                  <a:lnTo>
                    <a:pt x="785228" y="281749"/>
                  </a:lnTo>
                  <a:lnTo>
                    <a:pt x="764616" y="286359"/>
                  </a:lnTo>
                  <a:lnTo>
                    <a:pt x="750163" y="283806"/>
                  </a:lnTo>
                  <a:lnTo>
                    <a:pt x="737971" y="276758"/>
                  </a:lnTo>
                  <a:lnTo>
                    <a:pt x="728738" y="266115"/>
                  </a:lnTo>
                  <a:lnTo>
                    <a:pt x="723176" y="252831"/>
                  </a:lnTo>
                  <a:lnTo>
                    <a:pt x="722312" y="248450"/>
                  </a:lnTo>
                  <a:lnTo>
                    <a:pt x="722249" y="248183"/>
                  </a:lnTo>
                  <a:lnTo>
                    <a:pt x="721779" y="243522"/>
                  </a:lnTo>
                  <a:lnTo>
                    <a:pt x="721779" y="202552"/>
                  </a:lnTo>
                  <a:lnTo>
                    <a:pt x="751154" y="160972"/>
                  </a:lnTo>
                  <a:lnTo>
                    <a:pt x="765556" y="158318"/>
                  </a:lnTo>
                  <a:lnTo>
                    <a:pt x="786409" y="163182"/>
                  </a:lnTo>
                  <a:lnTo>
                    <a:pt x="801408" y="176593"/>
                  </a:lnTo>
                  <a:lnTo>
                    <a:pt x="810475" y="196811"/>
                  </a:lnTo>
                  <a:lnTo>
                    <a:pt x="813511" y="222110"/>
                  </a:lnTo>
                  <a:lnTo>
                    <a:pt x="813511" y="107950"/>
                  </a:lnTo>
                  <a:lnTo>
                    <a:pt x="790702" y="102908"/>
                  </a:lnTo>
                  <a:lnTo>
                    <a:pt x="767257" y="105321"/>
                  </a:lnTo>
                  <a:lnTo>
                    <a:pt x="746645" y="112395"/>
                  </a:lnTo>
                  <a:lnTo>
                    <a:pt x="729081" y="123926"/>
                  </a:lnTo>
                  <a:lnTo>
                    <a:pt x="714806" y="139687"/>
                  </a:lnTo>
                  <a:lnTo>
                    <a:pt x="713867" y="139687"/>
                  </a:lnTo>
                  <a:lnTo>
                    <a:pt x="710615" y="108026"/>
                  </a:lnTo>
                  <a:lnTo>
                    <a:pt x="649147" y="108026"/>
                  </a:lnTo>
                  <a:lnTo>
                    <a:pt x="649808" y="123926"/>
                  </a:lnTo>
                  <a:lnTo>
                    <a:pt x="650328" y="139687"/>
                  </a:lnTo>
                  <a:lnTo>
                    <a:pt x="650443" y="143065"/>
                  </a:lnTo>
                  <a:lnTo>
                    <a:pt x="650760" y="158318"/>
                  </a:lnTo>
                  <a:lnTo>
                    <a:pt x="650824" y="160972"/>
                  </a:lnTo>
                  <a:lnTo>
                    <a:pt x="650900" y="168389"/>
                  </a:lnTo>
                  <a:lnTo>
                    <a:pt x="651014" y="427913"/>
                  </a:lnTo>
                  <a:lnTo>
                    <a:pt x="721779" y="427913"/>
                  </a:lnTo>
                  <a:lnTo>
                    <a:pt x="721779" y="314769"/>
                  </a:lnTo>
                  <a:lnTo>
                    <a:pt x="722718" y="314769"/>
                  </a:lnTo>
                  <a:lnTo>
                    <a:pt x="732421" y="325132"/>
                  </a:lnTo>
                  <a:lnTo>
                    <a:pt x="745959" y="333438"/>
                  </a:lnTo>
                  <a:lnTo>
                    <a:pt x="762469" y="338861"/>
                  </a:lnTo>
                  <a:lnTo>
                    <a:pt x="781850" y="340842"/>
                  </a:lnTo>
                  <a:lnTo>
                    <a:pt x="819416" y="333438"/>
                  </a:lnTo>
                  <a:lnTo>
                    <a:pt x="846899" y="314769"/>
                  </a:lnTo>
                  <a:lnTo>
                    <a:pt x="852563" y="310921"/>
                  </a:lnTo>
                  <a:lnTo>
                    <a:pt x="867829" y="286359"/>
                  </a:lnTo>
                  <a:lnTo>
                    <a:pt x="876211" y="272872"/>
                  </a:lnTo>
                  <a:lnTo>
                    <a:pt x="885215" y="218846"/>
                  </a:lnTo>
                  <a:close/>
                </a:path>
                <a:path w="1149984" h="682625">
                  <a:moveTo>
                    <a:pt x="1057503" y="4660"/>
                  </a:moveTo>
                  <a:lnTo>
                    <a:pt x="1049718" y="2946"/>
                  </a:lnTo>
                  <a:lnTo>
                    <a:pt x="1040968" y="1460"/>
                  </a:lnTo>
                  <a:lnTo>
                    <a:pt x="1031176" y="406"/>
                  </a:lnTo>
                  <a:lnTo>
                    <a:pt x="1020254" y="0"/>
                  </a:lnTo>
                  <a:lnTo>
                    <a:pt x="1004074" y="1206"/>
                  </a:lnTo>
                  <a:lnTo>
                    <a:pt x="956919" y="22809"/>
                  </a:lnTo>
                  <a:lnTo>
                    <a:pt x="935215" y="57683"/>
                  </a:lnTo>
                  <a:lnTo>
                    <a:pt x="928522" y="99174"/>
                  </a:lnTo>
                  <a:lnTo>
                    <a:pt x="928522" y="108026"/>
                  </a:lnTo>
                  <a:lnTo>
                    <a:pt x="898258" y="108026"/>
                  </a:lnTo>
                  <a:lnTo>
                    <a:pt x="898258" y="160172"/>
                  </a:lnTo>
                  <a:lnTo>
                    <a:pt x="928522" y="160172"/>
                  </a:lnTo>
                  <a:lnTo>
                    <a:pt x="928522" y="335711"/>
                  </a:lnTo>
                  <a:lnTo>
                    <a:pt x="999299" y="335711"/>
                  </a:lnTo>
                  <a:lnTo>
                    <a:pt x="999299" y="160172"/>
                  </a:lnTo>
                  <a:lnTo>
                    <a:pt x="1044460" y="160172"/>
                  </a:lnTo>
                  <a:lnTo>
                    <a:pt x="1044460" y="108026"/>
                  </a:lnTo>
                  <a:lnTo>
                    <a:pt x="998829" y="108026"/>
                  </a:lnTo>
                  <a:lnTo>
                    <a:pt x="998829" y="96380"/>
                  </a:lnTo>
                  <a:lnTo>
                    <a:pt x="1000721" y="80619"/>
                  </a:lnTo>
                  <a:lnTo>
                    <a:pt x="1006640" y="67741"/>
                  </a:lnTo>
                  <a:lnTo>
                    <a:pt x="1016914" y="59055"/>
                  </a:lnTo>
                  <a:lnTo>
                    <a:pt x="1031887" y="55867"/>
                  </a:lnTo>
                  <a:lnTo>
                    <a:pt x="1041209" y="55867"/>
                  </a:lnTo>
                  <a:lnTo>
                    <a:pt x="1048651" y="57277"/>
                  </a:lnTo>
                  <a:lnTo>
                    <a:pt x="1054709" y="59131"/>
                  </a:lnTo>
                  <a:lnTo>
                    <a:pt x="1057503" y="4660"/>
                  </a:lnTo>
                  <a:close/>
                </a:path>
                <a:path w="1149984" h="682625">
                  <a:moveTo>
                    <a:pt x="1149705" y="5118"/>
                  </a:moveTo>
                  <a:lnTo>
                    <a:pt x="1078928" y="5118"/>
                  </a:lnTo>
                  <a:lnTo>
                    <a:pt x="1078928" y="335711"/>
                  </a:lnTo>
                  <a:lnTo>
                    <a:pt x="1149705" y="335711"/>
                  </a:lnTo>
                  <a:lnTo>
                    <a:pt x="1149705" y="5118"/>
                  </a:lnTo>
                  <a:close/>
                </a:path>
              </a:pathLst>
            </a:custGeom>
            <a:solidFill>
              <a:srgbClr val="F482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Retângulo: Único Canto Arredondado 26">
            <a:extLst>
              <a:ext uri="{FF2B5EF4-FFF2-40B4-BE49-F238E27FC236}">
                <a16:creationId xmlns:a16="http://schemas.microsoft.com/office/drawing/2014/main" id="{3F270A6F-D24A-1418-784E-3C642D25CEDC}"/>
              </a:ext>
            </a:extLst>
          </p:cNvPr>
          <p:cNvSpPr/>
          <p:nvPr/>
        </p:nvSpPr>
        <p:spPr>
          <a:xfrm flipH="1">
            <a:off x="4965700" y="1931443"/>
            <a:ext cx="5728368" cy="5631407"/>
          </a:xfrm>
          <a:prstGeom prst="round1Rect">
            <a:avLst/>
          </a:prstGeom>
          <a:solidFill>
            <a:srgbClr val="F482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1A27BA5B-C479-25B1-DA58-699EB2903DA9}"/>
              </a:ext>
            </a:extLst>
          </p:cNvPr>
          <p:cNvSpPr txBox="1">
            <a:spLocks/>
          </p:cNvSpPr>
          <p:nvPr/>
        </p:nvSpPr>
        <p:spPr>
          <a:xfrm>
            <a:off x="5523163" y="3942118"/>
            <a:ext cx="4872323" cy="16100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5150" b="1" i="0">
                <a:solidFill>
                  <a:schemeClr val="bg1"/>
                </a:solidFill>
                <a:latin typeface="MetaPro-Bold"/>
                <a:ea typeface="+mj-ea"/>
                <a:cs typeface="MetaPro-Bold"/>
              </a:defRPr>
            </a:lvl1pPr>
          </a:lstStyle>
          <a:p>
            <a:pPr marL="12700" marR="5080" algn="ctr">
              <a:spcBef>
                <a:spcPts val="95"/>
              </a:spcBef>
            </a:pPr>
            <a:r>
              <a:rPr lang="pt-BR" spc="-10" dirty="0">
                <a:solidFill>
                  <a:schemeClr val="tx1"/>
                </a:solidFill>
              </a:rPr>
              <a:t>Espaço para </a:t>
            </a:r>
          </a:p>
          <a:p>
            <a:pPr marL="12700" marR="5080" algn="ctr">
              <a:spcBef>
                <a:spcPts val="95"/>
              </a:spcBef>
            </a:pPr>
            <a:r>
              <a:rPr lang="pt-BR" spc="-10" dirty="0">
                <a:solidFill>
                  <a:schemeClr val="tx1"/>
                </a:solidFill>
              </a:rPr>
              <a:t>foto</a:t>
            </a: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4D6068CB-122C-4696-54D3-89CDB7AE9D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7342" y="402888"/>
            <a:ext cx="3610479" cy="2010056"/>
          </a:xfrm>
          <a:prstGeom prst="rect">
            <a:avLst/>
          </a:prstGeom>
        </p:spPr>
      </p:pic>
      <p:sp>
        <p:nvSpPr>
          <p:cNvPr id="31" name="Retângulo 30">
            <a:extLst>
              <a:ext uri="{FF2B5EF4-FFF2-40B4-BE49-F238E27FC236}">
                <a16:creationId xmlns:a16="http://schemas.microsoft.com/office/drawing/2014/main" id="{CEF23538-10CA-C008-B870-0523260D9EB6}"/>
              </a:ext>
            </a:extLst>
          </p:cNvPr>
          <p:cNvSpPr/>
          <p:nvPr/>
        </p:nvSpPr>
        <p:spPr>
          <a:xfrm>
            <a:off x="0" y="0"/>
            <a:ext cx="3610479" cy="504303"/>
          </a:xfrm>
          <a:prstGeom prst="rect">
            <a:avLst/>
          </a:prstGeom>
          <a:solidFill>
            <a:srgbClr val="9128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3" name="Imagem 32">
            <a:extLst>
              <a:ext uri="{FF2B5EF4-FFF2-40B4-BE49-F238E27FC236}">
                <a16:creationId xmlns:a16="http://schemas.microsoft.com/office/drawing/2014/main" id="{3E1F2C5F-B244-FAA5-1A8A-DC3FBDE8AC6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4218" y="498496"/>
            <a:ext cx="2454147" cy="1427139"/>
          </a:xfrm>
          <a:prstGeom prst="rect">
            <a:avLst/>
          </a:prstGeom>
        </p:spPr>
      </p:pic>
      <p:sp>
        <p:nvSpPr>
          <p:cNvPr id="34" name="Retângulo: Único Canto Arredondado 33">
            <a:extLst>
              <a:ext uri="{FF2B5EF4-FFF2-40B4-BE49-F238E27FC236}">
                <a16:creationId xmlns:a16="http://schemas.microsoft.com/office/drawing/2014/main" id="{2D8D8362-2C45-C632-E105-3E07409CA8EA}"/>
              </a:ext>
            </a:extLst>
          </p:cNvPr>
          <p:cNvSpPr/>
          <p:nvPr/>
        </p:nvSpPr>
        <p:spPr>
          <a:xfrm>
            <a:off x="0" y="2772531"/>
            <a:ext cx="5346700" cy="4056893"/>
          </a:xfrm>
          <a:prstGeom prst="round1Rect">
            <a:avLst>
              <a:gd name="adj" fmla="val 224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2821" y="2894444"/>
            <a:ext cx="4872323" cy="38123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2000"/>
              </a:lnSpc>
              <a:spcBef>
                <a:spcPts val="95"/>
              </a:spcBef>
            </a:pPr>
            <a:r>
              <a:rPr spc="-20" dirty="0" err="1">
                <a:solidFill>
                  <a:srgbClr val="F48221"/>
                </a:solidFill>
              </a:rPr>
              <a:t>Localidade</a:t>
            </a:r>
            <a:r>
              <a:rPr spc="-20" dirty="0">
                <a:solidFill>
                  <a:srgbClr val="F48221"/>
                </a:solidFill>
              </a:rPr>
              <a:t>:</a:t>
            </a:r>
            <a:br>
              <a:rPr lang="pt-BR" spc="-20" dirty="0">
                <a:solidFill>
                  <a:srgbClr val="912889"/>
                </a:solidFill>
              </a:rPr>
            </a:br>
            <a:r>
              <a:rPr lang="pt-BR" spc="-20" dirty="0">
                <a:solidFill>
                  <a:srgbClr val="912889"/>
                </a:solidFill>
              </a:rPr>
              <a:t>XXXXXXXXX</a:t>
            </a:r>
            <a:br>
              <a:rPr lang="pt-BR" spc="-20" dirty="0">
                <a:solidFill>
                  <a:srgbClr val="912889"/>
                </a:solidFill>
              </a:rPr>
            </a:br>
            <a:r>
              <a:rPr spc="-10" dirty="0" err="1">
                <a:solidFill>
                  <a:srgbClr val="F48221"/>
                </a:solidFill>
              </a:rPr>
              <a:t>Instituição</a:t>
            </a:r>
            <a:r>
              <a:rPr spc="-10" dirty="0">
                <a:solidFill>
                  <a:srgbClr val="F48221"/>
                </a:solidFill>
              </a:rPr>
              <a:t>:</a:t>
            </a:r>
            <a:br>
              <a:rPr lang="pt-BR" spc="-10" dirty="0">
                <a:solidFill>
                  <a:srgbClr val="912889"/>
                </a:solidFill>
              </a:rPr>
            </a:br>
            <a:r>
              <a:rPr lang="pt-BR" spc="-10" dirty="0">
                <a:solidFill>
                  <a:srgbClr val="912889"/>
                </a:solidFill>
              </a:rPr>
              <a:t>XXXXXXXXX</a:t>
            </a:r>
            <a:endParaRPr spc="-10" dirty="0">
              <a:solidFill>
                <a:srgbClr val="9128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12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MetaPro-Bold</vt:lpstr>
      <vt:lpstr>Office Theme</vt:lpstr>
      <vt:lpstr>Localidade: XXXXXXXXX Instituição: XXXXXXXXX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Caio Martins Bueno</cp:lastModifiedBy>
  <cp:revision>2</cp:revision>
  <dcterms:created xsi:type="dcterms:W3CDTF">2024-09-02T12:29:12Z</dcterms:created>
  <dcterms:modified xsi:type="dcterms:W3CDTF">2025-03-05T18:52:05Z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2024-09-02T00:00:00Z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2024-09-02T00:00:00Z</vt:filetime>
  </property>
  <property fmtid="{D5CDD505-2E9C-101B-9397-08002B2CF9AE}" pid="5" name="Producer">
    <vt:lpwstr>Adobe PDF Library 17.0</vt:lpwstr>
  </property>
  <property fmtid="{D5CDD505-2E9C-101B-9397-08002B2CF9AE}" pid="6" name="MSIP_Label_022f19bc-c0ef-436a-be43-be1adb274cf3_Enabled">
    <vt:lpwstr>true</vt:lpwstr>
  </property>
  <property fmtid="{D5CDD505-2E9C-101B-9397-08002B2CF9AE}" pid="7" name="MSIP_Label_022f19bc-c0ef-436a-be43-be1adb274cf3_SetDate">
    <vt:lpwstr>2024-09-02T16:46:52Z</vt:lpwstr>
  </property>
  <property fmtid="{D5CDD505-2E9C-101B-9397-08002B2CF9AE}" pid="8" name="MSIP_Label_022f19bc-c0ef-436a-be43-be1adb274cf3_Method">
    <vt:lpwstr>Privileged</vt:lpwstr>
  </property>
  <property fmtid="{D5CDD505-2E9C-101B-9397-08002B2CF9AE}" pid="9" name="MSIP_Label_022f19bc-c0ef-436a-be43-be1adb274cf3_Name">
    <vt:lpwstr>Interno</vt:lpwstr>
  </property>
  <property fmtid="{D5CDD505-2E9C-101B-9397-08002B2CF9AE}" pid="10" name="MSIP_Label_022f19bc-c0ef-436a-be43-be1adb274cf3_SiteId">
    <vt:lpwstr>93546618-e20a-4fd3-a884-9e33ca7234a7</vt:lpwstr>
  </property>
  <property fmtid="{D5CDD505-2E9C-101B-9397-08002B2CF9AE}" pid="11" name="MSIP_Label_022f19bc-c0ef-436a-be43-be1adb274cf3_ActionId">
    <vt:lpwstr>d8c129f8-1c3b-43d9-8b34-165c07e87128</vt:lpwstr>
  </property>
  <property fmtid="{D5CDD505-2E9C-101B-9397-08002B2CF9AE}" pid="12" name="MSIP_Label_022f19bc-c0ef-436a-be43-be1adb274cf3_ContentBits">
    <vt:lpwstr>1</vt:lpwstr>
  </property>
  <property fmtid="{D5CDD505-2E9C-101B-9397-08002B2CF9AE}" pid="13" name="ClassificationContentMarkingHeaderLocations">
    <vt:lpwstr>Office Theme:8</vt:lpwstr>
  </property>
  <property fmtid="{D5CDD505-2E9C-101B-9397-08002B2CF9AE}" pid="14" name="ClassificationContentMarkingHeaderText">
    <vt:lpwstr>Uso Interno CPFL</vt:lpwstr>
  </property>
</Properties>
</file>