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Barlow" charset="1" panose="00000500000000000000"/>
      <p:regular r:id="rId10"/>
    </p:embeddedFont>
    <p:embeddedFont>
      <p:font typeface="Barlow Bold Italics" charset="1" panose="00000800000000000000"/>
      <p:regular r:id="rId11"/>
    </p:embeddedFont>
    <p:embeddedFont>
      <p:font typeface="Barlow Bold" charset="1" panose="000008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1.xml"/><Relationship Id="rId3" Type="http://schemas.openxmlformats.org/officeDocument/2006/relationships/viewProps" Target="viewProps.xml"/><Relationship Id="rId12" Type="http://schemas.openxmlformats.org/officeDocument/2006/relationships/font" Target="fonts/font12.fntdata"/><Relationship Id="rId7" Type="http://schemas.openxmlformats.org/officeDocument/2006/relationships/slide" Target="slides/slide2.xml"/><Relationship Id="rId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11" Type="http://schemas.openxmlformats.org/officeDocument/2006/relationships/font" Target="fonts/font11.fntdata"/><Relationship Id="rId6" Type="http://schemas.openxmlformats.org/officeDocument/2006/relationships/slide" Target="slides/slide1.xml"/><Relationship Id="rId5" Type="http://schemas.openxmlformats.org/officeDocument/2006/relationships/tableStyles" Target="tableStyles.xml"/><Relationship Id="rId15" Type="http://schemas.openxmlformats.org/officeDocument/2006/relationships/customXml" Target="../customXml/item3.xml"/><Relationship Id="rId10" Type="http://schemas.openxmlformats.org/officeDocument/2006/relationships/font" Target="fonts/font10.fntdata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3.pn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Relationship Id="rId6" Target="../media/image15.png" Type="http://schemas.openxmlformats.org/officeDocument/2006/relationships/image"/><Relationship Id="rId7" Target="../media/image16.pn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png" Type="http://schemas.openxmlformats.org/officeDocument/2006/relationships/image"/><Relationship Id="rId4" Target="../media/image19.png" Type="http://schemas.openxmlformats.org/officeDocument/2006/relationships/image"/><Relationship Id="rId5" Target="../media/image20.png" Type="http://schemas.openxmlformats.org/officeDocument/2006/relationships/image"/><Relationship Id="rId6" Target="../media/image21.png" Type="http://schemas.openxmlformats.org/officeDocument/2006/relationships/image"/><Relationship Id="rId7" Target="../media/image2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7625" y="-47625"/>
            <a:ext cx="18383250" cy="10382250"/>
          </a:xfrm>
          <a:custGeom>
            <a:avLst/>
            <a:gdLst/>
            <a:ahLst/>
            <a:cxnLst/>
            <a:rect r="r" b="b" t="t" l="l"/>
            <a:pathLst>
              <a:path h="10382250" w="18383250">
                <a:moveTo>
                  <a:pt x="0" y="0"/>
                </a:moveTo>
                <a:lnTo>
                  <a:pt x="18383250" y="0"/>
                </a:lnTo>
                <a:lnTo>
                  <a:pt x="18383250" y="10382250"/>
                </a:lnTo>
                <a:lnTo>
                  <a:pt x="0" y="103822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47625" y="-47625"/>
            <a:ext cx="18335625" cy="8322986"/>
            <a:chOff x="0" y="0"/>
            <a:chExt cx="6529724" cy="2964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529724" cy="2964000"/>
            </a:xfrm>
            <a:custGeom>
              <a:avLst/>
              <a:gdLst/>
              <a:ahLst/>
              <a:cxnLst/>
              <a:rect r="r" b="b" t="t" l="l"/>
              <a:pathLst>
                <a:path h="2964000" w="6529724">
                  <a:moveTo>
                    <a:pt x="0" y="0"/>
                  </a:moveTo>
                  <a:lnTo>
                    <a:pt x="6529724" y="0"/>
                  </a:lnTo>
                  <a:lnTo>
                    <a:pt x="6529724" y="2964000"/>
                  </a:lnTo>
                  <a:lnTo>
                    <a:pt x="0" y="2964000"/>
                  </a:lnTo>
                  <a:close/>
                </a:path>
              </a:pathLst>
            </a:custGeom>
            <a:solidFill>
              <a:srgbClr val="2F1EB5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19050"/>
              <a:ext cx="6529724" cy="2944950"/>
            </a:xfrm>
            <a:prstGeom prst="rect">
              <a:avLst/>
            </a:prstGeom>
          </p:spPr>
          <p:txBody>
            <a:bodyPr anchor="ctr" rtlCol="false" tIns="48486" lIns="48486" bIns="48486" rIns="48486"/>
            <a:lstStyle/>
            <a:p>
              <a:pPr algn="ctr">
                <a:lnSpc>
                  <a:spcPts val="1015"/>
                </a:lnSpc>
              </a:pPr>
            </a:p>
            <a:p>
              <a:pPr algn="ctr">
                <a:lnSpc>
                  <a:spcPts val="1015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4012279" y="-4507841"/>
            <a:ext cx="9001674" cy="8920432"/>
          </a:xfrm>
          <a:custGeom>
            <a:avLst/>
            <a:gdLst/>
            <a:ahLst/>
            <a:cxnLst/>
            <a:rect r="r" b="b" t="t" l="l"/>
            <a:pathLst>
              <a:path h="8920432" w="9001674">
                <a:moveTo>
                  <a:pt x="0" y="0"/>
                </a:moveTo>
                <a:lnTo>
                  <a:pt x="9001674" y="0"/>
                </a:lnTo>
                <a:lnTo>
                  <a:pt x="9001674" y="8920432"/>
                </a:lnTo>
                <a:lnTo>
                  <a:pt x="0" y="89204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334492" y="1864457"/>
            <a:ext cx="5619017" cy="5096267"/>
          </a:xfrm>
          <a:custGeom>
            <a:avLst/>
            <a:gdLst/>
            <a:ahLst/>
            <a:cxnLst/>
            <a:rect r="r" b="b" t="t" l="l"/>
            <a:pathLst>
              <a:path h="5096267" w="5619017">
                <a:moveTo>
                  <a:pt x="0" y="0"/>
                </a:moveTo>
                <a:lnTo>
                  <a:pt x="5619016" y="0"/>
                </a:lnTo>
                <a:lnTo>
                  <a:pt x="5619016" y="5096267"/>
                </a:lnTo>
                <a:lnTo>
                  <a:pt x="0" y="50962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273" r="0" b="-749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400000">
            <a:off x="-4774425" y="2793298"/>
            <a:ext cx="10302011" cy="2926890"/>
          </a:xfrm>
          <a:custGeom>
            <a:avLst/>
            <a:gdLst/>
            <a:ahLst/>
            <a:cxnLst/>
            <a:rect r="r" b="b" t="t" l="l"/>
            <a:pathLst>
              <a:path h="2926890" w="10302011">
                <a:moveTo>
                  <a:pt x="0" y="0"/>
                </a:moveTo>
                <a:lnTo>
                  <a:pt x="10302011" y="0"/>
                </a:lnTo>
                <a:lnTo>
                  <a:pt x="10302011" y="2926890"/>
                </a:lnTo>
                <a:lnTo>
                  <a:pt x="0" y="29268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144000" cy="10287000"/>
            <a:chOff x="0" y="0"/>
            <a:chExt cx="2408296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08296" cy="2709333"/>
            </a:xfrm>
            <a:custGeom>
              <a:avLst/>
              <a:gdLst/>
              <a:ahLst/>
              <a:cxnLst/>
              <a:rect r="r" b="b" t="t" l="l"/>
              <a:pathLst>
                <a:path h="2709333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7D00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408296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144000" y="-176887"/>
            <a:ext cx="6372225" cy="10287000"/>
            <a:chOff x="0" y="0"/>
            <a:chExt cx="1678281" cy="27093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78281" cy="2709333"/>
            </a:xfrm>
            <a:custGeom>
              <a:avLst/>
              <a:gdLst/>
              <a:ahLst/>
              <a:cxnLst/>
              <a:rect r="r" b="b" t="t" l="l"/>
              <a:pathLst>
                <a:path h="2709333" w="1678281">
                  <a:moveTo>
                    <a:pt x="0" y="0"/>
                  </a:moveTo>
                  <a:lnTo>
                    <a:pt x="1678281" y="0"/>
                  </a:lnTo>
                  <a:lnTo>
                    <a:pt x="167828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8E9E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678281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5516225" y="-24487"/>
            <a:ext cx="2819400" cy="10287000"/>
            <a:chOff x="0" y="0"/>
            <a:chExt cx="742558" cy="270933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42558" cy="2709333"/>
            </a:xfrm>
            <a:custGeom>
              <a:avLst/>
              <a:gdLst/>
              <a:ahLst/>
              <a:cxnLst/>
              <a:rect r="r" b="b" t="t" l="l"/>
              <a:pathLst>
                <a:path h="2709333" w="742558">
                  <a:moveTo>
                    <a:pt x="0" y="0"/>
                  </a:moveTo>
                  <a:lnTo>
                    <a:pt x="742558" y="0"/>
                  </a:lnTo>
                  <a:lnTo>
                    <a:pt x="7425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11B4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742558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6655132" y="7016097"/>
            <a:ext cx="11680493" cy="3318528"/>
          </a:xfrm>
          <a:custGeom>
            <a:avLst/>
            <a:gdLst/>
            <a:ahLst/>
            <a:cxnLst/>
            <a:rect r="r" b="b" t="t" l="l"/>
            <a:pathLst>
              <a:path h="3318528" w="11680493">
                <a:moveTo>
                  <a:pt x="0" y="0"/>
                </a:moveTo>
                <a:lnTo>
                  <a:pt x="11680493" y="0"/>
                </a:lnTo>
                <a:lnTo>
                  <a:pt x="11680493" y="3318528"/>
                </a:lnTo>
                <a:lnTo>
                  <a:pt x="0" y="33185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998054" y="-207565"/>
            <a:ext cx="7855252" cy="10542190"/>
          </a:xfrm>
          <a:custGeom>
            <a:avLst/>
            <a:gdLst/>
            <a:ahLst/>
            <a:cxnLst/>
            <a:rect r="r" b="b" t="t" l="l"/>
            <a:pathLst>
              <a:path h="10542190" w="7855252">
                <a:moveTo>
                  <a:pt x="0" y="0"/>
                </a:moveTo>
                <a:lnTo>
                  <a:pt x="7855253" y="0"/>
                </a:lnTo>
                <a:lnTo>
                  <a:pt x="7855253" y="10542190"/>
                </a:lnTo>
                <a:lnTo>
                  <a:pt x="0" y="105421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399" t="0" r="-5399" b="-10079"/>
            </a:stretch>
          </a:blipFill>
        </p:spPr>
      </p: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4479884" y="-47625"/>
            <a:ext cx="11036341" cy="2724474"/>
            <a:chOff x="0" y="0"/>
            <a:chExt cx="14715122" cy="363263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63500" y="63500"/>
              <a:ext cx="8360410" cy="3505581"/>
            </a:xfrm>
            <a:custGeom>
              <a:avLst/>
              <a:gdLst/>
              <a:ahLst/>
              <a:cxnLst/>
              <a:rect r="r" b="b" t="t" l="l"/>
              <a:pathLst>
                <a:path h="3505581" w="8360410">
                  <a:moveTo>
                    <a:pt x="6171184" y="0"/>
                  </a:moveTo>
                  <a:cubicBezTo>
                    <a:pt x="5871083" y="808355"/>
                    <a:pt x="5092954" y="1384427"/>
                    <a:pt x="4180205" y="1384427"/>
                  </a:cubicBezTo>
                  <a:cubicBezTo>
                    <a:pt x="3267456" y="1384427"/>
                    <a:pt x="2489200" y="808355"/>
                    <a:pt x="2189099" y="0"/>
                  </a:cubicBezTo>
                  <a:lnTo>
                    <a:pt x="0" y="0"/>
                  </a:lnTo>
                  <a:cubicBezTo>
                    <a:pt x="349631" y="1991868"/>
                    <a:pt x="2088007" y="3505581"/>
                    <a:pt x="4180205" y="3505581"/>
                  </a:cubicBezTo>
                  <a:cubicBezTo>
                    <a:pt x="6272403" y="3505581"/>
                    <a:pt x="8010779" y="1991868"/>
                    <a:pt x="8360410" y="0"/>
                  </a:cubicBezTo>
                  <a:close/>
                </a:path>
              </a:pathLst>
            </a:custGeom>
            <a:solidFill>
              <a:srgbClr val="42CDD1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1190860" y="5393753"/>
            <a:ext cx="6079652" cy="1450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621"/>
              </a:lnSpc>
            </a:pPr>
            <a:r>
              <a:rPr lang="en-US" sz="5157" strike="noStrike" u="none">
                <a:solidFill>
                  <a:srgbClr val="111B40"/>
                </a:solidFill>
                <a:latin typeface="Barlow"/>
                <a:ea typeface="Barlow"/>
                <a:cs typeface="Barlow"/>
                <a:sym typeface="Barlow"/>
              </a:rPr>
              <a:t>Entre em campo pra fazer a diferença!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4479884" y="4926640"/>
            <a:ext cx="3997374" cy="384747"/>
          </a:xfrm>
          <a:custGeom>
            <a:avLst/>
            <a:gdLst/>
            <a:ahLst/>
            <a:cxnLst/>
            <a:rect r="r" b="b" t="t" l="l"/>
            <a:pathLst>
              <a:path h="384747" w="3997374">
                <a:moveTo>
                  <a:pt x="0" y="0"/>
                </a:moveTo>
                <a:lnTo>
                  <a:pt x="3997374" y="0"/>
                </a:lnTo>
                <a:lnTo>
                  <a:pt x="3997374" y="384747"/>
                </a:lnTo>
                <a:lnTo>
                  <a:pt x="0" y="3847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190860" y="3422014"/>
            <a:ext cx="7378514" cy="17656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5"/>
              </a:lnSpc>
            </a:pPr>
            <a:r>
              <a:rPr lang="en-US" b="true" sz="6030" i="true">
                <a:solidFill>
                  <a:srgbClr val="2F1EB5"/>
                </a:solidFill>
                <a:latin typeface="Barlow Bold Italics"/>
                <a:ea typeface="Barlow Bold Italics"/>
                <a:cs typeface="Barlow Bold Italics"/>
                <a:sym typeface="Barlow Bold Italics"/>
              </a:rPr>
              <a:t>MONT</a:t>
            </a:r>
            <a:r>
              <a:rPr lang="en-US" b="true" sz="6030" i="true">
                <a:solidFill>
                  <a:srgbClr val="2F1EB5"/>
                </a:solidFill>
                <a:latin typeface="Barlow Bold Italics"/>
                <a:ea typeface="Barlow Bold Italics"/>
                <a:cs typeface="Barlow Bold Italics"/>
                <a:sym typeface="Barlow Bold Italics"/>
              </a:rPr>
              <a:t>E SEU TIME.</a:t>
            </a:r>
          </a:p>
          <a:p>
            <a:pPr algn="l">
              <a:lnSpc>
                <a:spcPts val="6995"/>
              </a:lnSpc>
            </a:pPr>
            <a:r>
              <a:rPr lang="en-US" b="true" sz="6030" i="true">
                <a:solidFill>
                  <a:srgbClr val="2F1EB5"/>
                </a:solidFill>
                <a:latin typeface="Barlow Bold Italics"/>
                <a:ea typeface="Barlow Bold Italics"/>
                <a:cs typeface="Barlow Bold Italics"/>
                <a:sym typeface="Barlow Bold Italics"/>
              </a:rPr>
              <a:t>ESCOLHA UMA CAUSA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F1EB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5074497"/>
            <a:ext cx="18288000" cy="5212503"/>
            <a:chOff x="0" y="0"/>
            <a:chExt cx="6512764" cy="185628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512764" cy="1856288"/>
            </a:xfrm>
            <a:custGeom>
              <a:avLst/>
              <a:gdLst/>
              <a:ahLst/>
              <a:cxnLst/>
              <a:rect r="r" b="b" t="t" l="l"/>
              <a:pathLst>
                <a:path h="1856288" w="6512764">
                  <a:moveTo>
                    <a:pt x="0" y="0"/>
                  </a:moveTo>
                  <a:lnTo>
                    <a:pt x="6512764" y="0"/>
                  </a:lnTo>
                  <a:lnTo>
                    <a:pt x="6512764" y="1856288"/>
                  </a:lnTo>
                  <a:lnTo>
                    <a:pt x="0" y="1856288"/>
                  </a:lnTo>
                  <a:close/>
                </a:path>
              </a:pathLst>
            </a:custGeom>
            <a:solidFill>
              <a:srgbClr val="42CDD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6512764" cy="1837238"/>
            </a:xfrm>
            <a:prstGeom prst="rect">
              <a:avLst/>
            </a:prstGeom>
          </p:spPr>
          <p:txBody>
            <a:bodyPr anchor="ctr" rtlCol="false" tIns="48486" lIns="48486" bIns="48486" rIns="48486"/>
            <a:lstStyle/>
            <a:p>
              <a:pPr algn="ctr">
                <a:lnSpc>
                  <a:spcPts val="1015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659260" y="0"/>
            <a:ext cx="9628740" cy="5074497"/>
            <a:chOff x="0" y="0"/>
            <a:chExt cx="3429008" cy="180714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429009" cy="1807141"/>
            </a:xfrm>
            <a:custGeom>
              <a:avLst/>
              <a:gdLst/>
              <a:ahLst/>
              <a:cxnLst/>
              <a:rect r="r" b="b" t="t" l="l"/>
              <a:pathLst>
                <a:path h="1807141" w="3429009">
                  <a:moveTo>
                    <a:pt x="0" y="0"/>
                  </a:moveTo>
                  <a:lnTo>
                    <a:pt x="3429009" y="0"/>
                  </a:lnTo>
                  <a:lnTo>
                    <a:pt x="3429009" y="1807141"/>
                  </a:lnTo>
                  <a:lnTo>
                    <a:pt x="0" y="1807141"/>
                  </a:lnTo>
                  <a:close/>
                </a:path>
              </a:pathLst>
            </a:custGeom>
            <a:solidFill>
              <a:srgbClr val="E8E9E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19050"/>
              <a:ext cx="3429008" cy="1788091"/>
            </a:xfrm>
            <a:prstGeom prst="rect">
              <a:avLst/>
            </a:prstGeom>
          </p:spPr>
          <p:txBody>
            <a:bodyPr anchor="ctr" rtlCol="false" tIns="48486" lIns="48486" bIns="48486" rIns="48486"/>
            <a:lstStyle/>
            <a:p>
              <a:pPr algn="ctr">
                <a:lnSpc>
                  <a:spcPts val="1015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8659260" y="0"/>
            <a:ext cx="4638871" cy="3918506"/>
          </a:xfrm>
          <a:custGeom>
            <a:avLst/>
            <a:gdLst/>
            <a:ahLst/>
            <a:cxnLst/>
            <a:rect r="r" b="b" t="t" l="l"/>
            <a:pathLst>
              <a:path h="3918506" w="4638871">
                <a:moveTo>
                  <a:pt x="0" y="0"/>
                </a:moveTo>
                <a:lnTo>
                  <a:pt x="4638871" y="0"/>
                </a:lnTo>
                <a:lnTo>
                  <a:pt x="4638871" y="3918506"/>
                </a:lnTo>
                <a:lnTo>
                  <a:pt x="0" y="39185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0524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4992497" y="-518106"/>
            <a:ext cx="8954038" cy="8873225"/>
          </a:xfrm>
          <a:custGeom>
            <a:avLst/>
            <a:gdLst/>
            <a:ahLst/>
            <a:cxnLst/>
            <a:rect r="r" b="b" t="t" l="l"/>
            <a:pathLst>
              <a:path h="8873225" w="8954038">
                <a:moveTo>
                  <a:pt x="0" y="0"/>
                </a:moveTo>
                <a:lnTo>
                  <a:pt x="8954038" y="0"/>
                </a:lnTo>
                <a:lnTo>
                  <a:pt x="8954038" y="8873225"/>
                </a:lnTo>
                <a:lnTo>
                  <a:pt x="0" y="88732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965141" y="3676470"/>
            <a:ext cx="2645718" cy="2644034"/>
          </a:xfrm>
          <a:custGeom>
            <a:avLst/>
            <a:gdLst/>
            <a:ahLst/>
            <a:cxnLst/>
            <a:rect r="r" b="b" t="t" l="l"/>
            <a:pathLst>
              <a:path h="2644034" w="2645718">
                <a:moveTo>
                  <a:pt x="0" y="0"/>
                </a:moveTo>
                <a:lnTo>
                  <a:pt x="2645718" y="0"/>
                </a:lnTo>
                <a:lnTo>
                  <a:pt x="2645718" y="2644033"/>
                </a:lnTo>
                <a:lnTo>
                  <a:pt x="0" y="26440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0800000">
            <a:off x="2063067" y="5953744"/>
            <a:ext cx="13192386" cy="5555102"/>
          </a:xfrm>
          <a:custGeom>
            <a:avLst/>
            <a:gdLst/>
            <a:ahLst/>
            <a:cxnLst/>
            <a:rect r="r" b="b" t="t" l="l"/>
            <a:pathLst>
              <a:path h="5555102" w="13192386">
                <a:moveTo>
                  <a:pt x="0" y="0"/>
                </a:moveTo>
                <a:lnTo>
                  <a:pt x="13192387" y="0"/>
                </a:lnTo>
                <a:lnTo>
                  <a:pt x="13192387" y="5555102"/>
                </a:lnTo>
                <a:lnTo>
                  <a:pt x="0" y="55551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36746" y="773216"/>
            <a:ext cx="7672007" cy="9513784"/>
          </a:xfrm>
          <a:custGeom>
            <a:avLst/>
            <a:gdLst/>
            <a:ahLst/>
            <a:cxnLst/>
            <a:rect r="r" b="b" t="t" l="l"/>
            <a:pathLst>
              <a:path h="9513784" w="7672007">
                <a:moveTo>
                  <a:pt x="0" y="0"/>
                </a:moveTo>
                <a:lnTo>
                  <a:pt x="7672007" y="0"/>
                </a:lnTo>
                <a:lnTo>
                  <a:pt x="7672007" y="9513784"/>
                </a:lnTo>
                <a:lnTo>
                  <a:pt x="0" y="95137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6751" b="-5304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3337070">
            <a:off x="14903741" y="6335142"/>
            <a:ext cx="1193312" cy="1115450"/>
          </a:xfrm>
          <a:custGeom>
            <a:avLst/>
            <a:gdLst/>
            <a:ahLst/>
            <a:cxnLst/>
            <a:rect r="r" b="b" t="t" l="l"/>
            <a:pathLst>
              <a:path h="1115450" w="1193312">
                <a:moveTo>
                  <a:pt x="0" y="0"/>
                </a:moveTo>
                <a:lnTo>
                  <a:pt x="1193313" y="0"/>
                </a:lnTo>
                <a:lnTo>
                  <a:pt x="1193313" y="1115450"/>
                </a:lnTo>
                <a:lnTo>
                  <a:pt x="0" y="11154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204397" y="1359583"/>
            <a:ext cx="6412270" cy="2558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655"/>
              </a:lnSpc>
            </a:pPr>
            <a:r>
              <a:rPr lang="en-US" sz="6399" strike="noStrike" u="none">
                <a:solidFill>
                  <a:srgbClr val="111B40"/>
                </a:solidFill>
                <a:latin typeface="Barlow"/>
                <a:ea typeface="Barlow"/>
                <a:cs typeface="Barlow"/>
                <a:sym typeface="Barlow"/>
              </a:rPr>
              <a:t>Cada ponto vale mais do que um número.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04397" y="6745194"/>
            <a:ext cx="6538048" cy="955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3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2F1EB5"/>
                </a:solidFill>
                <a:latin typeface="Barlow Bold Italics"/>
                <a:ea typeface="Barlow Bold Italics"/>
                <a:cs typeface="Barlow Bold Italics"/>
                <a:sym typeface="Barlow Bold Italics"/>
              </a:rPr>
              <a:t>Vale história.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04397" y="7710129"/>
            <a:ext cx="5195292" cy="955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2F1EB5"/>
                </a:solidFill>
                <a:latin typeface="Barlow Bold Italics"/>
                <a:ea typeface="Barlow Bold Italics"/>
                <a:cs typeface="Barlow Bold Italics"/>
                <a:sym typeface="Barlow Bold Italics"/>
              </a:rPr>
              <a:t>Vale mudança!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1474734" y="8538921"/>
            <a:ext cx="3997374" cy="384747"/>
          </a:xfrm>
          <a:custGeom>
            <a:avLst/>
            <a:gdLst/>
            <a:ahLst/>
            <a:cxnLst/>
            <a:rect r="r" b="b" t="t" l="l"/>
            <a:pathLst>
              <a:path h="384747" w="3997374">
                <a:moveTo>
                  <a:pt x="0" y="0"/>
                </a:moveTo>
                <a:lnTo>
                  <a:pt x="3997374" y="0"/>
                </a:lnTo>
                <a:lnTo>
                  <a:pt x="3997374" y="384748"/>
                </a:lnTo>
                <a:lnTo>
                  <a:pt x="0" y="3847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D00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99240" y="8155688"/>
            <a:ext cx="19886481" cy="3690846"/>
            <a:chOff x="0" y="0"/>
            <a:chExt cx="7082018" cy="131439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082018" cy="1314392"/>
            </a:xfrm>
            <a:custGeom>
              <a:avLst/>
              <a:gdLst/>
              <a:ahLst/>
              <a:cxnLst/>
              <a:rect r="r" b="b" t="t" l="l"/>
              <a:pathLst>
                <a:path h="1314392" w="7082018">
                  <a:moveTo>
                    <a:pt x="0" y="0"/>
                  </a:moveTo>
                  <a:lnTo>
                    <a:pt x="7082018" y="0"/>
                  </a:lnTo>
                  <a:lnTo>
                    <a:pt x="7082018" y="1314392"/>
                  </a:lnTo>
                  <a:lnTo>
                    <a:pt x="0" y="1314392"/>
                  </a:lnTo>
                  <a:close/>
                </a:path>
              </a:pathLst>
            </a:custGeom>
            <a:solidFill>
              <a:srgbClr val="2F1EB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7082018" cy="1295342"/>
            </a:xfrm>
            <a:prstGeom prst="rect">
              <a:avLst/>
            </a:prstGeom>
          </p:spPr>
          <p:txBody>
            <a:bodyPr anchor="ctr" rtlCol="false" tIns="48486" lIns="48486" bIns="48486" rIns="48486"/>
            <a:lstStyle/>
            <a:p>
              <a:pPr algn="ctr">
                <a:lnSpc>
                  <a:spcPts val="1015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954046" y="2761943"/>
            <a:ext cx="4379909" cy="5393746"/>
            <a:chOff x="0" y="0"/>
            <a:chExt cx="1559783" cy="19208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59783" cy="1920833"/>
            </a:xfrm>
            <a:custGeom>
              <a:avLst/>
              <a:gdLst/>
              <a:ahLst/>
              <a:cxnLst/>
              <a:rect r="r" b="b" t="t" l="l"/>
              <a:pathLst>
                <a:path h="1920833" w="1559783">
                  <a:moveTo>
                    <a:pt x="0" y="0"/>
                  </a:moveTo>
                  <a:lnTo>
                    <a:pt x="1559783" y="0"/>
                  </a:lnTo>
                  <a:lnTo>
                    <a:pt x="1559783" y="1920833"/>
                  </a:lnTo>
                  <a:lnTo>
                    <a:pt x="0" y="1920833"/>
                  </a:lnTo>
                  <a:close/>
                </a:path>
              </a:pathLst>
            </a:custGeom>
            <a:solidFill>
              <a:srgbClr val="E8E9E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19050"/>
              <a:ext cx="1559783" cy="1901783"/>
            </a:xfrm>
            <a:prstGeom prst="rect">
              <a:avLst/>
            </a:prstGeom>
          </p:spPr>
          <p:txBody>
            <a:bodyPr anchor="ctr" rtlCol="false" tIns="48486" lIns="48486" bIns="48486" rIns="48486"/>
            <a:lstStyle/>
            <a:p>
              <a:pPr algn="ctr">
                <a:lnSpc>
                  <a:spcPts val="1015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333954" y="2761943"/>
            <a:ext cx="6954046" cy="5393746"/>
            <a:chOff x="0" y="0"/>
            <a:chExt cx="2476490" cy="192083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76490" cy="1920833"/>
            </a:xfrm>
            <a:custGeom>
              <a:avLst/>
              <a:gdLst/>
              <a:ahLst/>
              <a:cxnLst/>
              <a:rect r="r" b="b" t="t" l="l"/>
              <a:pathLst>
                <a:path h="1920833" w="2476490">
                  <a:moveTo>
                    <a:pt x="0" y="0"/>
                  </a:moveTo>
                  <a:lnTo>
                    <a:pt x="2476490" y="0"/>
                  </a:lnTo>
                  <a:lnTo>
                    <a:pt x="2476490" y="1920833"/>
                  </a:lnTo>
                  <a:lnTo>
                    <a:pt x="0" y="1920833"/>
                  </a:lnTo>
                  <a:close/>
                </a:path>
              </a:pathLst>
            </a:custGeom>
            <a:solidFill>
              <a:srgbClr val="111B4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19050"/>
              <a:ext cx="2476490" cy="1901783"/>
            </a:xfrm>
            <a:prstGeom prst="rect">
              <a:avLst/>
            </a:prstGeom>
          </p:spPr>
          <p:txBody>
            <a:bodyPr anchor="ctr" rtlCol="false" tIns="48486" lIns="48486" bIns="48486" rIns="48486"/>
            <a:lstStyle/>
            <a:p>
              <a:pPr algn="ctr">
                <a:lnSpc>
                  <a:spcPts val="1015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6954046" y="0"/>
            <a:ext cx="11333954" cy="2761943"/>
            <a:chOff x="0" y="0"/>
            <a:chExt cx="4036273" cy="98358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036273" cy="983589"/>
            </a:xfrm>
            <a:custGeom>
              <a:avLst/>
              <a:gdLst/>
              <a:ahLst/>
              <a:cxnLst/>
              <a:rect r="r" b="b" t="t" l="l"/>
              <a:pathLst>
                <a:path h="983589" w="4036273">
                  <a:moveTo>
                    <a:pt x="0" y="0"/>
                  </a:moveTo>
                  <a:lnTo>
                    <a:pt x="4036273" y="0"/>
                  </a:lnTo>
                  <a:lnTo>
                    <a:pt x="4036273" y="983589"/>
                  </a:lnTo>
                  <a:lnTo>
                    <a:pt x="0" y="983589"/>
                  </a:lnTo>
                  <a:close/>
                </a:path>
              </a:pathLst>
            </a:custGeom>
            <a:solidFill>
              <a:srgbClr val="42CDD1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19050"/>
              <a:ext cx="4036273" cy="964539"/>
            </a:xfrm>
            <a:prstGeom prst="rect">
              <a:avLst/>
            </a:prstGeom>
          </p:spPr>
          <p:txBody>
            <a:bodyPr anchor="ctr" rtlCol="false" tIns="48486" lIns="48486" bIns="48486" rIns="48486"/>
            <a:lstStyle/>
            <a:p>
              <a:pPr algn="ctr">
                <a:lnSpc>
                  <a:spcPts val="1015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435308" y="8391238"/>
            <a:ext cx="4751338" cy="1556159"/>
            <a:chOff x="0" y="0"/>
            <a:chExt cx="6335117" cy="207487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304766" cy="2074879"/>
            </a:xfrm>
            <a:custGeom>
              <a:avLst/>
              <a:gdLst/>
              <a:ahLst/>
              <a:cxnLst/>
              <a:rect r="r" b="b" t="t" l="l"/>
              <a:pathLst>
                <a:path h="2074879" w="2304766">
                  <a:moveTo>
                    <a:pt x="0" y="0"/>
                  </a:moveTo>
                  <a:lnTo>
                    <a:pt x="2304766" y="0"/>
                  </a:lnTo>
                  <a:lnTo>
                    <a:pt x="2304766" y="2074879"/>
                  </a:lnTo>
                  <a:lnTo>
                    <a:pt x="0" y="2074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3503308" y="496658"/>
              <a:ext cx="2831809" cy="1081562"/>
            </a:xfrm>
            <a:custGeom>
              <a:avLst/>
              <a:gdLst/>
              <a:ahLst/>
              <a:cxnLst/>
              <a:rect r="r" b="b" t="t" l="l"/>
              <a:pathLst>
                <a:path h="1081562" w="2831809">
                  <a:moveTo>
                    <a:pt x="0" y="0"/>
                  </a:moveTo>
                  <a:lnTo>
                    <a:pt x="2831809" y="0"/>
                  </a:lnTo>
                  <a:lnTo>
                    <a:pt x="2831809" y="1081563"/>
                  </a:lnTo>
                  <a:lnTo>
                    <a:pt x="0" y="10815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7215121" y="3509704"/>
            <a:ext cx="3857758" cy="3898224"/>
          </a:xfrm>
          <a:custGeom>
            <a:avLst/>
            <a:gdLst/>
            <a:ahLst/>
            <a:cxnLst/>
            <a:rect r="r" b="b" t="t" l="l"/>
            <a:pathLst>
              <a:path h="3898224" w="3857758">
                <a:moveTo>
                  <a:pt x="0" y="0"/>
                </a:moveTo>
                <a:lnTo>
                  <a:pt x="3857758" y="0"/>
                </a:lnTo>
                <a:lnTo>
                  <a:pt x="3857758" y="3898223"/>
                </a:lnTo>
                <a:lnTo>
                  <a:pt x="0" y="38982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0999"/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134113" y="1315073"/>
            <a:ext cx="4790463" cy="4389262"/>
          </a:xfrm>
          <a:custGeom>
            <a:avLst/>
            <a:gdLst/>
            <a:ahLst/>
            <a:cxnLst/>
            <a:rect r="r" b="b" t="t" l="l"/>
            <a:pathLst>
              <a:path h="4389262" w="4790463">
                <a:moveTo>
                  <a:pt x="0" y="0"/>
                </a:moveTo>
                <a:lnTo>
                  <a:pt x="4790463" y="0"/>
                </a:lnTo>
                <a:lnTo>
                  <a:pt x="4790463" y="4389262"/>
                </a:lnTo>
                <a:lnTo>
                  <a:pt x="0" y="43892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-3156930" y="6598046"/>
            <a:ext cx="8755396" cy="3688954"/>
          </a:xfrm>
          <a:custGeom>
            <a:avLst/>
            <a:gdLst/>
            <a:ahLst/>
            <a:cxnLst/>
            <a:rect r="r" b="b" t="t" l="l"/>
            <a:pathLst>
              <a:path h="3688954" w="8755396">
                <a:moveTo>
                  <a:pt x="0" y="0"/>
                </a:moveTo>
                <a:lnTo>
                  <a:pt x="8755396" y="0"/>
                </a:lnTo>
                <a:lnTo>
                  <a:pt x="8755396" y="3688954"/>
                </a:lnTo>
                <a:lnTo>
                  <a:pt x="0" y="368895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5121257" y="-2669703"/>
            <a:ext cx="7464173" cy="7396807"/>
          </a:xfrm>
          <a:custGeom>
            <a:avLst/>
            <a:gdLst/>
            <a:ahLst/>
            <a:cxnLst/>
            <a:rect r="r" b="b" t="t" l="l"/>
            <a:pathLst>
              <a:path h="7396807" w="7464173">
                <a:moveTo>
                  <a:pt x="0" y="0"/>
                </a:moveTo>
                <a:lnTo>
                  <a:pt x="7464173" y="0"/>
                </a:lnTo>
                <a:lnTo>
                  <a:pt x="7464173" y="7396806"/>
                </a:lnTo>
                <a:lnTo>
                  <a:pt x="0" y="73968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2046027" y="6265448"/>
            <a:ext cx="4873581" cy="7660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998"/>
              </a:lnSpc>
              <a:spcBef>
                <a:spcPct val="0"/>
              </a:spcBef>
            </a:pPr>
            <a:r>
              <a:rPr lang="en-US" sz="5216" strike="noStrike" u="none">
                <a:solidFill>
                  <a:srgbClr val="F7D002"/>
                </a:solidFill>
                <a:latin typeface="Barlow"/>
                <a:ea typeface="Barlow"/>
                <a:cs typeface="Barlow"/>
                <a:sym typeface="Barlow"/>
              </a:rPr>
              <a:t>Acesse o portal!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046027" y="3886172"/>
            <a:ext cx="6647285" cy="22748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35"/>
              </a:lnSpc>
            </a:pPr>
            <a:r>
              <a:rPr lang="en-US" b="true" sz="8414" strike="noStrike" u="none">
                <a:solidFill>
                  <a:srgbClr val="E8E9E8"/>
                </a:solidFill>
                <a:latin typeface="Barlow Bold"/>
                <a:ea typeface="Barlow Bold"/>
                <a:cs typeface="Barlow Bold"/>
                <a:sym typeface="Barlow Bold"/>
              </a:rPr>
              <a:t>VAMOS NESSA?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C0132E3776A1247A90363368151DFF4" ma:contentTypeVersion="16" ma:contentTypeDescription="Crie um novo documento." ma:contentTypeScope="" ma:versionID="a962771bf088c127dca7dcd71e63fb08">
  <xsd:schema xmlns:xsd="http://www.w3.org/2001/XMLSchema" xmlns:xs="http://www.w3.org/2001/XMLSchema" xmlns:p="http://schemas.microsoft.com/office/2006/metadata/properties" xmlns:ns2="a923982f-d409-4719-b7e2-5359fcf6200d" xmlns:ns3="d6745f4d-7b49-479c-a1f9-32b222a7ac3b" targetNamespace="http://schemas.microsoft.com/office/2006/metadata/properties" ma:root="true" ma:fieldsID="d3b2c30337f3fe104c80f6854a593fa3" ns2:_="" ns3:_="">
    <xsd:import namespace="a923982f-d409-4719-b7e2-5359fcf6200d"/>
    <xsd:import namespace="d6745f4d-7b49-479c-a1f9-32b222a7ac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3982f-d409-4719-b7e2-5359fcf620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Marcações de imagem" ma:readOnly="false" ma:fieldId="{5cf76f15-5ced-4ddc-b409-7134ff3c332f}" ma:taxonomyMulti="true" ma:sspId="a0ac124d-5430-4444-b94a-4a207a2bbe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45f4d-7b49-479c-a1f9-32b222a7ac3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b71cad1-d02e-4818-9aeb-89b05d345b87}" ma:internalName="TaxCatchAll" ma:showField="CatchAllData" ma:web="d6745f4d-7b49-479c-a1f9-32b222a7ac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3982f-d409-4719-b7e2-5359fcf6200d">
      <Terms xmlns="http://schemas.microsoft.com/office/infopath/2007/PartnerControls"/>
    </lcf76f155ced4ddcb4097134ff3c332f>
    <TaxCatchAll xmlns="d6745f4d-7b49-479c-a1f9-32b222a7ac3b" xsi:nil="true"/>
  </documentManagement>
</p:properties>
</file>

<file path=customXml/itemProps1.xml><?xml version="1.0" encoding="utf-8"?>
<ds:datastoreItem xmlns:ds="http://schemas.openxmlformats.org/officeDocument/2006/customXml" ds:itemID="{9D8E2F9B-0C67-48BA-8B06-92676B4320CD}"/>
</file>

<file path=customXml/itemProps2.xml><?xml version="1.0" encoding="utf-8"?>
<ds:datastoreItem xmlns:ds="http://schemas.openxmlformats.org/officeDocument/2006/customXml" ds:itemID="{E8A38AD5-D1CD-4B0E-8D57-01A558104D0D}"/>
</file>

<file path=customXml/itemProps3.xml><?xml version="1.0" encoding="utf-8"?>
<ds:datastoreItem xmlns:ds="http://schemas.openxmlformats.org/officeDocument/2006/customXml" ds:itemID="{63AA2C89-BF6C-49DC-B73C-2A2D2418271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1831.002_JogosVolunt25_PPT01</dc:title>
  <cp:revision>1</cp:revision>
  <dcterms:created xsi:type="dcterms:W3CDTF">2006-08-16T00:00:00Z</dcterms:created>
  <dcterms:modified xsi:type="dcterms:W3CDTF">2011-08-01T06:04:30Z</dcterms:modified>
  <dc:identifier>DAGmDqWqrhU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0x0101008C0132E3776A1247A90363368151DFF4</vt:lpwstr>
  </property>
</Properties>
</file>