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Lst>
  <p:sldSz cx="11303000" cy="20104100"/>
  <p:notesSz cx="11303000" cy="201041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C6E0B1-13BD-1F40-9E58-2384D3C8D706}" v="29" dt="2025-09-10T17:02:24.04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p:scale>
          <a:sx n="25" d="100"/>
          <a:sy n="25" d="100"/>
        </p:scale>
        <p:origin x="4496" y="1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Back Melo" userId="7de71567-bc3a-4f5a-963d-edf753343c4a" providerId="ADAL" clId="{6DC6E0B1-13BD-1F40-9E58-2384D3C8D706}"/>
    <pc:docChg chg="custSel modSld">
      <pc:chgData name="Andrew Back Melo" userId="7de71567-bc3a-4f5a-963d-edf753343c4a" providerId="ADAL" clId="{6DC6E0B1-13BD-1F40-9E58-2384D3C8D706}" dt="2025-09-10T17:02:36.251" v="123" actId="1076"/>
      <pc:docMkLst>
        <pc:docMk/>
      </pc:docMkLst>
      <pc:sldChg chg="addSp delSp modSp mod setBg">
        <pc:chgData name="Andrew Back Melo" userId="7de71567-bc3a-4f5a-963d-edf753343c4a" providerId="ADAL" clId="{6DC6E0B1-13BD-1F40-9E58-2384D3C8D706}" dt="2025-09-10T15:30:18.514" v="101" actId="1076"/>
        <pc:sldMkLst>
          <pc:docMk/>
          <pc:sldMk cId="0" sldId="256"/>
        </pc:sldMkLst>
        <pc:spChg chg="mod">
          <ac:chgData name="Andrew Back Melo" userId="7de71567-bc3a-4f5a-963d-edf753343c4a" providerId="ADAL" clId="{6DC6E0B1-13BD-1F40-9E58-2384D3C8D706}" dt="2025-09-10T15:23:34.423" v="81" actId="1076"/>
          <ac:spMkLst>
            <pc:docMk/>
            <pc:sldMk cId="0" sldId="256"/>
            <ac:spMk id="2" creationId="{00000000-0000-0000-0000-000000000000}"/>
          </ac:spMkLst>
        </pc:spChg>
        <pc:spChg chg="del mod">
          <ac:chgData name="Andrew Back Melo" userId="7de71567-bc3a-4f5a-963d-edf753343c4a" providerId="ADAL" clId="{6DC6E0B1-13BD-1F40-9E58-2384D3C8D706}" dt="2025-09-10T15:20:18.011" v="19" actId="478"/>
          <ac:spMkLst>
            <pc:docMk/>
            <pc:sldMk cId="0" sldId="256"/>
            <ac:spMk id="3" creationId="{00000000-0000-0000-0000-000000000000}"/>
          </ac:spMkLst>
        </pc:spChg>
        <pc:spChg chg="del">
          <ac:chgData name="Andrew Back Melo" userId="7de71567-bc3a-4f5a-963d-edf753343c4a" providerId="ADAL" clId="{6DC6E0B1-13BD-1F40-9E58-2384D3C8D706}" dt="2025-09-10T15:19:47.181" v="4" actId="478"/>
          <ac:spMkLst>
            <pc:docMk/>
            <pc:sldMk cId="0" sldId="256"/>
            <ac:spMk id="4" creationId="{00000000-0000-0000-0000-000000000000}"/>
          </ac:spMkLst>
        </pc:spChg>
        <pc:spChg chg="add del mod">
          <ac:chgData name="Andrew Back Melo" userId="7de71567-bc3a-4f5a-963d-edf753343c4a" providerId="ADAL" clId="{6DC6E0B1-13BD-1F40-9E58-2384D3C8D706}" dt="2025-09-10T15:23:08.365" v="75" actId="478"/>
          <ac:spMkLst>
            <pc:docMk/>
            <pc:sldMk cId="0" sldId="256"/>
            <ac:spMk id="5" creationId="{FA7A3FA8-21CD-445D-CF66-11A855D2E2C1}"/>
          </ac:spMkLst>
        </pc:spChg>
        <pc:picChg chg="add mod">
          <ac:chgData name="Andrew Back Melo" userId="7de71567-bc3a-4f5a-963d-edf753343c4a" providerId="ADAL" clId="{6DC6E0B1-13BD-1F40-9E58-2384D3C8D706}" dt="2025-09-10T15:30:18.514" v="101" actId="1076"/>
          <ac:picMkLst>
            <pc:docMk/>
            <pc:sldMk cId="0" sldId="256"/>
            <ac:picMk id="3" creationId="{CB4BFA97-7C44-21E9-C558-B3E88EF898EF}"/>
          </ac:picMkLst>
        </pc:picChg>
        <pc:picChg chg="add mod">
          <ac:chgData name="Andrew Back Melo" userId="7de71567-bc3a-4f5a-963d-edf753343c4a" providerId="ADAL" clId="{6DC6E0B1-13BD-1F40-9E58-2384D3C8D706}" dt="2025-09-10T15:23:29.578" v="80" actId="1076"/>
          <ac:picMkLst>
            <pc:docMk/>
            <pc:sldMk cId="0" sldId="256"/>
            <ac:picMk id="6" creationId="{CE6BD5EB-F567-3815-D840-6313168F6D72}"/>
          </ac:picMkLst>
        </pc:picChg>
      </pc:sldChg>
      <pc:sldChg chg="addSp delSp modSp mod setBg">
        <pc:chgData name="Andrew Back Melo" userId="7de71567-bc3a-4f5a-963d-edf753343c4a" providerId="ADAL" clId="{6DC6E0B1-13BD-1F40-9E58-2384D3C8D706}" dt="2025-09-10T17:02:36.251" v="123" actId="1076"/>
        <pc:sldMkLst>
          <pc:docMk/>
          <pc:sldMk cId="0" sldId="257"/>
        </pc:sldMkLst>
        <pc:spChg chg="del mod">
          <ac:chgData name="Andrew Back Melo" userId="7de71567-bc3a-4f5a-963d-edf753343c4a" providerId="ADAL" clId="{6DC6E0B1-13BD-1F40-9E58-2384D3C8D706}" dt="2025-09-10T15:22:42.566" v="65" actId="478"/>
          <ac:spMkLst>
            <pc:docMk/>
            <pc:sldMk cId="0" sldId="257"/>
            <ac:spMk id="3" creationId="{00000000-0000-0000-0000-000000000000}"/>
          </ac:spMkLst>
        </pc:spChg>
        <pc:spChg chg="mod">
          <ac:chgData name="Andrew Back Melo" userId="7de71567-bc3a-4f5a-963d-edf753343c4a" providerId="ADAL" clId="{6DC6E0B1-13BD-1F40-9E58-2384D3C8D706}" dt="2025-09-10T15:21:58.268" v="45" actId="2711"/>
          <ac:spMkLst>
            <pc:docMk/>
            <pc:sldMk cId="0" sldId="257"/>
            <ac:spMk id="8" creationId="{00000000-0000-0000-0000-000000000000}"/>
          </ac:spMkLst>
        </pc:spChg>
        <pc:spChg chg="del">
          <ac:chgData name="Andrew Back Melo" userId="7de71567-bc3a-4f5a-963d-edf753343c4a" providerId="ADAL" clId="{6DC6E0B1-13BD-1F40-9E58-2384D3C8D706}" dt="2025-09-10T15:21:44.325" v="38" actId="478"/>
          <ac:spMkLst>
            <pc:docMk/>
            <pc:sldMk cId="0" sldId="257"/>
            <ac:spMk id="9" creationId="{00000000-0000-0000-0000-000000000000}"/>
          </ac:spMkLst>
        </pc:spChg>
        <pc:spChg chg="mod">
          <ac:chgData name="Andrew Back Melo" userId="7de71567-bc3a-4f5a-963d-edf753343c4a" providerId="ADAL" clId="{6DC6E0B1-13BD-1F40-9E58-2384D3C8D706}" dt="2025-09-10T15:21:28.579" v="36" actId="2711"/>
          <ac:spMkLst>
            <pc:docMk/>
            <pc:sldMk cId="0" sldId="257"/>
            <ac:spMk id="10" creationId="{00000000-0000-0000-0000-000000000000}"/>
          </ac:spMkLst>
        </pc:spChg>
        <pc:spChg chg="mod">
          <ac:chgData name="Andrew Back Melo" userId="7de71567-bc3a-4f5a-963d-edf753343c4a" providerId="ADAL" clId="{6DC6E0B1-13BD-1F40-9E58-2384D3C8D706}" dt="2025-09-10T15:21:20.927" v="34" actId="1076"/>
          <ac:spMkLst>
            <pc:docMk/>
            <pc:sldMk cId="0" sldId="257"/>
            <ac:spMk id="11" creationId="{00000000-0000-0000-0000-000000000000}"/>
          </ac:spMkLst>
        </pc:spChg>
        <pc:spChg chg="del mod">
          <ac:chgData name="Andrew Back Melo" userId="7de71567-bc3a-4f5a-963d-edf753343c4a" providerId="ADAL" clId="{6DC6E0B1-13BD-1F40-9E58-2384D3C8D706}" dt="2025-09-10T15:20:59.017" v="30" actId="478"/>
          <ac:spMkLst>
            <pc:docMk/>
            <pc:sldMk cId="0" sldId="257"/>
            <ac:spMk id="12" creationId="{00000000-0000-0000-0000-000000000000}"/>
          </ac:spMkLst>
        </pc:spChg>
        <pc:spChg chg="mod">
          <ac:chgData name="Andrew Back Melo" userId="7de71567-bc3a-4f5a-963d-edf753343c4a" providerId="ADAL" clId="{6DC6E0B1-13BD-1F40-9E58-2384D3C8D706}" dt="2025-09-10T15:21:24.675" v="35" actId="2711"/>
          <ac:spMkLst>
            <pc:docMk/>
            <pc:sldMk cId="0" sldId="257"/>
            <ac:spMk id="13" creationId="{00000000-0000-0000-0000-000000000000}"/>
          </ac:spMkLst>
        </pc:spChg>
        <pc:spChg chg="mod">
          <ac:chgData name="Andrew Back Melo" userId="7de71567-bc3a-4f5a-963d-edf753343c4a" providerId="ADAL" clId="{6DC6E0B1-13BD-1F40-9E58-2384D3C8D706}" dt="2025-09-10T15:22:35.621" v="62" actId="2711"/>
          <ac:spMkLst>
            <pc:docMk/>
            <pc:sldMk cId="0" sldId="257"/>
            <ac:spMk id="20" creationId="{00000000-0000-0000-0000-000000000000}"/>
          </ac:spMkLst>
        </pc:spChg>
        <pc:spChg chg="del mod">
          <ac:chgData name="Andrew Back Melo" userId="7de71567-bc3a-4f5a-963d-edf753343c4a" providerId="ADAL" clId="{6DC6E0B1-13BD-1F40-9E58-2384D3C8D706}" dt="2025-09-10T15:22:25.134" v="56" actId="478"/>
          <ac:spMkLst>
            <pc:docMk/>
            <pc:sldMk cId="0" sldId="257"/>
            <ac:spMk id="21" creationId="{00000000-0000-0000-0000-000000000000}"/>
          </ac:spMkLst>
        </pc:spChg>
        <pc:spChg chg="del">
          <ac:chgData name="Andrew Back Melo" userId="7de71567-bc3a-4f5a-963d-edf753343c4a" providerId="ADAL" clId="{6DC6E0B1-13BD-1F40-9E58-2384D3C8D706}" dt="2025-09-10T17:02:23.580" v="118" actId="478"/>
          <ac:spMkLst>
            <pc:docMk/>
            <pc:sldMk cId="0" sldId="257"/>
            <ac:spMk id="23" creationId="{00000000-0000-0000-0000-000000000000}"/>
          </ac:spMkLst>
        </pc:spChg>
        <pc:spChg chg="mod">
          <ac:chgData name="Andrew Back Melo" userId="7de71567-bc3a-4f5a-963d-edf753343c4a" providerId="ADAL" clId="{6DC6E0B1-13BD-1F40-9E58-2384D3C8D706}" dt="2025-09-10T15:22:16.507" v="54" actId="2711"/>
          <ac:spMkLst>
            <pc:docMk/>
            <pc:sldMk cId="0" sldId="257"/>
            <ac:spMk id="29" creationId="{00000000-0000-0000-0000-000000000000}"/>
          </ac:spMkLst>
        </pc:spChg>
        <pc:spChg chg="del">
          <ac:chgData name="Andrew Back Melo" userId="7de71567-bc3a-4f5a-963d-edf753343c4a" providerId="ADAL" clId="{6DC6E0B1-13BD-1F40-9E58-2384D3C8D706}" dt="2025-09-10T15:22:04.536" v="47" actId="478"/>
          <ac:spMkLst>
            <pc:docMk/>
            <pc:sldMk cId="0" sldId="257"/>
            <ac:spMk id="30" creationId="{00000000-0000-0000-0000-000000000000}"/>
          </ac:spMkLst>
        </pc:spChg>
        <pc:spChg chg="mod">
          <ac:chgData name="Andrew Back Melo" userId="7de71567-bc3a-4f5a-963d-edf753343c4a" providerId="ADAL" clId="{6DC6E0B1-13BD-1F40-9E58-2384D3C8D706}" dt="2025-09-10T15:21:32.170" v="37" actId="2711"/>
          <ac:spMkLst>
            <pc:docMk/>
            <pc:sldMk cId="0" sldId="257"/>
            <ac:spMk id="31" creationId="{00000000-0000-0000-0000-000000000000}"/>
          </ac:spMkLst>
        </pc:spChg>
        <pc:spChg chg="del">
          <ac:chgData name="Andrew Back Melo" userId="7de71567-bc3a-4f5a-963d-edf753343c4a" providerId="ADAL" clId="{6DC6E0B1-13BD-1F40-9E58-2384D3C8D706}" dt="2025-09-10T17:02:10.940" v="113" actId="478"/>
          <ac:spMkLst>
            <pc:docMk/>
            <pc:sldMk cId="0" sldId="257"/>
            <ac:spMk id="32" creationId="{00000000-0000-0000-0000-000000000000}"/>
          </ac:spMkLst>
        </pc:spChg>
        <pc:spChg chg="add del mod">
          <ac:chgData name="Andrew Back Melo" userId="7de71567-bc3a-4f5a-963d-edf753343c4a" providerId="ADAL" clId="{6DC6E0B1-13BD-1F40-9E58-2384D3C8D706}" dt="2025-09-10T15:22:47.829" v="68" actId="478"/>
          <ac:spMkLst>
            <pc:docMk/>
            <pc:sldMk cId="0" sldId="257"/>
            <ac:spMk id="33" creationId="{4ABF3E04-D588-5770-02A4-A06C8220807A}"/>
          </ac:spMkLst>
        </pc:spChg>
        <pc:spChg chg="add del mod">
          <ac:chgData name="Andrew Back Melo" userId="7de71567-bc3a-4f5a-963d-edf753343c4a" providerId="ADAL" clId="{6DC6E0B1-13BD-1F40-9E58-2384D3C8D706}" dt="2025-09-10T15:22:47.829" v="68" actId="478"/>
          <ac:spMkLst>
            <pc:docMk/>
            <pc:sldMk cId="0" sldId="257"/>
            <ac:spMk id="34" creationId="{74354232-C1F5-D0F5-D21F-49BEA417F4D2}"/>
          </ac:spMkLst>
        </pc:spChg>
        <pc:grpChg chg="del">
          <ac:chgData name="Andrew Back Melo" userId="7de71567-bc3a-4f5a-963d-edf753343c4a" providerId="ADAL" clId="{6DC6E0B1-13BD-1F40-9E58-2384D3C8D706}" dt="2025-09-10T17:01:56.875" v="108" actId="478"/>
          <ac:grpSpMkLst>
            <pc:docMk/>
            <pc:sldMk cId="0" sldId="257"/>
            <ac:grpSpMk id="4" creationId="{00000000-0000-0000-0000-000000000000}"/>
          </ac:grpSpMkLst>
        </pc:grpChg>
        <pc:grpChg chg="del">
          <ac:chgData name="Andrew Back Melo" userId="7de71567-bc3a-4f5a-963d-edf753343c4a" providerId="ADAL" clId="{6DC6E0B1-13BD-1F40-9E58-2384D3C8D706}" dt="2025-09-10T17:01:49.095" v="104" actId="478"/>
          <ac:grpSpMkLst>
            <pc:docMk/>
            <pc:sldMk cId="0" sldId="257"/>
            <ac:grpSpMk id="14" creationId="{00000000-0000-0000-0000-000000000000}"/>
          </ac:grpSpMkLst>
        </pc:grpChg>
        <pc:grpChg chg="del">
          <ac:chgData name="Andrew Back Melo" userId="7de71567-bc3a-4f5a-963d-edf753343c4a" providerId="ADAL" clId="{6DC6E0B1-13BD-1F40-9E58-2384D3C8D706}" dt="2025-09-10T17:01:49.095" v="104" actId="478"/>
          <ac:grpSpMkLst>
            <pc:docMk/>
            <pc:sldMk cId="0" sldId="257"/>
            <ac:grpSpMk id="17" creationId="{00000000-0000-0000-0000-000000000000}"/>
          </ac:grpSpMkLst>
        </pc:grpChg>
        <pc:grpChg chg="del">
          <ac:chgData name="Andrew Back Melo" userId="7de71567-bc3a-4f5a-963d-edf753343c4a" providerId="ADAL" clId="{6DC6E0B1-13BD-1F40-9E58-2384D3C8D706}" dt="2025-09-10T17:02:23.580" v="118" actId="478"/>
          <ac:grpSpMkLst>
            <pc:docMk/>
            <pc:sldMk cId="0" sldId="257"/>
            <ac:grpSpMk id="24" creationId="{00000000-0000-0000-0000-000000000000}"/>
          </ac:grpSpMkLst>
        </pc:grpChg>
        <pc:picChg chg="del mod">
          <ac:chgData name="Andrew Back Melo" userId="7de71567-bc3a-4f5a-963d-edf753343c4a" providerId="ADAL" clId="{6DC6E0B1-13BD-1F40-9E58-2384D3C8D706}" dt="2025-09-10T15:22:40.894" v="63" actId="478"/>
          <ac:picMkLst>
            <pc:docMk/>
            <pc:sldMk cId="0" sldId="257"/>
            <ac:picMk id="2" creationId="{00000000-0000-0000-0000-000000000000}"/>
          </ac:picMkLst>
        </pc:picChg>
        <pc:picChg chg="add mod">
          <ac:chgData name="Andrew Back Melo" userId="7de71567-bc3a-4f5a-963d-edf753343c4a" providerId="ADAL" clId="{6DC6E0B1-13BD-1F40-9E58-2384D3C8D706}" dt="2025-09-10T17:01:55.082" v="107" actId="1076"/>
          <ac:picMkLst>
            <pc:docMk/>
            <pc:sldMk cId="0" sldId="257"/>
            <ac:picMk id="2" creationId="{606167E5-498F-F2A9-7255-3E0B4F612013}"/>
          </ac:picMkLst>
        </pc:picChg>
        <pc:picChg chg="add mod">
          <ac:chgData name="Andrew Back Melo" userId="7de71567-bc3a-4f5a-963d-edf753343c4a" providerId="ADAL" clId="{6DC6E0B1-13BD-1F40-9E58-2384D3C8D706}" dt="2025-09-10T17:02:06.739" v="112" actId="1076"/>
          <ac:picMkLst>
            <pc:docMk/>
            <pc:sldMk cId="0" sldId="257"/>
            <ac:picMk id="3" creationId="{3DA115B7-2D7E-DA60-B017-7F4DE80C293D}"/>
          </ac:picMkLst>
        </pc:picChg>
        <pc:picChg chg="add mod">
          <ac:chgData name="Andrew Back Melo" userId="7de71567-bc3a-4f5a-963d-edf753343c4a" providerId="ADAL" clId="{6DC6E0B1-13BD-1F40-9E58-2384D3C8D706}" dt="2025-09-10T17:02:17.773" v="117" actId="1076"/>
          <ac:picMkLst>
            <pc:docMk/>
            <pc:sldMk cId="0" sldId="257"/>
            <ac:picMk id="9" creationId="{FA57B43C-62CE-1D3E-4DC7-55E1FD559CD2}"/>
          </ac:picMkLst>
        </pc:picChg>
        <pc:picChg chg="add mod">
          <ac:chgData name="Andrew Back Melo" userId="7de71567-bc3a-4f5a-963d-edf753343c4a" providerId="ADAL" clId="{6DC6E0B1-13BD-1F40-9E58-2384D3C8D706}" dt="2025-09-10T17:02:36.251" v="123" actId="1076"/>
          <ac:picMkLst>
            <pc:docMk/>
            <pc:sldMk cId="0" sldId="257"/>
            <ac:picMk id="12" creationId="{911E6072-FE19-43B2-18C4-348BD3909E23}"/>
          </ac:picMkLst>
        </pc:picChg>
      </pc:sldChg>
      <pc:sldChg chg="addSp delSp modSp mod setBg">
        <pc:chgData name="Andrew Back Melo" userId="7de71567-bc3a-4f5a-963d-edf753343c4a" providerId="ADAL" clId="{6DC6E0B1-13BD-1F40-9E58-2384D3C8D706}" dt="2025-09-10T15:24:47.757" v="98" actId="1038"/>
        <pc:sldMkLst>
          <pc:docMk/>
          <pc:sldMk cId="0" sldId="258"/>
        </pc:sldMkLst>
        <pc:spChg chg="mod">
          <ac:chgData name="Andrew Back Melo" userId="7de71567-bc3a-4f5a-963d-edf753343c4a" providerId="ADAL" clId="{6DC6E0B1-13BD-1F40-9E58-2384D3C8D706}" dt="2025-09-10T15:24:01.730" v="83" actId="2711"/>
          <ac:spMkLst>
            <pc:docMk/>
            <pc:sldMk cId="0" sldId="258"/>
            <ac:spMk id="6" creationId="{00000000-0000-0000-0000-000000000000}"/>
          </ac:spMkLst>
        </pc:spChg>
        <pc:spChg chg="mod">
          <ac:chgData name="Andrew Back Melo" userId="7de71567-bc3a-4f5a-963d-edf753343c4a" providerId="ADAL" clId="{6DC6E0B1-13BD-1F40-9E58-2384D3C8D706}" dt="2025-09-10T15:24:47.757" v="98" actId="1038"/>
          <ac:spMkLst>
            <pc:docMk/>
            <pc:sldMk cId="0" sldId="258"/>
            <ac:spMk id="7" creationId="{00000000-0000-0000-0000-000000000000}"/>
          </ac:spMkLst>
        </pc:spChg>
        <pc:spChg chg="mod">
          <ac:chgData name="Andrew Back Melo" userId="7de71567-bc3a-4f5a-963d-edf753343c4a" providerId="ADAL" clId="{6DC6E0B1-13BD-1F40-9E58-2384D3C8D706}" dt="2025-09-10T15:23:55.926" v="82" actId="2711"/>
          <ac:spMkLst>
            <pc:docMk/>
            <pc:sldMk cId="0" sldId="258"/>
            <ac:spMk id="12" creationId="{00000000-0000-0000-0000-000000000000}"/>
          </ac:spMkLst>
        </pc:spChg>
        <pc:grpChg chg="del mod">
          <ac:chgData name="Andrew Back Melo" userId="7de71567-bc3a-4f5a-963d-edf753343c4a" providerId="ADAL" clId="{6DC6E0B1-13BD-1F40-9E58-2384D3C8D706}" dt="2025-09-10T15:24:11.458" v="86" actId="478"/>
          <ac:grpSpMkLst>
            <pc:docMk/>
            <pc:sldMk cId="0" sldId="258"/>
            <ac:grpSpMk id="3" creationId="{00000000-0000-0000-0000-000000000000}"/>
          </ac:grpSpMkLst>
        </pc:grpChg>
        <pc:picChg chg="del">
          <ac:chgData name="Andrew Back Melo" userId="7de71567-bc3a-4f5a-963d-edf753343c4a" providerId="ADAL" clId="{6DC6E0B1-13BD-1F40-9E58-2384D3C8D706}" dt="2025-09-10T15:24:12.622" v="87" actId="478"/>
          <ac:picMkLst>
            <pc:docMk/>
            <pc:sldMk cId="0" sldId="258"/>
            <ac:picMk id="2" creationId="{00000000-0000-0000-0000-000000000000}"/>
          </ac:picMkLst>
        </pc:picChg>
        <pc:picChg chg="add mod">
          <ac:chgData name="Andrew Back Melo" userId="7de71567-bc3a-4f5a-963d-edf753343c4a" providerId="ADAL" clId="{6DC6E0B1-13BD-1F40-9E58-2384D3C8D706}" dt="2025-09-10T15:24:47.757" v="98" actId="1038"/>
          <ac:picMkLst>
            <pc:docMk/>
            <pc:sldMk cId="0" sldId="258"/>
            <ac:picMk id="13" creationId="{81C8807B-A541-078F-01FF-C10D63EE64E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48201" y="6232271"/>
            <a:ext cx="9612948" cy="4221861"/>
          </a:xfrm>
          <a:prstGeom prst="rect">
            <a:avLst/>
          </a:prstGeom>
        </p:spPr>
        <p:txBody>
          <a:bodyPr wrap="square" lIns="0" tIns="0" rIns="0" bIns="0">
            <a:spAutoFit/>
          </a:bodyPr>
          <a:lstStyle>
            <a:lvl1pPr>
              <a:defRPr sz="6650" b="1" i="0">
                <a:solidFill>
                  <a:schemeClr val="bg1"/>
                </a:solidFill>
                <a:latin typeface="Helvetica Neue LT Std 75 Bold"/>
                <a:cs typeface="Helvetica Neue LT Std 75 Bold"/>
              </a:defRPr>
            </a:lvl1pPr>
          </a:lstStyle>
          <a:p>
            <a:endParaRPr/>
          </a:p>
        </p:txBody>
      </p:sp>
      <p:sp>
        <p:nvSpPr>
          <p:cNvPr id="3" name="Holder 3"/>
          <p:cNvSpPr>
            <a:spLocks noGrp="1"/>
          </p:cNvSpPr>
          <p:nvPr>
            <p:ph type="subTitle" idx="4"/>
          </p:nvPr>
        </p:nvSpPr>
        <p:spPr>
          <a:xfrm>
            <a:off x="1696402" y="11258296"/>
            <a:ext cx="7916545" cy="50260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50" b="1" i="0">
                <a:solidFill>
                  <a:schemeClr val="bg1"/>
                </a:solidFill>
                <a:latin typeface="Helvetica Neue LT Std 75 Bold"/>
                <a:cs typeface="Helvetica Neue LT Std 75 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50" b="1" i="0">
                <a:solidFill>
                  <a:schemeClr val="bg1"/>
                </a:solidFill>
                <a:latin typeface="Helvetica Neue LT Std 75 Bold"/>
                <a:cs typeface="Helvetica Neue LT Std 75 Bold"/>
              </a:defRPr>
            </a:lvl1pPr>
          </a:lstStyle>
          <a:p>
            <a:endParaRPr/>
          </a:p>
        </p:txBody>
      </p:sp>
      <p:sp>
        <p:nvSpPr>
          <p:cNvPr id="3" name="Holder 3"/>
          <p:cNvSpPr>
            <a:spLocks noGrp="1"/>
          </p:cNvSpPr>
          <p:nvPr>
            <p:ph sz="half" idx="2"/>
          </p:nvPr>
        </p:nvSpPr>
        <p:spPr>
          <a:xfrm>
            <a:off x="565467" y="4623943"/>
            <a:ext cx="4919567"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824315" y="4623943"/>
            <a:ext cx="4919567" cy="1326870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50" b="1" i="0">
                <a:solidFill>
                  <a:schemeClr val="bg1"/>
                </a:solidFill>
                <a:latin typeface="Helvetica Neue LT Std 75 Bold"/>
                <a:cs typeface="Helvetica Neue LT Std 75 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1308556" cy="20104100"/>
          </a:xfrm>
          <a:prstGeom prst="rect">
            <a:avLst/>
          </a:prstGeom>
        </p:spPr>
      </p:pic>
      <p:sp>
        <p:nvSpPr>
          <p:cNvPr id="17" name="bg object 17"/>
          <p:cNvSpPr/>
          <p:nvPr/>
        </p:nvSpPr>
        <p:spPr>
          <a:xfrm>
            <a:off x="4429746" y="5769149"/>
            <a:ext cx="1296670" cy="1296670"/>
          </a:xfrm>
          <a:custGeom>
            <a:avLst/>
            <a:gdLst/>
            <a:ahLst/>
            <a:cxnLst/>
            <a:rect l="l" t="t" r="r" b="b"/>
            <a:pathLst>
              <a:path w="1296670" h="1296670">
                <a:moveTo>
                  <a:pt x="648074" y="0"/>
                </a:moveTo>
                <a:lnTo>
                  <a:pt x="599708" y="1777"/>
                </a:lnTo>
                <a:lnTo>
                  <a:pt x="552308" y="7026"/>
                </a:lnTo>
                <a:lnTo>
                  <a:pt x="505998" y="15622"/>
                </a:lnTo>
                <a:lnTo>
                  <a:pt x="460904" y="27439"/>
                </a:lnTo>
                <a:lnTo>
                  <a:pt x="417151" y="42351"/>
                </a:lnTo>
                <a:lnTo>
                  <a:pt x="374865" y="60234"/>
                </a:lnTo>
                <a:lnTo>
                  <a:pt x="334170" y="80962"/>
                </a:lnTo>
                <a:lnTo>
                  <a:pt x="295193" y="104410"/>
                </a:lnTo>
                <a:lnTo>
                  <a:pt x="258059" y="130452"/>
                </a:lnTo>
                <a:lnTo>
                  <a:pt x="222892" y="158963"/>
                </a:lnTo>
                <a:lnTo>
                  <a:pt x="189818" y="189818"/>
                </a:lnTo>
                <a:lnTo>
                  <a:pt x="158963" y="222892"/>
                </a:lnTo>
                <a:lnTo>
                  <a:pt x="130452" y="258059"/>
                </a:lnTo>
                <a:lnTo>
                  <a:pt x="104410" y="295193"/>
                </a:lnTo>
                <a:lnTo>
                  <a:pt x="80962" y="334170"/>
                </a:lnTo>
                <a:lnTo>
                  <a:pt x="60234" y="374865"/>
                </a:lnTo>
                <a:lnTo>
                  <a:pt x="42351" y="417151"/>
                </a:lnTo>
                <a:lnTo>
                  <a:pt x="27439" y="460904"/>
                </a:lnTo>
                <a:lnTo>
                  <a:pt x="15622" y="505998"/>
                </a:lnTo>
                <a:lnTo>
                  <a:pt x="7026" y="552308"/>
                </a:lnTo>
                <a:lnTo>
                  <a:pt x="1777" y="599708"/>
                </a:lnTo>
                <a:lnTo>
                  <a:pt x="0" y="648074"/>
                </a:lnTo>
                <a:lnTo>
                  <a:pt x="1777" y="696440"/>
                </a:lnTo>
                <a:lnTo>
                  <a:pt x="7026" y="743840"/>
                </a:lnTo>
                <a:lnTo>
                  <a:pt x="15622" y="790150"/>
                </a:lnTo>
                <a:lnTo>
                  <a:pt x="27439" y="835244"/>
                </a:lnTo>
                <a:lnTo>
                  <a:pt x="42351" y="878997"/>
                </a:lnTo>
                <a:lnTo>
                  <a:pt x="60234" y="921283"/>
                </a:lnTo>
                <a:lnTo>
                  <a:pt x="80962" y="961978"/>
                </a:lnTo>
                <a:lnTo>
                  <a:pt x="104410" y="1000955"/>
                </a:lnTo>
                <a:lnTo>
                  <a:pt x="130452" y="1038089"/>
                </a:lnTo>
                <a:lnTo>
                  <a:pt x="158963" y="1073256"/>
                </a:lnTo>
                <a:lnTo>
                  <a:pt x="189818" y="1106330"/>
                </a:lnTo>
                <a:lnTo>
                  <a:pt x="222892" y="1137185"/>
                </a:lnTo>
                <a:lnTo>
                  <a:pt x="258059" y="1165696"/>
                </a:lnTo>
                <a:lnTo>
                  <a:pt x="295193" y="1191738"/>
                </a:lnTo>
                <a:lnTo>
                  <a:pt x="334170" y="1215186"/>
                </a:lnTo>
                <a:lnTo>
                  <a:pt x="374865" y="1235914"/>
                </a:lnTo>
                <a:lnTo>
                  <a:pt x="417151" y="1253797"/>
                </a:lnTo>
                <a:lnTo>
                  <a:pt x="460904" y="1268709"/>
                </a:lnTo>
                <a:lnTo>
                  <a:pt x="505998" y="1280526"/>
                </a:lnTo>
                <a:lnTo>
                  <a:pt x="552308" y="1289122"/>
                </a:lnTo>
                <a:lnTo>
                  <a:pt x="599708" y="1294371"/>
                </a:lnTo>
                <a:lnTo>
                  <a:pt x="648074" y="1296149"/>
                </a:lnTo>
                <a:lnTo>
                  <a:pt x="696441" y="1294371"/>
                </a:lnTo>
                <a:lnTo>
                  <a:pt x="743843" y="1289122"/>
                </a:lnTo>
                <a:lnTo>
                  <a:pt x="790154" y="1280526"/>
                </a:lnTo>
                <a:lnTo>
                  <a:pt x="835248" y="1268709"/>
                </a:lnTo>
                <a:lnTo>
                  <a:pt x="879001" y="1253797"/>
                </a:lnTo>
                <a:lnTo>
                  <a:pt x="921288" y="1235914"/>
                </a:lnTo>
                <a:lnTo>
                  <a:pt x="961982" y="1215186"/>
                </a:lnTo>
                <a:lnTo>
                  <a:pt x="1000959" y="1191738"/>
                </a:lnTo>
                <a:lnTo>
                  <a:pt x="1038094" y="1165696"/>
                </a:lnTo>
                <a:lnTo>
                  <a:pt x="1073260" y="1137185"/>
                </a:lnTo>
                <a:lnTo>
                  <a:pt x="1106334" y="1106330"/>
                </a:lnTo>
                <a:lnTo>
                  <a:pt x="1137188" y="1073256"/>
                </a:lnTo>
                <a:lnTo>
                  <a:pt x="1165699" y="1038089"/>
                </a:lnTo>
                <a:lnTo>
                  <a:pt x="1191741" y="1000955"/>
                </a:lnTo>
                <a:lnTo>
                  <a:pt x="1215188" y="961978"/>
                </a:lnTo>
                <a:lnTo>
                  <a:pt x="1235916" y="921283"/>
                </a:lnTo>
                <a:lnTo>
                  <a:pt x="1253798" y="878997"/>
                </a:lnTo>
                <a:lnTo>
                  <a:pt x="1268710" y="835244"/>
                </a:lnTo>
                <a:lnTo>
                  <a:pt x="1280526" y="790150"/>
                </a:lnTo>
                <a:lnTo>
                  <a:pt x="1289122" y="743840"/>
                </a:lnTo>
                <a:lnTo>
                  <a:pt x="1294371" y="696440"/>
                </a:lnTo>
                <a:lnTo>
                  <a:pt x="1296149" y="648074"/>
                </a:lnTo>
                <a:lnTo>
                  <a:pt x="1294371" y="599708"/>
                </a:lnTo>
                <a:lnTo>
                  <a:pt x="1289122" y="552308"/>
                </a:lnTo>
                <a:lnTo>
                  <a:pt x="1280526" y="505998"/>
                </a:lnTo>
                <a:lnTo>
                  <a:pt x="1268710" y="460904"/>
                </a:lnTo>
                <a:lnTo>
                  <a:pt x="1253798" y="417151"/>
                </a:lnTo>
                <a:lnTo>
                  <a:pt x="1235916" y="374865"/>
                </a:lnTo>
                <a:lnTo>
                  <a:pt x="1215188" y="334170"/>
                </a:lnTo>
                <a:lnTo>
                  <a:pt x="1191741" y="295193"/>
                </a:lnTo>
                <a:lnTo>
                  <a:pt x="1165699" y="258059"/>
                </a:lnTo>
                <a:lnTo>
                  <a:pt x="1137188" y="222892"/>
                </a:lnTo>
                <a:lnTo>
                  <a:pt x="1106334" y="189818"/>
                </a:lnTo>
                <a:lnTo>
                  <a:pt x="1073260" y="158963"/>
                </a:lnTo>
                <a:lnTo>
                  <a:pt x="1038094" y="130452"/>
                </a:lnTo>
                <a:lnTo>
                  <a:pt x="1000959" y="104410"/>
                </a:lnTo>
                <a:lnTo>
                  <a:pt x="961982" y="80962"/>
                </a:lnTo>
                <a:lnTo>
                  <a:pt x="921288" y="60234"/>
                </a:lnTo>
                <a:lnTo>
                  <a:pt x="879001" y="42351"/>
                </a:lnTo>
                <a:lnTo>
                  <a:pt x="835248" y="27439"/>
                </a:lnTo>
                <a:lnTo>
                  <a:pt x="790154" y="15622"/>
                </a:lnTo>
                <a:lnTo>
                  <a:pt x="743843" y="7026"/>
                </a:lnTo>
                <a:lnTo>
                  <a:pt x="696441" y="1777"/>
                </a:lnTo>
                <a:lnTo>
                  <a:pt x="648074" y="0"/>
                </a:lnTo>
                <a:close/>
              </a:path>
            </a:pathLst>
          </a:custGeom>
          <a:solidFill>
            <a:srgbClr val="FFFFFF"/>
          </a:solidFill>
        </p:spPr>
        <p:txBody>
          <a:bodyPr wrap="square" lIns="0" tIns="0" rIns="0" bIns="0" rtlCol="0"/>
          <a:lstStyle/>
          <a:p>
            <a:endParaRPr/>
          </a:p>
        </p:txBody>
      </p:sp>
      <p:sp>
        <p:nvSpPr>
          <p:cNvPr id="18" name="bg object 18"/>
          <p:cNvSpPr/>
          <p:nvPr/>
        </p:nvSpPr>
        <p:spPr>
          <a:xfrm>
            <a:off x="3122346" y="4306543"/>
            <a:ext cx="1229360" cy="394970"/>
          </a:xfrm>
          <a:custGeom>
            <a:avLst/>
            <a:gdLst/>
            <a:ahLst/>
            <a:cxnLst/>
            <a:rect l="l" t="t" r="r" b="b"/>
            <a:pathLst>
              <a:path w="1229360" h="394970">
                <a:moveTo>
                  <a:pt x="340525" y="186182"/>
                </a:moveTo>
                <a:lnTo>
                  <a:pt x="335749" y="138861"/>
                </a:lnTo>
                <a:lnTo>
                  <a:pt x="321487" y="94983"/>
                </a:lnTo>
                <a:lnTo>
                  <a:pt x="297764" y="56870"/>
                </a:lnTo>
                <a:lnTo>
                  <a:pt x="293230" y="52768"/>
                </a:lnTo>
                <a:lnTo>
                  <a:pt x="293230" y="186182"/>
                </a:lnTo>
                <a:lnTo>
                  <a:pt x="290779" y="218211"/>
                </a:lnTo>
                <a:lnTo>
                  <a:pt x="283273" y="248983"/>
                </a:lnTo>
                <a:lnTo>
                  <a:pt x="270548" y="276847"/>
                </a:lnTo>
                <a:lnTo>
                  <a:pt x="252412" y="300189"/>
                </a:lnTo>
                <a:lnTo>
                  <a:pt x="205105" y="262356"/>
                </a:lnTo>
                <a:lnTo>
                  <a:pt x="180225" y="291236"/>
                </a:lnTo>
                <a:lnTo>
                  <a:pt x="219544" y="322592"/>
                </a:lnTo>
                <a:lnTo>
                  <a:pt x="170268" y="332549"/>
                </a:lnTo>
                <a:lnTo>
                  <a:pt x="124206" y="324205"/>
                </a:lnTo>
                <a:lnTo>
                  <a:pt x="89560" y="301675"/>
                </a:lnTo>
                <a:lnTo>
                  <a:pt x="65633" y="268668"/>
                </a:lnTo>
                <a:lnTo>
                  <a:pt x="51765" y="228930"/>
                </a:lnTo>
                <a:lnTo>
                  <a:pt x="47294" y="186182"/>
                </a:lnTo>
                <a:lnTo>
                  <a:pt x="51765" y="143433"/>
                </a:lnTo>
                <a:lnTo>
                  <a:pt x="65633" y="103695"/>
                </a:lnTo>
                <a:lnTo>
                  <a:pt x="89560" y="70700"/>
                </a:lnTo>
                <a:lnTo>
                  <a:pt x="124206" y="48171"/>
                </a:lnTo>
                <a:lnTo>
                  <a:pt x="170268" y="39827"/>
                </a:lnTo>
                <a:lnTo>
                  <a:pt x="216319" y="48171"/>
                </a:lnTo>
                <a:lnTo>
                  <a:pt x="250977" y="70700"/>
                </a:lnTo>
                <a:lnTo>
                  <a:pt x="274891" y="103695"/>
                </a:lnTo>
                <a:lnTo>
                  <a:pt x="288759" y="143433"/>
                </a:lnTo>
                <a:lnTo>
                  <a:pt x="293230" y="186182"/>
                </a:lnTo>
                <a:lnTo>
                  <a:pt x="293230" y="52768"/>
                </a:lnTo>
                <a:lnTo>
                  <a:pt x="278980" y="39827"/>
                </a:lnTo>
                <a:lnTo>
                  <a:pt x="264629" y="26809"/>
                </a:lnTo>
                <a:lnTo>
                  <a:pt x="222110" y="7073"/>
                </a:lnTo>
                <a:lnTo>
                  <a:pt x="170268" y="0"/>
                </a:lnTo>
                <a:lnTo>
                  <a:pt x="118414" y="7073"/>
                </a:lnTo>
                <a:lnTo>
                  <a:pt x="75895" y="26809"/>
                </a:lnTo>
                <a:lnTo>
                  <a:pt x="42748" y="56870"/>
                </a:lnTo>
                <a:lnTo>
                  <a:pt x="19024" y="94983"/>
                </a:lnTo>
                <a:lnTo>
                  <a:pt x="4762" y="138861"/>
                </a:lnTo>
                <a:lnTo>
                  <a:pt x="0" y="186182"/>
                </a:lnTo>
                <a:lnTo>
                  <a:pt x="4762" y="233514"/>
                </a:lnTo>
                <a:lnTo>
                  <a:pt x="19024" y="277380"/>
                </a:lnTo>
                <a:lnTo>
                  <a:pt x="42748" y="315493"/>
                </a:lnTo>
                <a:lnTo>
                  <a:pt x="75895" y="345567"/>
                </a:lnTo>
                <a:lnTo>
                  <a:pt x="118414" y="365290"/>
                </a:lnTo>
                <a:lnTo>
                  <a:pt x="170268" y="372376"/>
                </a:lnTo>
                <a:lnTo>
                  <a:pt x="194348" y="370992"/>
                </a:lnTo>
                <a:lnTo>
                  <a:pt x="216560" y="366903"/>
                </a:lnTo>
                <a:lnTo>
                  <a:pt x="236918" y="360197"/>
                </a:lnTo>
                <a:lnTo>
                  <a:pt x="255397" y="350964"/>
                </a:lnTo>
                <a:lnTo>
                  <a:pt x="309651" y="394779"/>
                </a:lnTo>
                <a:lnTo>
                  <a:pt x="333552" y="364909"/>
                </a:lnTo>
                <a:lnTo>
                  <a:pt x="316077" y="350964"/>
                </a:lnTo>
                <a:lnTo>
                  <a:pt x="292989" y="332549"/>
                </a:lnTo>
                <a:lnTo>
                  <a:pt x="286753" y="327571"/>
                </a:lnTo>
                <a:lnTo>
                  <a:pt x="308838" y="300189"/>
                </a:lnTo>
                <a:lnTo>
                  <a:pt x="310273" y="298411"/>
                </a:lnTo>
                <a:lnTo>
                  <a:pt x="327075" y="264160"/>
                </a:lnTo>
                <a:lnTo>
                  <a:pt x="337159" y="226275"/>
                </a:lnTo>
                <a:lnTo>
                  <a:pt x="340525" y="186182"/>
                </a:lnTo>
                <a:close/>
              </a:path>
              <a:path w="1229360" h="394970">
                <a:moveTo>
                  <a:pt x="581901" y="106527"/>
                </a:moveTo>
                <a:lnTo>
                  <a:pt x="539584" y="106527"/>
                </a:lnTo>
                <a:lnTo>
                  <a:pt x="539584" y="251891"/>
                </a:lnTo>
                <a:lnTo>
                  <a:pt x="534898" y="284035"/>
                </a:lnTo>
                <a:lnTo>
                  <a:pt x="520725" y="309587"/>
                </a:lnTo>
                <a:lnTo>
                  <a:pt x="496951" y="326466"/>
                </a:lnTo>
                <a:lnTo>
                  <a:pt x="463410" y="332549"/>
                </a:lnTo>
                <a:lnTo>
                  <a:pt x="441591" y="328866"/>
                </a:lnTo>
                <a:lnTo>
                  <a:pt x="425145" y="318427"/>
                </a:lnTo>
                <a:lnTo>
                  <a:pt x="414756" y="302094"/>
                </a:lnTo>
                <a:lnTo>
                  <a:pt x="411137" y="280771"/>
                </a:lnTo>
                <a:lnTo>
                  <a:pt x="411137" y="106527"/>
                </a:lnTo>
                <a:lnTo>
                  <a:pt x="368833" y="106527"/>
                </a:lnTo>
                <a:lnTo>
                  <a:pt x="368833" y="275793"/>
                </a:lnTo>
                <a:lnTo>
                  <a:pt x="373151" y="313804"/>
                </a:lnTo>
                <a:lnTo>
                  <a:pt x="387743" y="343560"/>
                </a:lnTo>
                <a:lnTo>
                  <a:pt x="415036" y="362966"/>
                </a:lnTo>
                <a:lnTo>
                  <a:pt x="457441" y="369887"/>
                </a:lnTo>
                <a:lnTo>
                  <a:pt x="483527" y="367055"/>
                </a:lnTo>
                <a:lnTo>
                  <a:pt x="506349" y="358432"/>
                </a:lnTo>
                <a:lnTo>
                  <a:pt x="525627" y="343839"/>
                </a:lnTo>
                <a:lnTo>
                  <a:pt x="541070" y="323088"/>
                </a:lnTo>
                <a:lnTo>
                  <a:pt x="542074" y="323088"/>
                </a:lnTo>
                <a:lnTo>
                  <a:pt x="542074" y="363918"/>
                </a:lnTo>
                <a:lnTo>
                  <a:pt x="581901" y="363918"/>
                </a:lnTo>
                <a:lnTo>
                  <a:pt x="581901" y="106527"/>
                </a:lnTo>
                <a:close/>
              </a:path>
              <a:path w="1229360" h="394970">
                <a:moveTo>
                  <a:pt x="846709" y="247916"/>
                </a:moveTo>
                <a:lnTo>
                  <a:pt x="844397" y="210578"/>
                </a:lnTo>
                <a:lnTo>
                  <a:pt x="844283" y="208699"/>
                </a:lnTo>
                <a:lnTo>
                  <a:pt x="833005" y="169164"/>
                </a:lnTo>
                <a:lnTo>
                  <a:pt x="813409" y="137896"/>
                </a:lnTo>
                <a:lnTo>
                  <a:pt x="811288" y="134505"/>
                </a:lnTo>
                <a:lnTo>
                  <a:pt x="801903" y="127673"/>
                </a:lnTo>
                <a:lnTo>
                  <a:pt x="801903" y="210578"/>
                </a:lnTo>
                <a:lnTo>
                  <a:pt x="654037" y="210578"/>
                </a:lnTo>
                <a:lnTo>
                  <a:pt x="675386" y="159486"/>
                </a:lnTo>
                <a:lnTo>
                  <a:pt x="727722" y="137896"/>
                </a:lnTo>
                <a:lnTo>
                  <a:pt x="779741" y="159118"/>
                </a:lnTo>
                <a:lnTo>
                  <a:pt x="801903" y="210578"/>
                </a:lnTo>
                <a:lnTo>
                  <a:pt x="801903" y="127673"/>
                </a:lnTo>
                <a:lnTo>
                  <a:pt x="777544" y="109905"/>
                </a:lnTo>
                <a:lnTo>
                  <a:pt x="730211" y="100558"/>
                </a:lnTo>
                <a:lnTo>
                  <a:pt x="681697" y="110629"/>
                </a:lnTo>
                <a:lnTo>
                  <a:pt x="643394" y="138582"/>
                </a:lnTo>
                <a:lnTo>
                  <a:pt x="618261" y="181000"/>
                </a:lnTo>
                <a:lnTo>
                  <a:pt x="609231" y="234480"/>
                </a:lnTo>
                <a:lnTo>
                  <a:pt x="615149" y="278765"/>
                </a:lnTo>
                <a:lnTo>
                  <a:pt x="630110" y="316115"/>
                </a:lnTo>
                <a:lnTo>
                  <a:pt x="654469" y="344881"/>
                </a:lnTo>
                <a:lnTo>
                  <a:pt x="688555" y="363359"/>
                </a:lnTo>
                <a:lnTo>
                  <a:pt x="732701" y="369887"/>
                </a:lnTo>
                <a:lnTo>
                  <a:pt x="772642" y="364172"/>
                </a:lnTo>
                <a:lnTo>
                  <a:pt x="805065" y="347357"/>
                </a:lnTo>
                <a:lnTo>
                  <a:pt x="817867" y="332562"/>
                </a:lnTo>
                <a:lnTo>
                  <a:pt x="828802" y="319913"/>
                </a:lnTo>
                <a:lnTo>
                  <a:pt x="842721" y="282270"/>
                </a:lnTo>
                <a:lnTo>
                  <a:pt x="800900" y="282270"/>
                </a:lnTo>
                <a:lnTo>
                  <a:pt x="792226" y="304190"/>
                </a:lnTo>
                <a:lnTo>
                  <a:pt x="777811" y="319913"/>
                </a:lnTo>
                <a:lnTo>
                  <a:pt x="758266" y="329387"/>
                </a:lnTo>
                <a:lnTo>
                  <a:pt x="734187" y="332562"/>
                </a:lnTo>
                <a:lnTo>
                  <a:pt x="697725" y="325628"/>
                </a:lnTo>
                <a:lnTo>
                  <a:pt x="672452" y="307035"/>
                </a:lnTo>
                <a:lnTo>
                  <a:pt x="658025" y="280047"/>
                </a:lnTo>
                <a:lnTo>
                  <a:pt x="654037" y="247916"/>
                </a:lnTo>
                <a:lnTo>
                  <a:pt x="846709" y="247916"/>
                </a:lnTo>
                <a:close/>
              </a:path>
              <a:path w="1229360" h="394970">
                <a:moveTo>
                  <a:pt x="1228991" y="175234"/>
                </a:moveTo>
                <a:lnTo>
                  <a:pt x="1222819" y="141084"/>
                </a:lnTo>
                <a:lnTo>
                  <a:pt x="1205395" y="117919"/>
                </a:lnTo>
                <a:lnTo>
                  <a:pt x="1178369" y="104724"/>
                </a:lnTo>
                <a:lnTo>
                  <a:pt x="1143355" y="100545"/>
                </a:lnTo>
                <a:lnTo>
                  <a:pt x="1119339" y="103543"/>
                </a:lnTo>
                <a:lnTo>
                  <a:pt x="1097241" y="112191"/>
                </a:lnTo>
                <a:lnTo>
                  <a:pt x="1078039" y="125971"/>
                </a:lnTo>
                <a:lnTo>
                  <a:pt x="1062710" y="144373"/>
                </a:lnTo>
                <a:lnTo>
                  <a:pt x="1051661" y="124294"/>
                </a:lnTo>
                <a:lnTo>
                  <a:pt x="1035202" y="110705"/>
                </a:lnTo>
                <a:lnTo>
                  <a:pt x="1014818" y="102984"/>
                </a:lnTo>
                <a:lnTo>
                  <a:pt x="992022" y="100545"/>
                </a:lnTo>
                <a:lnTo>
                  <a:pt x="966774" y="103339"/>
                </a:lnTo>
                <a:lnTo>
                  <a:pt x="944283" y="111633"/>
                </a:lnTo>
                <a:lnTo>
                  <a:pt x="924877" y="125336"/>
                </a:lnTo>
                <a:lnTo>
                  <a:pt x="908875" y="144373"/>
                </a:lnTo>
                <a:lnTo>
                  <a:pt x="907884" y="144373"/>
                </a:lnTo>
                <a:lnTo>
                  <a:pt x="907884" y="106527"/>
                </a:lnTo>
                <a:lnTo>
                  <a:pt x="868057" y="106527"/>
                </a:lnTo>
                <a:lnTo>
                  <a:pt x="868057" y="363918"/>
                </a:lnTo>
                <a:lnTo>
                  <a:pt x="910361" y="363918"/>
                </a:lnTo>
                <a:lnTo>
                  <a:pt x="910361" y="203606"/>
                </a:lnTo>
                <a:lnTo>
                  <a:pt x="914031" y="185153"/>
                </a:lnTo>
                <a:lnTo>
                  <a:pt x="925868" y="163474"/>
                </a:lnTo>
                <a:lnTo>
                  <a:pt x="947127" y="145440"/>
                </a:lnTo>
                <a:lnTo>
                  <a:pt x="979068" y="137896"/>
                </a:lnTo>
                <a:lnTo>
                  <a:pt x="1002576" y="142151"/>
                </a:lnTo>
                <a:lnTo>
                  <a:pt x="1017397" y="154012"/>
                </a:lnTo>
                <a:lnTo>
                  <a:pt x="1025131" y="172135"/>
                </a:lnTo>
                <a:lnTo>
                  <a:pt x="1027353" y="195148"/>
                </a:lnTo>
                <a:lnTo>
                  <a:pt x="1027353" y="363918"/>
                </a:lnTo>
                <a:lnTo>
                  <a:pt x="1069682" y="363918"/>
                </a:lnTo>
                <a:lnTo>
                  <a:pt x="1069682" y="203606"/>
                </a:lnTo>
                <a:lnTo>
                  <a:pt x="1074445" y="176542"/>
                </a:lnTo>
                <a:lnTo>
                  <a:pt x="1087970" y="155816"/>
                </a:lnTo>
                <a:lnTo>
                  <a:pt x="1109167" y="142570"/>
                </a:lnTo>
                <a:lnTo>
                  <a:pt x="1136878" y="137896"/>
                </a:lnTo>
                <a:lnTo>
                  <a:pt x="1162088" y="142367"/>
                </a:lnTo>
                <a:lnTo>
                  <a:pt x="1177277" y="154571"/>
                </a:lnTo>
                <a:lnTo>
                  <a:pt x="1184706" y="172758"/>
                </a:lnTo>
                <a:lnTo>
                  <a:pt x="1186675" y="195148"/>
                </a:lnTo>
                <a:lnTo>
                  <a:pt x="1186675" y="363918"/>
                </a:lnTo>
                <a:lnTo>
                  <a:pt x="1228991" y="363918"/>
                </a:lnTo>
                <a:lnTo>
                  <a:pt x="1228991" y="175234"/>
                </a:lnTo>
                <a:close/>
              </a:path>
            </a:pathLst>
          </a:custGeom>
          <a:solidFill>
            <a:srgbClr val="FFFFFF"/>
          </a:solidFill>
        </p:spPr>
        <p:txBody>
          <a:bodyPr wrap="square" lIns="0" tIns="0" rIns="0" bIns="0" rtlCol="0"/>
          <a:lstStyle/>
          <a:p>
            <a:endParaRPr/>
          </a:p>
        </p:txBody>
      </p:sp>
      <p:sp>
        <p:nvSpPr>
          <p:cNvPr id="19" name="bg object 19"/>
          <p:cNvSpPr/>
          <p:nvPr/>
        </p:nvSpPr>
        <p:spPr>
          <a:xfrm>
            <a:off x="4492117" y="4407102"/>
            <a:ext cx="466725" cy="269875"/>
          </a:xfrm>
          <a:custGeom>
            <a:avLst/>
            <a:gdLst/>
            <a:ahLst/>
            <a:cxnLst/>
            <a:rect l="l" t="t" r="r" b="b"/>
            <a:pathLst>
              <a:path w="466725" h="269875">
                <a:moveTo>
                  <a:pt x="218554" y="188188"/>
                </a:moveTo>
                <a:lnTo>
                  <a:pt x="192354" y="136461"/>
                </a:lnTo>
                <a:lnTo>
                  <a:pt x="134416" y="114985"/>
                </a:lnTo>
                <a:lnTo>
                  <a:pt x="104686" y="108280"/>
                </a:lnTo>
                <a:lnTo>
                  <a:pt x="77609" y="100444"/>
                </a:lnTo>
                <a:lnTo>
                  <a:pt x="57899" y="88684"/>
                </a:lnTo>
                <a:lnTo>
                  <a:pt x="50292" y="70192"/>
                </a:lnTo>
                <a:lnTo>
                  <a:pt x="55270" y="54140"/>
                </a:lnTo>
                <a:lnTo>
                  <a:pt x="68148" y="44056"/>
                </a:lnTo>
                <a:lnTo>
                  <a:pt x="85775" y="38836"/>
                </a:lnTo>
                <a:lnTo>
                  <a:pt x="105054" y="37338"/>
                </a:lnTo>
                <a:lnTo>
                  <a:pt x="125730" y="39484"/>
                </a:lnTo>
                <a:lnTo>
                  <a:pt x="144259" y="46672"/>
                </a:lnTo>
                <a:lnTo>
                  <a:pt x="158115" y="60020"/>
                </a:lnTo>
                <a:lnTo>
                  <a:pt x="164782" y="80645"/>
                </a:lnTo>
                <a:lnTo>
                  <a:pt x="207098" y="80645"/>
                </a:lnTo>
                <a:lnTo>
                  <a:pt x="197116" y="41579"/>
                </a:lnTo>
                <a:lnTo>
                  <a:pt x="174307" y="16802"/>
                </a:lnTo>
                <a:lnTo>
                  <a:pt x="141503" y="3784"/>
                </a:lnTo>
                <a:lnTo>
                  <a:pt x="101561" y="0"/>
                </a:lnTo>
                <a:lnTo>
                  <a:pt x="67652" y="4152"/>
                </a:lnTo>
                <a:lnTo>
                  <a:pt x="36715" y="17183"/>
                </a:lnTo>
                <a:lnTo>
                  <a:pt x="14198" y="39903"/>
                </a:lnTo>
                <a:lnTo>
                  <a:pt x="5486" y="73177"/>
                </a:lnTo>
                <a:lnTo>
                  <a:pt x="12750" y="104000"/>
                </a:lnTo>
                <a:lnTo>
                  <a:pt x="31864" y="124460"/>
                </a:lnTo>
                <a:lnTo>
                  <a:pt x="58826" y="137452"/>
                </a:lnTo>
                <a:lnTo>
                  <a:pt x="89611" y="145859"/>
                </a:lnTo>
                <a:lnTo>
                  <a:pt x="120611" y="152704"/>
                </a:lnTo>
                <a:lnTo>
                  <a:pt x="147548" y="160985"/>
                </a:lnTo>
                <a:lnTo>
                  <a:pt x="166547" y="173659"/>
                </a:lnTo>
                <a:lnTo>
                  <a:pt x="173748" y="193662"/>
                </a:lnTo>
                <a:lnTo>
                  <a:pt x="167741" y="213296"/>
                </a:lnTo>
                <a:lnTo>
                  <a:pt x="152527" y="224955"/>
                </a:lnTo>
                <a:lnTo>
                  <a:pt x="132372" y="230555"/>
                </a:lnTo>
                <a:lnTo>
                  <a:pt x="111518" y="231990"/>
                </a:lnTo>
                <a:lnTo>
                  <a:pt x="86220" y="229539"/>
                </a:lnTo>
                <a:lnTo>
                  <a:pt x="64414" y="221284"/>
                </a:lnTo>
                <a:lnTo>
                  <a:pt x="48856" y="205943"/>
                </a:lnTo>
                <a:lnTo>
                  <a:pt x="42316" y="182206"/>
                </a:lnTo>
                <a:lnTo>
                  <a:pt x="0" y="182206"/>
                </a:lnTo>
                <a:lnTo>
                  <a:pt x="9969" y="222707"/>
                </a:lnTo>
                <a:lnTo>
                  <a:pt x="33794" y="249669"/>
                </a:lnTo>
                <a:lnTo>
                  <a:pt x="67983" y="264680"/>
                </a:lnTo>
                <a:lnTo>
                  <a:pt x="109029" y="269328"/>
                </a:lnTo>
                <a:lnTo>
                  <a:pt x="148196" y="265264"/>
                </a:lnTo>
                <a:lnTo>
                  <a:pt x="183400" y="251726"/>
                </a:lnTo>
                <a:lnTo>
                  <a:pt x="208788" y="226695"/>
                </a:lnTo>
                <a:lnTo>
                  <a:pt x="218554" y="188188"/>
                </a:lnTo>
                <a:close/>
              </a:path>
              <a:path w="466725" h="269875">
                <a:moveTo>
                  <a:pt x="466432" y="147358"/>
                </a:moveTo>
                <a:lnTo>
                  <a:pt x="464134" y="110020"/>
                </a:lnTo>
                <a:lnTo>
                  <a:pt x="464019" y="108140"/>
                </a:lnTo>
                <a:lnTo>
                  <a:pt x="452742" y="68605"/>
                </a:lnTo>
                <a:lnTo>
                  <a:pt x="433146" y="37338"/>
                </a:lnTo>
                <a:lnTo>
                  <a:pt x="431012" y="33947"/>
                </a:lnTo>
                <a:lnTo>
                  <a:pt x="421627" y="27114"/>
                </a:lnTo>
                <a:lnTo>
                  <a:pt x="421627" y="110020"/>
                </a:lnTo>
                <a:lnTo>
                  <a:pt x="273773" y="110020"/>
                </a:lnTo>
                <a:lnTo>
                  <a:pt x="280314" y="82080"/>
                </a:lnTo>
                <a:lnTo>
                  <a:pt x="295109" y="58928"/>
                </a:lnTo>
                <a:lnTo>
                  <a:pt x="317665" y="43167"/>
                </a:lnTo>
                <a:lnTo>
                  <a:pt x="347446" y="37338"/>
                </a:lnTo>
                <a:lnTo>
                  <a:pt x="376402" y="43027"/>
                </a:lnTo>
                <a:lnTo>
                  <a:pt x="399478" y="58559"/>
                </a:lnTo>
                <a:lnTo>
                  <a:pt x="415074" y="81648"/>
                </a:lnTo>
                <a:lnTo>
                  <a:pt x="421627" y="110020"/>
                </a:lnTo>
                <a:lnTo>
                  <a:pt x="421627" y="27114"/>
                </a:lnTo>
                <a:lnTo>
                  <a:pt x="397281" y="9347"/>
                </a:lnTo>
                <a:lnTo>
                  <a:pt x="349948" y="0"/>
                </a:lnTo>
                <a:lnTo>
                  <a:pt x="301421" y="10071"/>
                </a:lnTo>
                <a:lnTo>
                  <a:pt x="263131" y="38023"/>
                </a:lnTo>
                <a:lnTo>
                  <a:pt x="237998" y="80441"/>
                </a:lnTo>
                <a:lnTo>
                  <a:pt x="228968" y="133921"/>
                </a:lnTo>
                <a:lnTo>
                  <a:pt x="234873" y="178206"/>
                </a:lnTo>
                <a:lnTo>
                  <a:pt x="249847" y="215557"/>
                </a:lnTo>
                <a:lnTo>
                  <a:pt x="274193" y="244322"/>
                </a:lnTo>
                <a:lnTo>
                  <a:pt x="308279" y="262801"/>
                </a:lnTo>
                <a:lnTo>
                  <a:pt x="352425" y="269328"/>
                </a:lnTo>
                <a:lnTo>
                  <a:pt x="392366" y="263613"/>
                </a:lnTo>
                <a:lnTo>
                  <a:pt x="424802" y="246799"/>
                </a:lnTo>
                <a:lnTo>
                  <a:pt x="437603" y="232003"/>
                </a:lnTo>
                <a:lnTo>
                  <a:pt x="448538" y="219354"/>
                </a:lnTo>
                <a:lnTo>
                  <a:pt x="462457" y="181711"/>
                </a:lnTo>
                <a:lnTo>
                  <a:pt x="420636" y="181711"/>
                </a:lnTo>
                <a:lnTo>
                  <a:pt x="411962" y="203631"/>
                </a:lnTo>
                <a:lnTo>
                  <a:pt x="397548" y="219354"/>
                </a:lnTo>
                <a:lnTo>
                  <a:pt x="378002" y="228828"/>
                </a:lnTo>
                <a:lnTo>
                  <a:pt x="353923" y="232003"/>
                </a:lnTo>
                <a:lnTo>
                  <a:pt x="317449" y="225069"/>
                </a:lnTo>
                <a:lnTo>
                  <a:pt x="292188" y="206476"/>
                </a:lnTo>
                <a:lnTo>
                  <a:pt x="277749" y="179489"/>
                </a:lnTo>
                <a:lnTo>
                  <a:pt x="273773" y="147358"/>
                </a:lnTo>
                <a:lnTo>
                  <a:pt x="466432" y="147358"/>
                </a:lnTo>
                <a:close/>
              </a:path>
            </a:pathLst>
          </a:custGeom>
          <a:solidFill>
            <a:srgbClr val="FFFFFF"/>
          </a:solidFill>
        </p:spPr>
        <p:txBody>
          <a:bodyPr wrap="square" lIns="0" tIns="0" rIns="0" bIns="0" rtlCol="0"/>
          <a:lstStyle/>
          <a:p>
            <a:endParaRPr/>
          </a:p>
        </p:txBody>
      </p:sp>
      <p:sp>
        <p:nvSpPr>
          <p:cNvPr id="20" name="bg object 20"/>
          <p:cNvSpPr/>
          <p:nvPr/>
        </p:nvSpPr>
        <p:spPr>
          <a:xfrm>
            <a:off x="4281136" y="7036152"/>
            <a:ext cx="283845" cy="1192530"/>
          </a:xfrm>
          <a:custGeom>
            <a:avLst/>
            <a:gdLst/>
            <a:ahLst/>
            <a:cxnLst/>
            <a:rect l="l" t="t" r="r" b="b"/>
            <a:pathLst>
              <a:path w="283845" h="1192529">
                <a:moveTo>
                  <a:pt x="283823" y="0"/>
                </a:moveTo>
                <a:lnTo>
                  <a:pt x="0" y="0"/>
                </a:lnTo>
                <a:lnTo>
                  <a:pt x="0" y="1192089"/>
                </a:lnTo>
                <a:lnTo>
                  <a:pt x="283823" y="1192089"/>
                </a:lnTo>
                <a:lnTo>
                  <a:pt x="283823" y="0"/>
                </a:lnTo>
                <a:close/>
              </a:path>
            </a:pathLst>
          </a:custGeom>
          <a:solidFill>
            <a:srgbClr val="FFFFFF"/>
          </a:solidFill>
        </p:spPr>
        <p:txBody>
          <a:bodyPr wrap="square" lIns="0" tIns="0" rIns="0" bIns="0" rtlCol="0"/>
          <a:lstStyle/>
          <a:p>
            <a:endParaRPr/>
          </a:p>
        </p:txBody>
      </p:sp>
      <p:sp>
        <p:nvSpPr>
          <p:cNvPr id="21" name="bg object 21"/>
          <p:cNvSpPr/>
          <p:nvPr/>
        </p:nvSpPr>
        <p:spPr>
          <a:xfrm>
            <a:off x="4648412" y="7336673"/>
            <a:ext cx="913765" cy="916940"/>
          </a:xfrm>
          <a:custGeom>
            <a:avLst/>
            <a:gdLst/>
            <a:ahLst/>
            <a:cxnLst/>
            <a:rect l="l" t="t" r="r" b="b"/>
            <a:pathLst>
              <a:path w="913764" h="916940">
                <a:moveTo>
                  <a:pt x="455797" y="0"/>
                </a:moveTo>
                <a:lnTo>
                  <a:pt x="406380" y="2294"/>
                </a:lnTo>
                <a:lnTo>
                  <a:pt x="359035" y="9045"/>
                </a:lnTo>
                <a:lnTo>
                  <a:pt x="313915" y="20052"/>
                </a:lnTo>
                <a:lnTo>
                  <a:pt x="271175" y="35114"/>
                </a:lnTo>
                <a:lnTo>
                  <a:pt x="230969" y="54030"/>
                </a:lnTo>
                <a:lnTo>
                  <a:pt x="193451" y="76600"/>
                </a:lnTo>
                <a:lnTo>
                  <a:pt x="158775" y="102623"/>
                </a:lnTo>
                <a:lnTo>
                  <a:pt x="127095" y="131899"/>
                </a:lnTo>
                <a:lnTo>
                  <a:pt x="98565" y="164227"/>
                </a:lnTo>
                <a:lnTo>
                  <a:pt x="73339" y="199406"/>
                </a:lnTo>
                <a:lnTo>
                  <a:pt x="51572" y="237237"/>
                </a:lnTo>
                <a:lnTo>
                  <a:pt x="33377" y="277635"/>
                </a:lnTo>
                <a:lnTo>
                  <a:pt x="19028" y="320050"/>
                </a:lnTo>
                <a:lnTo>
                  <a:pt x="8559" y="364630"/>
                </a:lnTo>
                <a:lnTo>
                  <a:pt x="2165" y="411060"/>
                </a:lnTo>
                <a:lnTo>
                  <a:pt x="0" y="459137"/>
                </a:lnTo>
                <a:lnTo>
                  <a:pt x="2165" y="507196"/>
                </a:lnTo>
                <a:lnTo>
                  <a:pt x="8559" y="553573"/>
                </a:lnTo>
                <a:lnTo>
                  <a:pt x="19028" y="598071"/>
                </a:lnTo>
                <a:lnTo>
                  <a:pt x="33417" y="640496"/>
                </a:lnTo>
                <a:lnTo>
                  <a:pt x="51572" y="680651"/>
                </a:lnTo>
                <a:lnTo>
                  <a:pt x="73339" y="718341"/>
                </a:lnTo>
                <a:lnTo>
                  <a:pt x="98565" y="753371"/>
                </a:lnTo>
                <a:lnTo>
                  <a:pt x="127095" y="785544"/>
                </a:lnTo>
                <a:lnTo>
                  <a:pt x="158775" y="814664"/>
                </a:lnTo>
                <a:lnTo>
                  <a:pt x="193451" y="840537"/>
                </a:lnTo>
                <a:lnTo>
                  <a:pt x="230969" y="862966"/>
                </a:lnTo>
                <a:lnTo>
                  <a:pt x="271175" y="881756"/>
                </a:lnTo>
                <a:lnTo>
                  <a:pt x="313915" y="896711"/>
                </a:lnTo>
                <a:lnTo>
                  <a:pt x="359035" y="907636"/>
                </a:lnTo>
                <a:lnTo>
                  <a:pt x="406380" y="914334"/>
                </a:lnTo>
                <a:lnTo>
                  <a:pt x="455797" y="916610"/>
                </a:lnTo>
                <a:lnTo>
                  <a:pt x="505233" y="914334"/>
                </a:lnTo>
                <a:lnTo>
                  <a:pt x="552632" y="907636"/>
                </a:lnTo>
                <a:lnTo>
                  <a:pt x="597834" y="896711"/>
                </a:lnTo>
                <a:lnTo>
                  <a:pt x="640681" y="881756"/>
                </a:lnTo>
                <a:lnTo>
                  <a:pt x="681014" y="862966"/>
                </a:lnTo>
                <a:lnTo>
                  <a:pt x="718673" y="840537"/>
                </a:lnTo>
                <a:lnTo>
                  <a:pt x="753501" y="814664"/>
                </a:lnTo>
                <a:lnTo>
                  <a:pt x="785337" y="785544"/>
                </a:lnTo>
                <a:lnTo>
                  <a:pt x="814023" y="753371"/>
                </a:lnTo>
                <a:lnTo>
                  <a:pt x="839400" y="718341"/>
                </a:lnTo>
                <a:lnTo>
                  <a:pt x="850318" y="699559"/>
                </a:lnTo>
                <a:lnTo>
                  <a:pt x="455797" y="699559"/>
                </a:lnTo>
                <a:lnTo>
                  <a:pt x="404739" y="692024"/>
                </a:lnTo>
                <a:lnTo>
                  <a:pt x="364020" y="671172"/>
                </a:lnTo>
                <a:lnTo>
                  <a:pt x="332735" y="639630"/>
                </a:lnTo>
                <a:lnTo>
                  <a:pt x="309978" y="600027"/>
                </a:lnTo>
                <a:lnTo>
                  <a:pt x="294844" y="554992"/>
                </a:lnTo>
                <a:lnTo>
                  <a:pt x="286435" y="507196"/>
                </a:lnTo>
                <a:lnTo>
                  <a:pt x="283823" y="459137"/>
                </a:lnTo>
                <a:lnTo>
                  <a:pt x="286426" y="411060"/>
                </a:lnTo>
                <a:lnTo>
                  <a:pt x="294844" y="362953"/>
                </a:lnTo>
                <a:lnTo>
                  <a:pt x="309978" y="317592"/>
                </a:lnTo>
                <a:lnTo>
                  <a:pt x="332735" y="277635"/>
                </a:lnTo>
                <a:lnTo>
                  <a:pt x="364020" y="245768"/>
                </a:lnTo>
                <a:lnTo>
                  <a:pt x="404739" y="224678"/>
                </a:lnTo>
                <a:lnTo>
                  <a:pt x="455797" y="217050"/>
                </a:lnTo>
                <a:lnTo>
                  <a:pt x="849618" y="217050"/>
                </a:lnTo>
                <a:lnTo>
                  <a:pt x="839400" y="199406"/>
                </a:lnTo>
                <a:lnTo>
                  <a:pt x="814023" y="164227"/>
                </a:lnTo>
                <a:lnTo>
                  <a:pt x="785337" y="131899"/>
                </a:lnTo>
                <a:lnTo>
                  <a:pt x="753501" y="102623"/>
                </a:lnTo>
                <a:lnTo>
                  <a:pt x="718673" y="76600"/>
                </a:lnTo>
                <a:lnTo>
                  <a:pt x="681014" y="54030"/>
                </a:lnTo>
                <a:lnTo>
                  <a:pt x="640681" y="35114"/>
                </a:lnTo>
                <a:lnTo>
                  <a:pt x="597834" y="20052"/>
                </a:lnTo>
                <a:lnTo>
                  <a:pt x="552632" y="9045"/>
                </a:lnTo>
                <a:lnTo>
                  <a:pt x="505233" y="2294"/>
                </a:lnTo>
                <a:lnTo>
                  <a:pt x="455797" y="0"/>
                </a:lnTo>
                <a:close/>
              </a:path>
              <a:path w="913764" h="916940">
                <a:moveTo>
                  <a:pt x="849618" y="217050"/>
                </a:moveTo>
                <a:lnTo>
                  <a:pt x="455797" y="217050"/>
                </a:lnTo>
                <a:lnTo>
                  <a:pt x="506947" y="224678"/>
                </a:lnTo>
                <a:lnTo>
                  <a:pt x="547904" y="245768"/>
                </a:lnTo>
                <a:lnTo>
                  <a:pt x="579515" y="277635"/>
                </a:lnTo>
                <a:lnTo>
                  <a:pt x="602626" y="317592"/>
                </a:lnTo>
                <a:lnTo>
                  <a:pt x="618085" y="362953"/>
                </a:lnTo>
                <a:lnTo>
                  <a:pt x="626741" y="411060"/>
                </a:lnTo>
                <a:lnTo>
                  <a:pt x="629436" y="459137"/>
                </a:lnTo>
                <a:lnTo>
                  <a:pt x="626731" y="507196"/>
                </a:lnTo>
                <a:lnTo>
                  <a:pt x="618085" y="554992"/>
                </a:lnTo>
                <a:lnTo>
                  <a:pt x="602626" y="600027"/>
                </a:lnTo>
                <a:lnTo>
                  <a:pt x="579515" y="639630"/>
                </a:lnTo>
                <a:lnTo>
                  <a:pt x="547904" y="671172"/>
                </a:lnTo>
                <a:lnTo>
                  <a:pt x="506947" y="692024"/>
                </a:lnTo>
                <a:lnTo>
                  <a:pt x="455797" y="699559"/>
                </a:lnTo>
                <a:lnTo>
                  <a:pt x="850318" y="699559"/>
                </a:lnTo>
                <a:lnTo>
                  <a:pt x="879591" y="640496"/>
                </a:lnTo>
                <a:lnTo>
                  <a:pt x="894087" y="598071"/>
                </a:lnTo>
                <a:lnTo>
                  <a:pt x="904638" y="553573"/>
                </a:lnTo>
                <a:lnTo>
                  <a:pt x="911086" y="507196"/>
                </a:lnTo>
                <a:lnTo>
                  <a:pt x="913270" y="459137"/>
                </a:lnTo>
                <a:lnTo>
                  <a:pt x="911086" y="411060"/>
                </a:lnTo>
                <a:lnTo>
                  <a:pt x="904638" y="364630"/>
                </a:lnTo>
                <a:lnTo>
                  <a:pt x="894087" y="320050"/>
                </a:lnTo>
                <a:lnTo>
                  <a:pt x="879631" y="277635"/>
                </a:lnTo>
                <a:lnTo>
                  <a:pt x="861309" y="237237"/>
                </a:lnTo>
                <a:lnTo>
                  <a:pt x="849618" y="217050"/>
                </a:lnTo>
                <a:close/>
              </a:path>
            </a:pathLst>
          </a:custGeom>
          <a:solidFill>
            <a:srgbClr val="FFFFFF"/>
          </a:solidFill>
        </p:spPr>
        <p:txBody>
          <a:bodyPr wrap="square" lIns="0" tIns="0" rIns="0" bIns="0" rtlCol="0"/>
          <a:lstStyle/>
          <a:p>
            <a:endParaRPr/>
          </a:p>
        </p:txBody>
      </p:sp>
      <p:sp>
        <p:nvSpPr>
          <p:cNvPr id="22" name="bg object 22"/>
          <p:cNvSpPr/>
          <p:nvPr/>
        </p:nvSpPr>
        <p:spPr>
          <a:xfrm>
            <a:off x="5635067" y="7336670"/>
            <a:ext cx="863600" cy="892175"/>
          </a:xfrm>
          <a:custGeom>
            <a:avLst/>
            <a:gdLst/>
            <a:ahLst/>
            <a:cxnLst/>
            <a:rect l="l" t="t" r="r" b="b"/>
            <a:pathLst>
              <a:path w="863600" h="892175">
                <a:moveTo>
                  <a:pt x="550967" y="0"/>
                </a:moveTo>
                <a:lnTo>
                  <a:pt x="506015" y="3310"/>
                </a:lnTo>
                <a:lnTo>
                  <a:pt x="460800" y="12987"/>
                </a:lnTo>
                <a:lnTo>
                  <a:pt x="416696" y="28651"/>
                </a:lnTo>
                <a:lnTo>
                  <a:pt x="375074" y="49923"/>
                </a:lnTo>
                <a:lnTo>
                  <a:pt x="337307" y="76422"/>
                </a:lnTo>
                <a:lnTo>
                  <a:pt x="304768" y="107770"/>
                </a:lnTo>
                <a:lnTo>
                  <a:pt x="278829" y="143587"/>
                </a:lnTo>
                <a:lnTo>
                  <a:pt x="275488" y="143587"/>
                </a:lnTo>
                <a:lnTo>
                  <a:pt x="275488" y="25046"/>
                </a:lnTo>
                <a:lnTo>
                  <a:pt x="0" y="25046"/>
                </a:lnTo>
                <a:lnTo>
                  <a:pt x="0" y="891564"/>
                </a:lnTo>
                <a:lnTo>
                  <a:pt x="283834" y="891564"/>
                </a:lnTo>
                <a:lnTo>
                  <a:pt x="283834" y="419076"/>
                </a:lnTo>
                <a:lnTo>
                  <a:pt x="287792" y="372303"/>
                </a:lnTo>
                <a:lnTo>
                  <a:pt x="299912" y="328731"/>
                </a:lnTo>
                <a:lnTo>
                  <a:pt x="320566" y="290725"/>
                </a:lnTo>
                <a:lnTo>
                  <a:pt x="350123" y="260650"/>
                </a:lnTo>
                <a:lnTo>
                  <a:pt x="388955" y="240870"/>
                </a:lnTo>
                <a:lnTo>
                  <a:pt x="437431" y="233752"/>
                </a:lnTo>
                <a:lnTo>
                  <a:pt x="488110" y="239148"/>
                </a:lnTo>
                <a:lnTo>
                  <a:pt x="525112" y="254386"/>
                </a:lnTo>
                <a:lnTo>
                  <a:pt x="566620" y="308672"/>
                </a:lnTo>
                <a:lnTo>
                  <a:pt x="579013" y="385185"/>
                </a:lnTo>
                <a:lnTo>
                  <a:pt x="579624" y="428205"/>
                </a:lnTo>
                <a:lnTo>
                  <a:pt x="579354" y="472498"/>
                </a:lnTo>
                <a:lnTo>
                  <a:pt x="579354" y="891564"/>
                </a:lnTo>
                <a:lnTo>
                  <a:pt x="863177" y="891564"/>
                </a:lnTo>
                <a:lnTo>
                  <a:pt x="863177" y="335591"/>
                </a:lnTo>
                <a:lnTo>
                  <a:pt x="860109" y="267257"/>
                </a:lnTo>
                <a:lnTo>
                  <a:pt x="846420" y="192937"/>
                </a:lnTo>
                <a:lnTo>
                  <a:pt x="833492" y="156098"/>
                </a:lnTo>
                <a:lnTo>
                  <a:pt x="815387" y="120841"/>
                </a:lnTo>
                <a:lnTo>
                  <a:pt x="791264" y="88193"/>
                </a:lnTo>
                <a:lnTo>
                  <a:pt x="760284" y="59180"/>
                </a:lnTo>
                <a:lnTo>
                  <a:pt x="721604" y="34828"/>
                </a:lnTo>
                <a:lnTo>
                  <a:pt x="674385" y="16163"/>
                </a:lnTo>
                <a:lnTo>
                  <a:pt x="617786" y="4211"/>
                </a:lnTo>
                <a:lnTo>
                  <a:pt x="550967" y="0"/>
                </a:lnTo>
                <a:close/>
              </a:path>
            </a:pathLst>
          </a:custGeom>
          <a:solidFill>
            <a:srgbClr val="FFFFFF"/>
          </a:solidFill>
        </p:spPr>
        <p:txBody>
          <a:bodyPr wrap="square" lIns="0" tIns="0" rIns="0" bIns="0" rtlCol="0"/>
          <a:lstStyle/>
          <a:p>
            <a:endParaRPr/>
          </a:p>
        </p:txBody>
      </p:sp>
      <p:sp>
        <p:nvSpPr>
          <p:cNvPr id="23" name="bg object 23"/>
          <p:cNvSpPr/>
          <p:nvPr/>
        </p:nvSpPr>
        <p:spPr>
          <a:xfrm>
            <a:off x="6561621" y="7336670"/>
            <a:ext cx="888365" cy="1195705"/>
          </a:xfrm>
          <a:custGeom>
            <a:avLst/>
            <a:gdLst/>
            <a:ahLst/>
            <a:cxnLst/>
            <a:rect l="l" t="t" r="r" b="b"/>
            <a:pathLst>
              <a:path w="888365" h="1195704">
                <a:moveTo>
                  <a:pt x="313885" y="918275"/>
                </a:moveTo>
                <a:lnTo>
                  <a:pt x="30051" y="918275"/>
                </a:lnTo>
                <a:lnTo>
                  <a:pt x="41587" y="972481"/>
                </a:lnTo>
                <a:lnTo>
                  <a:pt x="59157" y="1019388"/>
                </a:lnTo>
                <a:lnTo>
                  <a:pt x="82257" y="1059489"/>
                </a:lnTo>
                <a:lnTo>
                  <a:pt x="110383" y="1093278"/>
                </a:lnTo>
                <a:lnTo>
                  <a:pt x="143031" y="1121246"/>
                </a:lnTo>
                <a:lnTo>
                  <a:pt x="179696" y="1143886"/>
                </a:lnTo>
                <a:lnTo>
                  <a:pt x="219873" y="1161692"/>
                </a:lnTo>
                <a:lnTo>
                  <a:pt x="263060" y="1175155"/>
                </a:lnTo>
                <a:lnTo>
                  <a:pt x="308751" y="1184768"/>
                </a:lnTo>
                <a:lnTo>
                  <a:pt x="356442" y="1191025"/>
                </a:lnTo>
                <a:lnTo>
                  <a:pt x="405629" y="1194418"/>
                </a:lnTo>
                <a:lnTo>
                  <a:pt x="455808" y="1195440"/>
                </a:lnTo>
                <a:lnTo>
                  <a:pt x="527522" y="1192405"/>
                </a:lnTo>
                <a:lnTo>
                  <a:pt x="590870" y="1183684"/>
                </a:lnTo>
                <a:lnTo>
                  <a:pt x="646368" y="1169852"/>
                </a:lnTo>
                <a:lnTo>
                  <a:pt x="694531" y="1151482"/>
                </a:lnTo>
                <a:lnTo>
                  <a:pt x="735876" y="1129151"/>
                </a:lnTo>
                <a:lnTo>
                  <a:pt x="770918" y="1103433"/>
                </a:lnTo>
                <a:lnTo>
                  <a:pt x="800175" y="1074902"/>
                </a:lnTo>
                <a:lnTo>
                  <a:pt x="824160" y="1044133"/>
                </a:lnTo>
                <a:lnTo>
                  <a:pt x="843344" y="1011780"/>
                </a:lnTo>
                <a:lnTo>
                  <a:pt x="465818" y="1011780"/>
                </a:lnTo>
                <a:lnTo>
                  <a:pt x="434851" y="1010789"/>
                </a:lnTo>
                <a:lnTo>
                  <a:pt x="382938" y="1001921"/>
                </a:lnTo>
                <a:lnTo>
                  <a:pt x="344408" y="981438"/>
                </a:lnTo>
                <a:lnTo>
                  <a:pt x="320512" y="944340"/>
                </a:lnTo>
                <a:lnTo>
                  <a:pt x="313885" y="918275"/>
                </a:lnTo>
                <a:close/>
              </a:path>
              <a:path w="888365" h="1195704">
                <a:moveTo>
                  <a:pt x="888234" y="727946"/>
                </a:moveTo>
                <a:lnTo>
                  <a:pt x="614421" y="727946"/>
                </a:lnTo>
                <a:lnTo>
                  <a:pt x="614304" y="814366"/>
                </a:lnTo>
                <a:lnTo>
                  <a:pt x="613377" y="850999"/>
                </a:lnTo>
                <a:lnTo>
                  <a:pt x="608617" y="896536"/>
                </a:lnTo>
                <a:lnTo>
                  <a:pt x="598516" y="934130"/>
                </a:lnTo>
                <a:lnTo>
                  <a:pt x="554422" y="990420"/>
                </a:lnTo>
                <a:lnTo>
                  <a:pt x="516633" y="1006197"/>
                </a:lnTo>
                <a:lnTo>
                  <a:pt x="465818" y="1011780"/>
                </a:lnTo>
                <a:lnTo>
                  <a:pt x="843356" y="1011780"/>
                </a:lnTo>
                <a:lnTo>
                  <a:pt x="858385" y="978180"/>
                </a:lnTo>
                <a:lnTo>
                  <a:pt x="869591" y="944340"/>
                </a:lnTo>
                <a:lnTo>
                  <a:pt x="869655" y="944146"/>
                </a:lnTo>
                <a:lnTo>
                  <a:pt x="883094" y="876835"/>
                </a:lnTo>
                <a:lnTo>
                  <a:pt x="887835" y="814366"/>
                </a:lnTo>
                <a:lnTo>
                  <a:pt x="888090" y="796462"/>
                </a:lnTo>
                <a:lnTo>
                  <a:pt x="888194" y="789212"/>
                </a:lnTo>
                <a:lnTo>
                  <a:pt x="888234" y="727946"/>
                </a:lnTo>
                <a:close/>
              </a:path>
              <a:path w="888365" h="1195704">
                <a:moveTo>
                  <a:pt x="380669" y="0"/>
                </a:moveTo>
                <a:lnTo>
                  <a:pt x="329773" y="2907"/>
                </a:lnTo>
                <a:lnTo>
                  <a:pt x="282305" y="11400"/>
                </a:lnTo>
                <a:lnTo>
                  <a:pt x="238319" y="25135"/>
                </a:lnTo>
                <a:lnTo>
                  <a:pt x="197871" y="43770"/>
                </a:lnTo>
                <a:lnTo>
                  <a:pt x="161015" y="66962"/>
                </a:lnTo>
                <a:lnTo>
                  <a:pt x="127806" y="94366"/>
                </a:lnTo>
                <a:lnTo>
                  <a:pt x="98299" y="125640"/>
                </a:lnTo>
                <a:lnTo>
                  <a:pt x="72548" y="160440"/>
                </a:lnTo>
                <a:lnTo>
                  <a:pt x="50609" y="198424"/>
                </a:lnTo>
                <a:lnTo>
                  <a:pt x="32536" y="239248"/>
                </a:lnTo>
                <a:lnTo>
                  <a:pt x="18383" y="282569"/>
                </a:lnTo>
                <a:lnTo>
                  <a:pt x="8207" y="328043"/>
                </a:lnTo>
                <a:lnTo>
                  <a:pt x="2060" y="375328"/>
                </a:lnTo>
                <a:lnTo>
                  <a:pt x="0" y="424081"/>
                </a:lnTo>
                <a:lnTo>
                  <a:pt x="1823" y="475399"/>
                </a:lnTo>
                <a:lnTo>
                  <a:pt x="7330" y="524695"/>
                </a:lnTo>
                <a:lnTo>
                  <a:pt x="16576" y="571683"/>
                </a:lnTo>
                <a:lnTo>
                  <a:pt x="29614" y="616079"/>
                </a:lnTo>
                <a:lnTo>
                  <a:pt x="46500" y="657598"/>
                </a:lnTo>
                <a:lnTo>
                  <a:pt x="67290" y="695956"/>
                </a:lnTo>
                <a:lnTo>
                  <a:pt x="92036" y="730867"/>
                </a:lnTo>
                <a:lnTo>
                  <a:pt x="120795" y="762048"/>
                </a:lnTo>
                <a:lnTo>
                  <a:pt x="153620" y="789212"/>
                </a:lnTo>
                <a:lnTo>
                  <a:pt x="190567" y="812076"/>
                </a:lnTo>
                <a:lnTo>
                  <a:pt x="231691" y="830355"/>
                </a:lnTo>
                <a:lnTo>
                  <a:pt x="277046" y="843763"/>
                </a:lnTo>
                <a:lnTo>
                  <a:pt x="326687" y="852017"/>
                </a:lnTo>
                <a:lnTo>
                  <a:pt x="380669" y="854832"/>
                </a:lnTo>
                <a:lnTo>
                  <a:pt x="426027" y="850999"/>
                </a:lnTo>
                <a:lnTo>
                  <a:pt x="469716" y="839746"/>
                </a:lnTo>
                <a:lnTo>
                  <a:pt x="510901" y="821443"/>
                </a:lnTo>
                <a:lnTo>
                  <a:pt x="548747" y="796462"/>
                </a:lnTo>
                <a:lnTo>
                  <a:pt x="582419" y="765173"/>
                </a:lnTo>
                <a:lnTo>
                  <a:pt x="611080" y="727946"/>
                </a:lnTo>
                <a:lnTo>
                  <a:pt x="888234" y="727946"/>
                </a:lnTo>
                <a:lnTo>
                  <a:pt x="888234" y="637792"/>
                </a:lnTo>
                <a:lnTo>
                  <a:pt x="447462" y="637792"/>
                </a:lnTo>
                <a:lnTo>
                  <a:pt x="401598" y="631853"/>
                </a:lnTo>
                <a:lnTo>
                  <a:pt x="363911" y="615224"/>
                </a:lnTo>
                <a:lnTo>
                  <a:pt x="333993" y="589688"/>
                </a:lnTo>
                <a:lnTo>
                  <a:pt x="311435" y="557026"/>
                </a:lnTo>
                <a:lnTo>
                  <a:pt x="295828" y="519020"/>
                </a:lnTo>
                <a:lnTo>
                  <a:pt x="286764" y="477451"/>
                </a:lnTo>
                <a:lnTo>
                  <a:pt x="283946" y="435766"/>
                </a:lnTo>
                <a:lnTo>
                  <a:pt x="283834" y="434101"/>
                </a:lnTo>
                <a:lnTo>
                  <a:pt x="286389" y="388954"/>
                </a:lnTo>
                <a:lnTo>
                  <a:pt x="286419" y="388433"/>
                </a:lnTo>
                <a:lnTo>
                  <a:pt x="294699" y="344341"/>
                </a:lnTo>
                <a:lnTo>
                  <a:pt x="309463" y="303813"/>
                </a:lnTo>
                <a:lnTo>
                  <a:pt x="331499" y="268833"/>
                </a:lnTo>
                <a:lnTo>
                  <a:pt x="361596" y="241389"/>
                </a:lnTo>
                <a:lnTo>
                  <a:pt x="400543" y="223466"/>
                </a:lnTo>
                <a:lnTo>
                  <a:pt x="449127" y="217050"/>
                </a:lnTo>
                <a:lnTo>
                  <a:pt x="888234" y="217050"/>
                </a:lnTo>
                <a:lnTo>
                  <a:pt x="888234" y="133566"/>
                </a:lnTo>
                <a:lnTo>
                  <a:pt x="612745" y="133566"/>
                </a:lnTo>
                <a:lnTo>
                  <a:pt x="585353" y="92950"/>
                </a:lnTo>
                <a:lnTo>
                  <a:pt x="553322" y="59614"/>
                </a:lnTo>
                <a:lnTo>
                  <a:pt x="516744" y="33603"/>
                </a:lnTo>
                <a:lnTo>
                  <a:pt x="475714" y="14966"/>
                </a:lnTo>
                <a:lnTo>
                  <a:pt x="430324" y="3749"/>
                </a:lnTo>
                <a:lnTo>
                  <a:pt x="380669" y="0"/>
                </a:lnTo>
                <a:close/>
              </a:path>
              <a:path w="888365" h="1195704">
                <a:moveTo>
                  <a:pt x="888234" y="217050"/>
                </a:moveTo>
                <a:lnTo>
                  <a:pt x="449127" y="217050"/>
                </a:lnTo>
                <a:lnTo>
                  <a:pt x="499158" y="223466"/>
                </a:lnTo>
                <a:lnTo>
                  <a:pt x="498696" y="223466"/>
                </a:lnTo>
                <a:lnTo>
                  <a:pt x="538374" y="241135"/>
                </a:lnTo>
                <a:lnTo>
                  <a:pt x="569420" y="268437"/>
                </a:lnTo>
                <a:lnTo>
                  <a:pt x="592348" y="303420"/>
                </a:lnTo>
                <a:lnTo>
                  <a:pt x="607883" y="344341"/>
                </a:lnTo>
                <a:lnTo>
                  <a:pt x="616548" y="388433"/>
                </a:lnTo>
                <a:lnTo>
                  <a:pt x="616650" y="388954"/>
                </a:lnTo>
                <a:lnTo>
                  <a:pt x="619327" y="434101"/>
                </a:lnTo>
                <a:lnTo>
                  <a:pt x="619426" y="435766"/>
                </a:lnTo>
                <a:lnTo>
                  <a:pt x="616208" y="481127"/>
                </a:lnTo>
                <a:lnTo>
                  <a:pt x="606361" y="523276"/>
                </a:lnTo>
                <a:lnTo>
                  <a:pt x="589592" y="560840"/>
                </a:lnTo>
                <a:lnTo>
                  <a:pt x="565610" y="592447"/>
                </a:lnTo>
                <a:lnTo>
                  <a:pt x="534122" y="616723"/>
                </a:lnTo>
                <a:lnTo>
                  <a:pt x="494837" y="632296"/>
                </a:lnTo>
                <a:lnTo>
                  <a:pt x="447462" y="637792"/>
                </a:lnTo>
                <a:lnTo>
                  <a:pt x="888234" y="637792"/>
                </a:lnTo>
                <a:lnTo>
                  <a:pt x="888234" y="217050"/>
                </a:lnTo>
                <a:close/>
              </a:path>
              <a:path w="888365" h="1195704">
                <a:moveTo>
                  <a:pt x="888234" y="25135"/>
                </a:moveTo>
                <a:lnTo>
                  <a:pt x="616085" y="25135"/>
                </a:lnTo>
                <a:lnTo>
                  <a:pt x="616085" y="133566"/>
                </a:lnTo>
                <a:lnTo>
                  <a:pt x="888234" y="133566"/>
                </a:lnTo>
                <a:lnTo>
                  <a:pt x="888234" y="25135"/>
                </a:lnTo>
                <a:close/>
              </a:path>
            </a:pathLst>
          </a:custGeom>
          <a:solidFill>
            <a:srgbClr val="FFFFFF"/>
          </a:solidFill>
        </p:spPr>
        <p:txBody>
          <a:bodyPr wrap="square" lIns="0" tIns="0" rIns="0" bIns="0" rtlCol="0"/>
          <a:lstStyle/>
          <a:p>
            <a:endParaRPr/>
          </a:p>
        </p:txBody>
      </p:sp>
      <p:sp>
        <p:nvSpPr>
          <p:cNvPr id="24" name="bg object 24"/>
          <p:cNvSpPr/>
          <p:nvPr/>
        </p:nvSpPr>
        <p:spPr>
          <a:xfrm>
            <a:off x="7514895" y="7336675"/>
            <a:ext cx="920750" cy="916940"/>
          </a:xfrm>
          <a:custGeom>
            <a:avLst/>
            <a:gdLst/>
            <a:ahLst/>
            <a:cxnLst/>
            <a:rect l="l" t="t" r="r" b="b"/>
            <a:pathLst>
              <a:path w="920750" h="916940">
                <a:moveTo>
                  <a:pt x="467483" y="0"/>
                </a:moveTo>
                <a:lnTo>
                  <a:pt x="420138" y="2202"/>
                </a:lnTo>
                <a:lnTo>
                  <a:pt x="374057" y="8696"/>
                </a:lnTo>
                <a:lnTo>
                  <a:pt x="329487" y="19314"/>
                </a:lnTo>
                <a:lnTo>
                  <a:pt x="286676" y="33886"/>
                </a:lnTo>
                <a:lnTo>
                  <a:pt x="245869" y="52245"/>
                </a:lnTo>
                <a:lnTo>
                  <a:pt x="207315" y="74220"/>
                </a:lnTo>
                <a:lnTo>
                  <a:pt x="171261" y="99644"/>
                </a:lnTo>
                <a:lnTo>
                  <a:pt x="137952" y="128348"/>
                </a:lnTo>
                <a:lnTo>
                  <a:pt x="107637" y="160162"/>
                </a:lnTo>
                <a:lnTo>
                  <a:pt x="80562" y="194919"/>
                </a:lnTo>
                <a:lnTo>
                  <a:pt x="56975" y="232449"/>
                </a:lnTo>
                <a:lnTo>
                  <a:pt x="37123" y="272584"/>
                </a:lnTo>
                <a:lnTo>
                  <a:pt x="21252" y="315155"/>
                </a:lnTo>
                <a:lnTo>
                  <a:pt x="9610" y="359994"/>
                </a:lnTo>
                <a:lnTo>
                  <a:pt x="2443" y="406930"/>
                </a:lnTo>
                <a:lnTo>
                  <a:pt x="0" y="455797"/>
                </a:lnTo>
                <a:lnTo>
                  <a:pt x="2225" y="508846"/>
                </a:lnTo>
                <a:lnTo>
                  <a:pt x="8801" y="559004"/>
                </a:lnTo>
                <a:lnTo>
                  <a:pt x="19579" y="606199"/>
                </a:lnTo>
                <a:lnTo>
                  <a:pt x="34409" y="650356"/>
                </a:lnTo>
                <a:lnTo>
                  <a:pt x="53143" y="691402"/>
                </a:lnTo>
                <a:lnTo>
                  <a:pt x="75630" y="729264"/>
                </a:lnTo>
                <a:lnTo>
                  <a:pt x="101723" y="763869"/>
                </a:lnTo>
                <a:lnTo>
                  <a:pt x="131272" y="795143"/>
                </a:lnTo>
                <a:lnTo>
                  <a:pt x="164127" y="823012"/>
                </a:lnTo>
                <a:lnTo>
                  <a:pt x="200139" y="847404"/>
                </a:lnTo>
                <a:lnTo>
                  <a:pt x="239160" y="868244"/>
                </a:lnTo>
                <a:lnTo>
                  <a:pt x="281039" y="885460"/>
                </a:lnTo>
                <a:lnTo>
                  <a:pt x="325629" y="898978"/>
                </a:lnTo>
                <a:lnTo>
                  <a:pt x="372778" y="908725"/>
                </a:lnTo>
                <a:lnTo>
                  <a:pt x="422340" y="914627"/>
                </a:lnTo>
                <a:lnTo>
                  <a:pt x="474163" y="916610"/>
                </a:lnTo>
                <a:lnTo>
                  <a:pt x="522334" y="914786"/>
                </a:lnTo>
                <a:lnTo>
                  <a:pt x="569723" y="909251"/>
                </a:lnTo>
                <a:lnTo>
                  <a:pt x="615896" y="899914"/>
                </a:lnTo>
                <a:lnTo>
                  <a:pt x="660416" y="886680"/>
                </a:lnTo>
                <a:lnTo>
                  <a:pt x="702849" y="869458"/>
                </a:lnTo>
                <a:lnTo>
                  <a:pt x="742761" y="848154"/>
                </a:lnTo>
                <a:lnTo>
                  <a:pt x="779716" y="822677"/>
                </a:lnTo>
                <a:lnTo>
                  <a:pt x="813280" y="792933"/>
                </a:lnTo>
                <a:lnTo>
                  <a:pt x="843018" y="758829"/>
                </a:lnTo>
                <a:lnTo>
                  <a:pt x="865632" y="724606"/>
                </a:lnTo>
                <a:lnTo>
                  <a:pt x="477503" y="724606"/>
                </a:lnTo>
                <a:lnTo>
                  <a:pt x="429186" y="719913"/>
                </a:lnTo>
                <a:lnTo>
                  <a:pt x="387413" y="706283"/>
                </a:lnTo>
                <a:lnTo>
                  <a:pt x="352387" y="684387"/>
                </a:lnTo>
                <a:lnTo>
                  <a:pt x="324313" y="654898"/>
                </a:lnTo>
                <a:lnTo>
                  <a:pt x="303393" y="618489"/>
                </a:lnTo>
                <a:lnTo>
                  <a:pt x="289832" y="575831"/>
                </a:lnTo>
                <a:lnTo>
                  <a:pt x="283834" y="527596"/>
                </a:lnTo>
                <a:lnTo>
                  <a:pt x="919951" y="527596"/>
                </a:lnTo>
                <a:lnTo>
                  <a:pt x="920560" y="476399"/>
                </a:lnTo>
                <a:lnTo>
                  <a:pt x="917685" y="426661"/>
                </a:lnTo>
                <a:lnTo>
                  <a:pt x="911342" y="378596"/>
                </a:lnTo>
                <a:lnTo>
                  <a:pt x="909303" y="368983"/>
                </a:lnTo>
                <a:lnTo>
                  <a:pt x="283834" y="368983"/>
                </a:lnTo>
                <a:lnTo>
                  <a:pt x="296276" y="319353"/>
                </a:lnTo>
                <a:lnTo>
                  <a:pt x="316603" y="276353"/>
                </a:lnTo>
                <a:lnTo>
                  <a:pt x="344352" y="241051"/>
                </a:lnTo>
                <a:lnTo>
                  <a:pt x="379057" y="214514"/>
                </a:lnTo>
                <a:lnTo>
                  <a:pt x="420255" y="197810"/>
                </a:lnTo>
                <a:lnTo>
                  <a:pt x="467483" y="192004"/>
                </a:lnTo>
                <a:lnTo>
                  <a:pt x="841793" y="192004"/>
                </a:lnTo>
                <a:lnTo>
                  <a:pt x="828167" y="170773"/>
                </a:lnTo>
                <a:lnTo>
                  <a:pt x="801355" y="137194"/>
                </a:lnTo>
                <a:lnTo>
                  <a:pt x="771189" y="106770"/>
                </a:lnTo>
                <a:lnTo>
                  <a:pt x="737685" y="79716"/>
                </a:lnTo>
                <a:lnTo>
                  <a:pt x="700860" y="56242"/>
                </a:lnTo>
                <a:lnTo>
                  <a:pt x="660729" y="36560"/>
                </a:lnTo>
                <a:lnTo>
                  <a:pt x="617310" y="20883"/>
                </a:lnTo>
                <a:lnTo>
                  <a:pt x="570618" y="9422"/>
                </a:lnTo>
                <a:lnTo>
                  <a:pt x="520670" y="2391"/>
                </a:lnTo>
                <a:lnTo>
                  <a:pt x="467483" y="0"/>
                </a:lnTo>
                <a:close/>
              </a:path>
              <a:path w="920750" h="916940">
                <a:moveTo>
                  <a:pt x="904925" y="629436"/>
                </a:moveTo>
                <a:lnTo>
                  <a:pt x="639456" y="629436"/>
                </a:lnTo>
                <a:lnTo>
                  <a:pt x="612509" y="671071"/>
                </a:lnTo>
                <a:lnTo>
                  <a:pt x="574135" y="700812"/>
                </a:lnTo>
                <a:lnTo>
                  <a:pt x="527933" y="718657"/>
                </a:lnTo>
                <a:lnTo>
                  <a:pt x="477503" y="724606"/>
                </a:lnTo>
                <a:lnTo>
                  <a:pt x="865632" y="724606"/>
                </a:lnTo>
                <a:lnTo>
                  <a:pt x="868494" y="720274"/>
                </a:lnTo>
                <a:lnTo>
                  <a:pt x="889275" y="677174"/>
                </a:lnTo>
                <a:lnTo>
                  <a:pt x="904925" y="629436"/>
                </a:lnTo>
                <a:close/>
              </a:path>
              <a:path w="920750" h="916940">
                <a:moveTo>
                  <a:pt x="841793" y="192004"/>
                </a:moveTo>
                <a:lnTo>
                  <a:pt x="467483" y="192004"/>
                </a:lnTo>
                <a:lnTo>
                  <a:pt x="512672" y="198388"/>
                </a:lnTo>
                <a:lnTo>
                  <a:pt x="552388" y="216366"/>
                </a:lnTo>
                <a:lnTo>
                  <a:pt x="585611" y="244177"/>
                </a:lnTo>
                <a:lnTo>
                  <a:pt x="611321" y="280057"/>
                </a:lnTo>
                <a:lnTo>
                  <a:pt x="628496" y="322247"/>
                </a:lnTo>
                <a:lnTo>
                  <a:pt x="636116" y="368983"/>
                </a:lnTo>
                <a:lnTo>
                  <a:pt x="909303" y="368983"/>
                </a:lnTo>
                <a:lnTo>
                  <a:pt x="901546" y="332415"/>
                </a:lnTo>
                <a:lnTo>
                  <a:pt x="888314" y="288330"/>
                </a:lnTo>
                <a:lnTo>
                  <a:pt x="871663" y="246554"/>
                </a:lnTo>
                <a:lnTo>
                  <a:pt x="851608" y="207297"/>
                </a:lnTo>
                <a:lnTo>
                  <a:pt x="841793" y="192004"/>
                </a:lnTo>
                <a:close/>
              </a:path>
            </a:pathLst>
          </a:custGeom>
          <a:solidFill>
            <a:srgbClr val="FFFFFF"/>
          </a:solidFill>
        </p:spPr>
        <p:txBody>
          <a:bodyPr wrap="square" lIns="0" tIns="0" rIns="0" bIns="0" rtlCol="0"/>
          <a:lstStyle/>
          <a:p>
            <a:endParaRPr/>
          </a:p>
        </p:txBody>
      </p:sp>
      <p:sp>
        <p:nvSpPr>
          <p:cNvPr id="25" name="bg object 25"/>
          <p:cNvSpPr/>
          <p:nvPr/>
        </p:nvSpPr>
        <p:spPr>
          <a:xfrm>
            <a:off x="3226809" y="5768226"/>
            <a:ext cx="1297305" cy="1240155"/>
          </a:xfrm>
          <a:custGeom>
            <a:avLst/>
            <a:gdLst/>
            <a:ahLst/>
            <a:cxnLst/>
            <a:rect l="l" t="t" r="r" b="b"/>
            <a:pathLst>
              <a:path w="1297304" h="1240154">
                <a:moveTo>
                  <a:pt x="1296923" y="0"/>
                </a:moveTo>
                <a:lnTo>
                  <a:pt x="883721" y="0"/>
                </a:lnTo>
                <a:lnTo>
                  <a:pt x="654430" y="819242"/>
                </a:lnTo>
                <a:lnTo>
                  <a:pt x="649655" y="819242"/>
                </a:lnTo>
                <a:lnTo>
                  <a:pt x="422751" y="0"/>
                </a:lnTo>
                <a:lnTo>
                  <a:pt x="0" y="0"/>
                </a:lnTo>
                <a:lnTo>
                  <a:pt x="413202" y="1239606"/>
                </a:lnTo>
                <a:lnTo>
                  <a:pt x="881334" y="1239606"/>
                </a:lnTo>
                <a:lnTo>
                  <a:pt x="1296923" y="0"/>
                </a:lnTo>
                <a:close/>
              </a:path>
            </a:pathLst>
          </a:custGeom>
          <a:solidFill>
            <a:srgbClr val="FFFFFF"/>
          </a:solidFill>
        </p:spPr>
        <p:txBody>
          <a:bodyPr wrap="square" lIns="0" tIns="0" rIns="0" bIns="0" rtlCol="0"/>
          <a:lstStyle/>
          <a:p>
            <a:endParaRPr/>
          </a:p>
        </p:txBody>
      </p:sp>
      <p:sp>
        <p:nvSpPr>
          <p:cNvPr id="26" name="bg object 26"/>
          <p:cNvSpPr/>
          <p:nvPr/>
        </p:nvSpPr>
        <p:spPr>
          <a:xfrm>
            <a:off x="5768131" y="5732406"/>
            <a:ext cx="1263650" cy="1311275"/>
          </a:xfrm>
          <a:custGeom>
            <a:avLst/>
            <a:gdLst/>
            <a:ahLst/>
            <a:cxnLst/>
            <a:rect l="l" t="t" r="r" b="b"/>
            <a:pathLst>
              <a:path w="1263650" h="1311275">
                <a:moveTo>
                  <a:pt x="1193243" y="262735"/>
                </a:moveTo>
                <a:lnTo>
                  <a:pt x="632944" y="262735"/>
                </a:lnTo>
                <a:lnTo>
                  <a:pt x="676475" y="265820"/>
                </a:lnTo>
                <a:lnTo>
                  <a:pt x="720870" y="275472"/>
                </a:lnTo>
                <a:lnTo>
                  <a:pt x="762213" y="292289"/>
                </a:lnTo>
                <a:lnTo>
                  <a:pt x="796591" y="316869"/>
                </a:lnTo>
                <a:lnTo>
                  <a:pt x="820089" y="349808"/>
                </a:lnTo>
                <a:lnTo>
                  <a:pt x="828791" y="391705"/>
                </a:lnTo>
                <a:lnTo>
                  <a:pt x="821737" y="439847"/>
                </a:lnTo>
                <a:lnTo>
                  <a:pt x="801024" y="472316"/>
                </a:lnTo>
                <a:lnTo>
                  <a:pt x="767323" y="493142"/>
                </a:lnTo>
                <a:lnTo>
                  <a:pt x="721307" y="506351"/>
                </a:lnTo>
                <a:lnTo>
                  <a:pt x="681954" y="513669"/>
                </a:lnTo>
                <a:lnTo>
                  <a:pt x="640984" y="520187"/>
                </a:lnTo>
                <a:lnTo>
                  <a:pt x="467653" y="544144"/>
                </a:lnTo>
                <a:lnTo>
                  <a:pt x="423640" y="551079"/>
                </a:lnTo>
                <a:lnTo>
                  <a:pt x="380029" y="558981"/>
                </a:lnTo>
                <a:lnTo>
                  <a:pt x="337155" y="568145"/>
                </a:lnTo>
                <a:lnTo>
                  <a:pt x="295355" y="578866"/>
                </a:lnTo>
                <a:lnTo>
                  <a:pt x="254966" y="591440"/>
                </a:lnTo>
                <a:lnTo>
                  <a:pt x="216323" y="606159"/>
                </a:lnTo>
                <a:lnTo>
                  <a:pt x="179764" y="623321"/>
                </a:lnTo>
                <a:lnTo>
                  <a:pt x="145624" y="643218"/>
                </a:lnTo>
                <a:lnTo>
                  <a:pt x="114241" y="666146"/>
                </a:lnTo>
                <a:lnTo>
                  <a:pt x="85951" y="692399"/>
                </a:lnTo>
                <a:lnTo>
                  <a:pt x="61090" y="722273"/>
                </a:lnTo>
                <a:lnTo>
                  <a:pt x="39995" y="756062"/>
                </a:lnTo>
                <a:lnTo>
                  <a:pt x="23001" y="794061"/>
                </a:lnTo>
                <a:lnTo>
                  <a:pt x="10447" y="836565"/>
                </a:lnTo>
                <a:lnTo>
                  <a:pt x="2667" y="883867"/>
                </a:lnTo>
                <a:lnTo>
                  <a:pt x="0" y="936264"/>
                </a:lnTo>
                <a:lnTo>
                  <a:pt x="2811" y="989004"/>
                </a:lnTo>
                <a:lnTo>
                  <a:pt x="11009" y="1037505"/>
                </a:lnTo>
                <a:lnTo>
                  <a:pt x="24323" y="1081965"/>
                </a:lnTo>
                <a:lnTo>
                  <a:pt x="42448" y="1122367"/>
                </a:lnTo>
                <a:lnTo>
                  <a:pt x="65085" y="1158748"/>
                </a:lnTo>
                <a:lnTo>
                  <a:pt x="91937" y="1191144"/>
                </a:lnTo>
                <a:lnTo>
                  <a:pt x="122705" y="1219592"/>
                </a:lnTo>
                <a:lnTo>
                  <a:pt x="157093" y="1244128"/>
                </a:lnTo>
                <a:lnTo>
                  <a:pt x="194802" y="1264789"/>
                </a:lnTo>
                <a:lnTo>
                  <a:pt x="235535" y="1281612"/>
                </a:lnTo>
                <a:lnTo>
                  <a:pt x="278994" y="1294632"/>
                </a:lnTo>
                <a:lnTo>
                  <a:pt x="324881" y="1303887"/>
                </a:lnTo>
                <a:lnTo>
                  <a:pt x="372900" y="1309414"/>
                </a:lnTo>
                <a:lnTo>
                  <a:pt x="422751" y="1311248"/>
                </a:lnTo>
                <a:lnTo>
                  <a:pt x="472301" y="1309622"/>
                </a:lnTo>
                <a:lnTo>
                  <a:pt x="521908" y="1304616"/>
                </a:lnTo>
                <a:lnTo>
                  <a:pt x="571103" y="1296032"/>
                </a:lnTo>
                <a:lnTo>
                  <a:pt x="619412" y="1283674"/>
                </a:lnTo>
                <a:lnTo>
                  <a:pt x="666365" y="1267345"/>
                </a:lnTo>
                <a:lnTo>
                  <a:pt x="711489" y="1246849"/>
                </a:lnTo>
                <a:lnTo>
                  <a:pt x="754314" y="1221990"/>
                </a:lnTo>
                <a:lnTo>
                  <a:pt x="794368" y="1192570"/>
                </a:lnTo>
                <a:lnTo>
                  <a:pt x="831178" y="1158394"/>
                </a:lnTo>
                <a:lnTo>
                  <a:pt x="1227661" y="1158394"/>
                </a:lnTo>
                <a:lnTo>
                  <a:pt x="1221693" y="1119283"/>
                </a:lnTo>
                <a:lnTo>
                  <a:pt x="1217491" y="1065067"/>
                </a:lnTo>
                <a:lnTo>
                  <a:pt x="1217359" y="1060470"/>
                </a:lnTo>
                <a:lnTo>
                  <a:pt x="575615" y="1060470"/>
                </a:lnTo>
                <a:lnTo>
                  <a:pt x="531540" y="1056998"/>
                </a:lnTo>
                <a:lnTo>
                  <a:pt x="491313" y="1046227"/>
                </a:lnTo>
                <a:lnTo>
                  <a:pt x="456792" y="1027627"/>
                </a:lnTo>
                <a:lnTo>
                  <a:pt x="429834" y="1000666"/>
                </a:lnTo>
                <a:lnTo>
                  <a:pt x="412298" y="964815"/>
                </a:lnTo>
                <a:lnTo>
                  <a:pt x="406039" y="919542"/>
                </a:lnTo>
                <a:lnTo>
                  <a:pt x="414714" y="867614"/>
                </a:lnTo>
                <a:lnTo>
                  <a:pt x="438751" y="827949"/>
                </a:lnTo>
                <a:lnTo>
                  <a:pt x="475169" y="798486"/>
                </a:lnTo>
                <a:lnTo>
                  <a:pt x="520988" y="777162"/>
                </a:lnTo>
                <a:lnTo>
                  <a:pt x="573228" y="761913"/>
                </a:lnTo>
                <a:lnTo>
                  <a:pt x="627742" y="749226"/>
                </a:lnTo>
                <a:lnTo>
                  <a:pt x="683173" y="738371"/>
                </a:lnTo>
                <a:lnTo>
                  <a:pt x="736425" y="727173"/>
                </a:lnTo>
                <a:lnTo>
                  <a:pt x="784404" y="713454"/>
                </a:lnTo>
                <a:lnTo>
                  <a:pt x="824016" y="695036"/>
                </a:lnTo>
                <a:lnTo>
                  <a:pt x="1215722" y="695036"/>
                </a:lnTo>
                <a:lnTo>
                  <a:pt x="1215722" y="415589"/>
                </a:lnTo>
                <a:lnTo>
                  <a:pt x="1213139" y="359725"/>
                </a:lnTo>
                <a:lnTo>
                  <a:pt x="1205572" y="308866"/>
                </a:lnTo>
                <a:lnTo>
                  <a:pt x="1193308" y="262895"/>
                </a:lnTo>
                <a:lnTo>
                  <a:pt x="1193243" y="262735"/>
                </a:lnTo>
                <a:close/>
              </a:path>
              <a:path w="1263650" h="1311275">
                <a:moveTo>
                  <a:pt x="1227661" y="1158394"/>
                </a:moveTo>
                <a:lnTo>
                  <a:pt x="831178" y="1158394"/>
                </a:lnTo>
                <a:lnTo>
                  <a:pt x="834909" y="1188436"/>
                </a:lnTo>
                <a:lnTo>
                  <a:pt x="839535" y="1217805"/>
                </a:lnTo>
                <a:lnTo>
                  <a:pt x="845993" y="1246849"/>
                </a:lnTo>
                <a:lnTo>
                  <a:pt x="855062" y="1275427"/>
                </a:lnTo>
                <a:lnTo>
                  <a:pt x="1263490" y="1275427"/>
                </a:lnTo>
                <a:lnTo>
                  <a:pt x="1243365" y="1225193"/>
                </a:lnTo>
                <a:lnTo>
                  <a:pt x="1229875" y="1172902"/>
                </a:lnTo>
                <a:lnTo>
                  <a:pt x="1227715" y="1158748"/>
                </a:lnTo>
                <a:lnTo>
                  <a:pt x="1227661" y="1158394"/>
                </a:lnTo>
                <a:close/>
              </a:path>
              <a:path w="1263650" h="1311275">
                <a:moveTo>
                  <a:pt x="1215722" y="695036"/>
                </a:moveTo>
                <a:lnTo>
                  <a:pt x="824016" y="695036"/>
                </a:lnTo>
                <a:lnTo>
                  <a:pt x="824219" y="713454"/>
                </a:lnTo>
                <a:lnTo>
                  <a:pt x="824316" y="722273"/>
                </a:lnTo>
                <a:lnTo>
                  <a:pt x="824370" y="727173"/>
                </a:lnTo>
                <a:lnTo>
                  <a:pt x="824493" y="738371"/>
                </a:lnTo>
                <a:lnTo>
                  <a:pt x="824613" y="749226"/>
                </a:lnTo>
                <a:lnTo>
                  <a:pt x="821552" y="820200"/>
                </a:lnTo>
                <a:lnTo>
                  <a:pt x="814194" y="872350"/>
                </a:lnTo>
                <a:lnTo>
                  <a:pt x="802422" y="917759"/>
                </a:lnTo>
                <a:lnTo>
                  <a:pt x="785987" y="956590"/>
                </a:lnTo>
                <a:lnTo>
                  <a:pt x="764643" y="989004"/>
                </a:lnTo>
                <a:lnTo>
                  <a:pt x="706237" y="1035227"/>
                </a:lnTo>
                <a:lnTo>
                  <a:pt x="668679" y="1049358"/>
                </a:lnTo>
                <a:lnTo>
                  <a:pt x="625221" y="1057719"/>
                </a:lnTo>
                <a:lnTo>
                  <a:pt x="575615" y="1060470"/>
                </a:lnTo>
                <a:lnTo>
                  <a:pt x="1217359" y="1060470"/>
                </a:lnTo>
                <a:lnTo>
                  <a:pt x="1216062" y="1015162"/>
                </a:lnTo>
                <a:lnTo>
                  <a:pt x="1215943" y="1010983"/>
                </a:lnTo>
                <a:lnTo>
                  <a:pt x="1215851" y="989004"/>
                </a:lnTo>
                <a:lnTo>
                  <a:pt x="1215751" y="964815"/>
                </a:lnTo>
                <a:lnTo>
                  <a:pt x="1215722" y="695036"/>
                </a:lnTo>
                <a:close/>
              </a:path>
              <a:path w="1263650" h="1311275">
                <a:moveTo>
                  <a:pt x="637708" y="0"/>
                </a:moveTo>
                <a:lnTo>
                  <a:pt x="584825" y="1147"/>
                </a:lnTo>
                <a:lnTo>
                  <a:pt x="532138" y="4702"/>
                </a:lnTo>
                <a:lnTo>
                  <a:pt x="480066" y="10832"/>
                </a:lnTo>
                <a:lnTo>
                  <a:pt x="429028" y="19704"/>
                </a:lnTo>
                <a:lnTo>
                  <a:pt x="379446" y="31488"/>
                </a:lnTo>
                <a:lnTo>
                  <a:pt x="331738" y="46351"/>
                </a:lnTo>
                <a:lnTo>
                  <a:pt x="286324" y="64461"/>
                </a:lnTo>
                <a:lnTo>
                  <a:pt x="243626" y="85986"/>
                </a:lnTo>
                <a:lnTo>
                  <a:pt x="204062" y="112103"/>
                </a:lnTo>
                <a:lnTo>
                  <a:pt x="168053" y="142223"/>
                </a:lnTo>
                <a:lnTo>
                  <a:pt x="136019" y="176542"/>
                </a:lnTo>
                <a:lnTo>
                  <a:pt x="108380" y="215256"/>
                </a:lnTo>
                <a:lnTo>
                  <a:pt x="85555" y="258561"/>
                </a:lnTo>
                <a:lnTo>
                  <a:pt x="67965" y="306652"/>
                </a:lnTo>
                <a:lnTo>
                  <a:pt x="56028" y="359725"/>
                </a:lnTo>
                <a:lnTo>
                  <a:pt x="50166" y="417976"/>
                </a:lnTo>
                <a:lnTo>
                  <a:pt x="429924" y="417976"/>
                </a:lnTo>
                <a:lnTo>
                  <a:pt x="443798" y="369985"/>
                </a:lnTo>
                <a:lnTo>
                  <a:pt x="466100" y="331019"/>
                </a:lnTo>
                <a:lnTo>
                  <a:pt x="496499" y="300945"/>
                </a:lnTo>
                <a:lnTo>
                  <a:pt x="534660" y="279628"/>
                </a:lnTo>
                <a:lnTo>
                  <a:pt x="580253" y="266936"/>
                </a:lnTo>
                <a:lnTo>
                  <a:pt x="632944" y="262735"/>
                </a:lnTo>
                <a:lnTo>
                  <a:pt x="1193243" y="262735"/>
                </a:lnTo>
                <a:lnTo>
                  <a:pt x="1176629" y="221546"/>
                </a:lnTo>
                <a:lnTo>
                  <a:pt x="1155816" y="184590"/>
                </a:lnTo>
                <a:lnTo>
                  <a:pt x="1131153" y="151799"/>
                </a:lnTo>
                <a:lnTo>
                  <a:pt x="1102922" y="122945"/>
                </a:lnTo>
                <a:lnTo>
                  <a:pt x="1071406" y="97799"/>
                </a:lnTo>
                <a:lnTo>
                  <a:pt x="1036887" y="76132"/>
                </a:lnTo>
                <a:lnTo>
                  <a:pt x="999647" y="57716"/>
                </a:lnTo>
                <a:lnTo>
                  <a:pt x="959970" y="42323"/>
                </a:lnTo>
                <a:lnTo>
                  <a:pt x="918138" y="29723"/>
                </a:lnTo>
                <a:lnTo>
                  <a:pt x="874501" y="19704"/>
                </a:lnTo>
                <a:lnTo>
                  <a:pt x="829137" y="11991"/>
                </a:lnTo>
                <a:lnTo>
                  <a:pt x="782535" y="6402"/>
                </a:lnTo>
                <a:lnTo>
                  <a:pt x="734907" y="2693"/>
                </a:lnTo>
                <a:lnTo>
                  <a:pt x="686537" y="635"/>
                </a:lnTo>
                <a:lnTo>
                  <a:pt x="637708" y="0"/>
                </a:lnTo>
                <a:close/>
              </a:path>
            </a:pathLst>
          </a:custGeom>
          <a:solidFill>
            <a:srgbClr val="FFFFFF"/>
          </a:solidFill>
        </p:spPr>
        <p:txBody>
          <a:bodyPr wrap="square" lIns="0" tIns="0" rIns="0" bIns="0" rtlCol="0"/>
          <a:lstStyle/>
          <a:p>
            <a:endParaRPr/>
          </a:p>
        </p:txBody>
      </p:sp>
      <p:sp>
        <p:nvSpPr>
          <p:cNvPr id="27" name="bg object 27"/>
          <p:cNvSpPr/>
          <p:nvPr/>
        </p:nvSpPr>
        <p:spPr>
          <a:xfrm>
            <a:off x="7098348" y="5868631"/>
            <a:ext cx="1134745" cy="1139190"/>
          </a:xfrm>
          <a:custGeom>
            <a:avLst/>
            <a:gdLst/>
            <a:ahLst/>
            <a:cxnLst/>
            <a:rect l="l" t="t" r="r" b="b"/>
            <a:pathLst>
              <a:path w="1134745" h="1139190">
                <a:moveTo>
                  <a:pt x="1134694" y="407670"/>
                </a:moveTo>
                <a:lnTo>
                  <a:pt x="729462" y="407670"/>
                </a:lnTo>
                <a:lnTo>
                  <a:pt x="729462" y="0"/>
                </a:lnTo>
                <a:lnTo>
                  <a:pt x="405244" y="0"/>
                </a:lnTo>
                <a:lnTo>
                  <a:pt x="405244" y="407670"/>
                </a:lnTo>
                <a:lnTo>
                  <a:pt x="0" y="407670"/>
                </a:lnTo>
                <a:lnTo>
                  <a:pt x="0" y="731520"/>
                </a:lnTo>
                <a:lnTo>
                  <a:pt x="405244" y="731520"/>
                </a:lnTo>
                <a:lnTo>
                  <a:pt x="405244" y="1139190"/>
                </a:lnTo>
                <a:lnTo>
                  <a:pt x="729462" y="1139190"/>
                </a:lnTo>
                <a:lnTo>
                  <a:pt x="729462" y="731520"/>
                </a:lnTo>
                <a:lnTo>
                  <a:pt x="1134694" y="731520"/>
                </a:lnTo>
                <a:lnTo>
                  <a:pt x="1134694" y="407670"/>
                </a:lnTo>
                <a:close/>
              </a:path>
            </a:pathLst>
          </a:custGeom>
          <a:solidFill>
            <a:srgbClr val="FFFFFF"/>
          </a:solidFill>
        </p:spPr>
        <p:txBody>
          <a:bodyPr wrap="square" lIns="0" tIns="0" rIns="0" bIns="0" rtlCol="0"/>
          <a:lstStyle/>
          <a:p>
            <a:endParaRPr/>
          </a:p>
        </p:txBody>
      </p:sp>
      <p:sp>
        <p:nvSpPr>
          <p:cNvPr id="28" name="bg object 28"/>
          <p:cNvSpPr/>
          <p:nvPr/>
        </p:nvSpPr>
        <p:spPr>
          <a:xfrm>
            <a:off x="3365933" y="4788425"/>
            <a:ext cx="835660" cy="860425"/>
          </a:xfrm>
          <a:custGeom>
            <a:avLst/>
            <a:gdLst/>
            <a:ahLst/>
            <a:cxnLst/>
            <a:rect l="l" t="t" r="r" b="b"/>
            <a:pathLst>
              <a:path w="835660" h="860425">
                <a:moveTo>
                  <a:pt x="426227" y="0"/>
                </a:moveTo>
                <a:lnTo>
                  <a:pt x="375205" y="2432"/>
                </a:lnTo>
                <a:lnTo>
                  <a:pt x="326893" y="9598"/>
                </a:lnTo>
                <a:lnTo>
                  <a:pt x="281411" y="21299"/>
                </a:lnTo>
                <a:lnTo>
                  <a:pt x="238880" y="37338"/>
                </a:lnTo>
                <a:lnTo>
                  <a:pt x="199418" y="57517"/>
                </a:lnTo>
                <a:lnTo>
                  <a:pt x="163146" y="81638"/>
                </a:lnTo>
                <a:lnTo>
                  <a:pt x="130183" y="109502"/>
                </a:lnTo>
                <a:lnTo>
                  <a:pt x="100650" y="140914"/>
                </a:lnTo>
                <a:lnTo>
                  <a:pt x="74665" y="175673"/>
                </a:lnTo>
                <a:lnTo>
                  <a:pt x="52350" y="213584"/>
                </a:lnTo>
                <a:lnTo>
                  <a:pt x="33823" y="254447"/>
                </a:lnTo>
                <a:lnTo>
                  <a:pt x="19205" y="298066"/>
                </a:lnTo>
                <a:lnTo>
                  <a:pt x="8615" y="344241"/>
                </a:lnTo>
                <a:lnTo>
                  <a:pt x="2173" y="392776"/>
                </a:lnTo>
                <a:lnTo>
                  <a:pt x="0" y="443473"/>
                </a:lnTo>
                <a:lnTo>
                  <a:pt x="2388" y="492192"/>
                </a:lnTo>
                <a:lnTo>
                  <a:pt x="9412" y="538585"/>
                </a:lnTo>
                <a:lnTo>
                  <a:pt x="20860" y="582498"/>
                </a:lnTo>
                <a:lnTo>
                  <a:pt x="36520" y="623779"/>
                </a:lnTo>
                <a:lnTo>
                  <a:pt x="56180" y="662274"/>
                </a:lnTo>
                <a:lnTo>
                  <a:pt x="79629" y="697830"/>
                </a:lnTo>
                <a:lnTo>
                  <a:pt x="106655" y="730294"/>
                </a:lnTo>
                <a:lnTo>
                  <a:pt x="137047" y="759512"/>
                </a:lnTo>
                <a:lnTo>
                  <a:pt x="170591" y="785332"/>
                </a:lnTo>
                <a:lnTo>
                  <a:pt x="207078" y="807600"/>
                </a:lnTo>
                <a:lnTo>
                  <a:pt x="246295" y="826163"/>
                </a:lnTo>
                <a:lnTo>
                  <a:pt x="288030" y="840867"/>
                </a:lnTo>
                <a:lnTo>
                  <a:pt x="332071" y="851560"/>
                </a:lnTo>
                <a:lnTo>
                  <a:pt x="378208" y="858088"/>
                </a:lnTo>
                <a:lnTo>
                  <a:pt x="426227" y="860298"/>
                </a:lnTo>
                <a:lnTo>
                  <a:pt x="475253" y="858088"/>
                </a:lnTo>
                <a:lnTo>
                  <a:pt x="522340" y="851517"/>
                </a:lnTo>
                <a:lnTo>
                  <a:pt x="567218" y="840675"/>
                </a:lnTo>
                <a:lnTo>
                  <a:pt x="609618" y="825652"/>
                </a:lnTo>
                <a:lnTo>
                  <a:pt x="649271" y="806538"/>
                </a:lnTo>
                <a:lnTo>
                  <a:pt x="685906" y="783422"/>
                </a:lnTo>
                <a:lnTo>
                  <a:pt x="719255" y="756396"/>
                </a:lnTo>
                <a:lnTo>
                  <a:pt x="749047" y="725547"/>
                </a:lnTo>
                <a:lnTo>
                  <a:pt x="775012" y="690967"/>
                </a:lnTo>
                <a:lnTo>
                  <a:pt x="796882" y="652745"/>
                </a:lnTo>
                <a:lnTo>
                  <a:pt x="814386" y="610970"/>
                </a:lnTo>
                <a:lnTo>
                  <a:pt x="827256" y="565734"/>
                </a:lnTo>
                <a:lnTo>
                  <a:pt x="835220" y="517125"/>
                </a:lnTo>
                <a:lnTo>
                  <a:pt x="576663" y="517125"/>
                </a:lnTo>
                <a:lnTo>
                  <a:pt x="564917" y="564725"/>
                </a:lnTo>
                <a:lnTo>
                  <a:pt x="544370" y="603448"/>
                </a:lnTo>
                <a:lnTo>
                  <a:pt x="514495" y="632318"/>
                </a:lnTo>
                <a:lnTo>
                  <a:pt x="474766" y="650357"/>
                </a:lnTo>
                <a:lnTo>
                  <a:pt x="424657" y="656587"/>
                </a:lnTo>
                <a:lnTo>
                  <a:pt x="380368" y="650291"/>
                </a:lnTo>
                <a:lnTo>
                  <a:pt x="343945" y="632703"/>
                </a:lnTo>
                <a:lnTo>
                  <a:pt x="315003" y="605767"/>
                </a:lnTo>
                <a:lnTo>
                  <a:pt x="293160" y="571430"/>
                </a:lnTo>
                <a:lnTo>
                  <a:pt x="278032" y="531638"/>
                </a:lnTo>
                <a:lnTo>
                  <a:pt x="269236" y="488337"/>
                </a:lnTo>
                <a:lnTo>
                  <a:pt x="266389" y="443473"/>
                </a:lnTo>
                <a:lnTo>
                  <a:pt x="267690" y="400778"/>
                </a:lnTo>
                <a:lnTo>
                  <a:pt x="272388" y="358414"/>
                </a:lnTo>
                <a:lnTo>
                  <a:pt x="281677" y="318033"/>
                </a:lnTo>
                <a:lnTo>
                  <a:pt x="296751" y="281288"/>
                </a:lnTo>
                <a:lnTo>
                  <a:pt x="318803" y="249832"/>
                </a:lnTo>
                <a:lnTo>
                  <a:pt x="349026" y="225316"/>
                </a:lnTo>
                <a:lnTo>
                  <a:pt x="388614" y="209395"/>
                </a:lnTo>
                <a:lnTo>
                  <a:pt x="438761" y="203721"/>
                </a:lnTo>
                <a:lnTo>
                  <a:pt x="487289" y="212388"/>
                </a:lnTo>
                <a:lnTo>
                  <a:pt x="528474" y="236627"/>
                </a:lnTo>
                <a:lnTo>
                  <a:pt x="557320" y="273794"/>
                </a:lnTo>
                <a:lnTo>
                  <a:pt x="568830" y="321246"/>
                </a:lnTo>
                <a:lnTo>
                  <a:pt x="827388" y="321246"/>
                </a:lnTo>
                <a:lnTo>
                  <a:pt x="819405" y="269827"/>
                </a:lnTo>
                <a:lnTo>
                  <a:pt x="805181" y="222907"/>
                </a:lnTo>
                <a:lnTo>
                  <a:pt x="785200" y="180481"/>
                </a:lnTo>
                <a:lnTo>
                  <a:pt x="759948" y="142545"/>
                </a:lnTo>
                <a:lnTo>
                  <a:pt x="729907" y="109091"/>
                </a:lnTo>
                <a:lnTo>
                  <a:pt x="695562" y="80116"/>
                </a:lnTo>
                <a:lnTo>
                  <a:pt x="657398" y="55614"/>
                </a:lnTo>
                <a:lnTo>
                  <a:pt x="615898" y="35578"/>
                </a:lnTo>
                <a:lnTo>
                  <a:pt x="571547" y="20004"/>
                </a:lnTo>
                <a:lnTo>
                  <a:pt x="524828" y="8887"/>
                </a:lnTo>
                <a:lnTo>
                  <a:pt x="476227" y="2220"/>
                </a:lnTo>
                <a:lnTo>
                  <a:pt x="426227" y="0"/>
                </a:lnTo>
                <a:close/>
              </a:path>
            </a:pathLst>
          </a:custGeom>
          <a:solidFill>
            <a:srgbClr val="FFFFFF"/>
          </a:solidFill>
        </p:spPr>
        <p:txBody>
          <a:bodyPr wrap="square" lIns="0" tIns="0" rIns="0" bIns="0" rtlCol="0"/>
          <a:lstStyle/>
          <a:p>
            <a:endParaRPr/>
          </a:p>
        </p:txBody>
      </p:sp>
      <p:sp>
        <p:nvSpPr>
          <p:cNvPr id="29" name="bg object 29"/>
          <p:cNvSpPr/>
          <p:nvPr/>
        </p:nvSpPr>
        <p:spPr>
          <a:xfrm>
            <a:off x="4262242" y="4811928"/>
            <a:ext cx="810260" cy="836930"/>
          </a:xfrm>
          <a:custGeom>
            <a:avLst/>
            <a:gdLst/>
            <a:ahLst/>
            <a:cxnLst/>
            <a:rect l="l" t="t" r="r" b="b"/>
            <a:pathLst>
              <a:path w="810260" h="836929">
                <a:moveTo>
                  <a:pt x="810163" y="0"/>
                </a:moveTo>
                <a:lnTo>
                  <a:pt x="543763" y="0"/>
                </a:lnTo>
                <a:lnTo>
                  <a:pt x="543763" y="435641"/>
                </a:lnTo>
                <a:lnTo>
                  <a:pt x="536995" y="499162"/>
                </a:lnTo>
                <a:lnTo>
                  <a:pt x="518866" y="546840"/>
                </a:lnTo>
                <a:lnTo>
                  <a:pt x="492642" y="580589"/>
                </a:lnTo>
                <a:lnTo>
                  <a:pt x="428959" y="613962"/>
                </a:lnTo>
                <a:lnTo>
                  <a:pt x="398029" y="617415"/>
                </a:lnTo>
                <a:lnTo>
                  <a:pt x="351848" y="612639"/>
                </a:lnTo>
                <a:lnTo>
                  <a:pt x="315142" y="597256"/>
                </a:lnTo>
                <a:lnTo>
                  <a:pt x="288364" y="569689"/>
                </a:lnTo>
                <a:lnTo>
                  <a:pt x="271966" y="528357"/>
                </a:lnTo>
                <a:lnTo>
                  <a:pt x="266400" y="471681"/>
                </a:lnTo>
                <a:lnTo>
                  <a:pt x="266400" y="0"/>
                </a:lnTo>
                <a:lnTo>
                  <a:pt x="0" y="0"/>
                </a:lnTo>
                <a:lnTo>
                  <a:pt x="0" y="488917"/>
                </a:lnTo>
                <a:lnTo>
                  <a:pt x="1460" y="540530"/>
                </a:lnTo>
                <a:lnTo>
                  <a:pt x="6072" y="588684"/>
                </a:lnTo>
                <a:lnTo>
                  <a:pt x="14176" y="633181"/>
                </a:lnTo>
                <a:lnTo>
                  <a:pt x="26116" y="673826"/>
                </a:lnTo>
                <a:lnTo>
                  <a:pt x="42235" y="710423"/>
                </a:lnTo>
                <a:lnTo>
                  <a:pt x="62876" y="742777"/>
                </a:lnTo>
                <a:lnTo>
                  <a:pt x="119093" y="793968"/>
                </a:lnTo>
                <a:lnTo>
                  <a:pt x="155355" y="812413"/>
                </a:lnTo>
                <a:lnTo>
                  <a:pt x="197510" y="825832"/>
                </a:lnTo>
                <a:lnTo>
                  <a:pt x="245901" y="834026"/>
                </a:lnTo>
                <a:lnTo>
                  <a:pt x="300870" y="836801"/>
                </a:lnTo>
                <a:lnTo>
                  <a:pt x="348377" y="832586"/>
                </a:lnTo>
                <a:lnTo>
                  <a:pt x="395708" y="820317"/>
                </a:lnTo>
                <a:lnTo>
                  <a:pt x="441124" y="800562"/>
                </a:lnTo>
                <a:lnTo>
                  <a:pt x="482882" y="773884"/>
                </a:lnTo>
                <a:lnTo>
                  <a:pt x="519242" y="740852"/>
                </a:lnTo>
                <a:lnTo>
                  <a:pt x="548464" y="702030"/>
                </a:lnTo>
                <a:lnTo>
                  <a:pt x="551595" y="702030"/>
                </a:lnTo>
                <a:lnTo>
                  <a:pt x="551595" y="813294"/>
                </a:lnTo>
                <a:lnTo>
                  <a:pt x="810163" y="813294"/>
                </a:lnTo>
                <a:lnTo>
                  <a:pt x="810163" y="0"/>
                </a:lnTo>
                <a:close/>
              </a:path>
            </a:pathLst>
          </a:custGeom>
          <a:solidFill>
            <a:srgbClr val="FFFFFF"/>
          </a:solidFill>
        </p:spPr>
        <p:txBody>
          <a:bodyPr wrap="square" lIns="0" tIns="0" rIns="0" bIns="0" rtlCol="0"/>
          <a:lstStyle/>
          <a:p>
            <a:endParaRPr/>
          </a:p>
        </p:txBody>
      </p:sp>
      <p:sp>
        <p:nvSpPr>
          <p:cNvPr id="30" name="bg object 30"/>
          <p:cNvSpPr/>
          <p:nvPr/>
        </p:nvSpPr>
        <p:spPr>
          <a:xfrm>
            <a:off x="5189915" y="4811937"/>
            <a:ext cx="266700" cy="813435"/>
          </a:xfrm>
          <a:custGeom>
            <a:avLst/>
            <a:gdLst/>
            <a:ahLst/>
            <a:cxnLst/>
            <a:rect l="l" t="t" r="r" b="b"/>
            <a:pathLst>
              <a:path w="266700" h="813435">
                <a:moveTo>
                  <a:pt x="266389" y="0"/>
                </a:moveTo>
                <a:lnTo>
                  <a:pt x="0" y="0"/>
                </a:lnTo>
                <a:lnTo>
                  <a:pt x="0" y="813294"/>
                </a:lnTo>
                <a:lnTo>
                  <a:pt x="266389" y="813294"/>
                </a:lnTo>
                <a:lnTo>
                  <a:pt x="266389" y="0"/>
                </a:lnTo>
                <a:close/>
              </a:path>
            </a:pathLst>
          </a:custGeom>
          <a:solidFill>
            <a:srgbClr val="FFFFFF"/>
          </a:solidFill>
        </p:spPr>
        <p:txBody>
          <a:bodyPr wrap="square" lIns="0" tIns="0" rIns="0" bIns="0" rtlCol="0"/>
          <a:lstStyle/>
          <a:p>
            <a:endParaRPr/>
          </a:p>
        </p:txBody>
      </p:sp>
      <p:sp>
        <p:nvSpPr>
          <p:cNvPr id="31" name="bg object 31"/>
          <p:cNvSpPr/>
          <p:nvPr/>
        </p:nvSpPr>
        <p:spPr>
          <a:xfrm>
            <a:off x="5189915" y="4506365"/>
            <a:ext cx="266700" cy="203835"/>
          </a:xfrm>
          <a:custGeom>
            <a:avLst/>
            <a:gdLst/>
            <a:ahLst/>
            <a:cxnLst/>
            <a:rect l="l" t="t" r="r" b="b"/>
            <a:pathLst>
              <a:path w="266700" h="203835">
                <a:moveTo>
                  <a:pt x="266389" y="0"/>
                </a:moveTo>
                <a:lnTo>
                  <a:pt x="0" y="0"/>
                </a:lnTo>
                <a:lnTo>
                  <a:pt x="0" y="203711"/>
                </a:lnTo>
                <a:lnTo>
                  <a:pt x="266389" y="203711"/>
                </a:lnTo>
                <a:lnTo>
                  <a:pt x="266389" y="0"/>
                </a:lnTo>
                <a:close/>
              </a:path>
            </a:pathLst>
          </a:custGeom>
          <a:solidFill>
            <a:srgbClr val="FFFFFF"/>
          </a:solidFill>
        </p:spPr>
        <p:txBody>
          <a:bodyPr wrap="square" lIns="0" tIns="0" rIns="0" bIns="0" rtlCol="0"/>
          <a:lstStyle/>
          <a:p>
            <a:endParaRPr/>
          </a:p>
        </p:txBody>
      </p:sp>
      <p:sp>
        <p:nvSpPr>
          <p:cNvPr id="32" name="bg object 32"/>
          <p:cNvSpPr/>
          <p:nvPr/>
        </p:nvSpPr>
        <p:spPr>
          <a:xfrm>
            <a:off x="5534650" y="4506362"/>
            <a:ext cx="845185" cy="1142365"/>
          </a:xfrm>
          <a:custGeom>
            <a:avLst/>
            <a:gdLst/>
            <a:ahLst/>
            <a:cxnLst/>
            <a:rect l="l" t="t" r="r" b="b"/>
            <a:pathLst>
              <a:path w="845185" h="1142364">
                <a:moveTo>
                  <a:pt x="343172" y="282064"/>
                </a:moveTo>
                <a:lnTo>
                  <a:pt x="292097" y="285539"/>
                </a:lnTo>
                <a:lnTo>
                  <a:pt x="245182" y="295616"/>
                </a:lnTo>
                <a:lnTo>
                  <a:pt x="202414" y="311779"/>
                </a:lnTo>
                <a:lnTo>
                  <a:pt x="163781" y="333510"/>
                </a:lnTo>
                <a:lnTo>
                  <a:pt x="129269" y="360291"/>
                </a:lnTo>
                <a:lnTo>
                  <a:pt x="98866" y="391604"/>
                </a:lnTo>
                <a:lnTo>
                  <a:pt x="72559" y="426932"/>
                </a:lnTo>
                <a:lnTo>
                  <a:pt x="50334" y="465755"/>
                </a:lnTo>
                <a:lnTo>
                  <a:pt x="32179" y="507558"/>
                </a:lnTo>
                <a:lnTo>
                  <a:pt x="18081" y="551821"/>
                </a:lnTo>
                <a:lnTo>
                  <a:pt x="8027" y="598028"/>
                </a:lnTo>
                <a:lnTo>
                  <a:pt x="2004" y="645659"/>
                </a:lnTo>
                <a:lnTo>
                  <a:pt x="0" y="694198"/>
                </a:lnTo>
                <a:lnTo>
                  <a:pt x="1669" y="743002"/>
                </a:lnTo>
                <a:lnTo>
                  <a:pt x="6733" y="791059"/>
                </a:lnTo>
                <a:lnTo>
                  <a:pt x="15279" y="837910"/>
                </a:lnTo>
                <a:lnTo>
                  <a:pt x="27392" y="883096"/>
                </a:lnTo>
                <a:lnTo>
                  <a:pt x="43157" y="926158"/>
                </a:lnTo>
                <a:lnTo>
                  <a:pt x="62661" y="966636"/>
                </a:lnTo>
                <a:lnTo>
                  <a:pt x="85988" y="1004072"/>
                </a:lnTo>
                <a:lnTo>
                  <a:pt x="113224" y="1038007"/>
                </a:lnTo>
                <a:lnTo>
                  <a:pt x="144456" y="1067980"/>
                </a:lnTo>
                <a:lnTo>
                  <a:pt x="179768" y="1093533"/>
                </a:lnTo>
                <a:lnTo>
                  <a:pt x="219247" y="1114207"/>
                </a:lnTo>
                <a:lnTo>
                  <a:pt x="262978" y="1129543"/>
                </a:lnTo>
                <a:lnTo>
                  <a:pt x="311046" y="1139081"/>
                </a:lnTo>
                <a:lnTo>
                  <a:pt x="363538" y="1142363"/>
                </a:lnTo>
                <a:lnTo>
                  <a:pt x="417987" y="1137511"/>
                </a:lnTo>
                <a:lnTo>
                  <a:pt x="468147" y="1123107"/>
                </a:lnTo>
                <a:lnTo>
                  <a:pt x="513493" y="1099377"/>
                </a:lnTo>
                <a:lnTo>
                  <a:pt x="553498" y="1066545"/>
                </a:lnTo>
                <a:lnTo>
                  <a:pt x="587636" y="1024837"/>
                </a:lnTo>
                <a:lnTo>
                  <a:pt x="844623" y="1024837"/>
                </a:lnTo>
                <a:lnTo>
                  <a:pt x="844623" y="938652"/>
                </a:lnTo>
                <a:lnTo>
                  <a:pt x="429369" y="938652"/>
                </a:lnTo>
                <a:lnTo>
                  <a:pt x="382003" y="931492"/>
                </a:lnTo>
                <a:lnTo>
                  <a:pt x="343601" y="911514"/>
                </a:lnTo>
                <a:lnTo>
                  <a:pt x="313904" y="881169"/>
                </a:lnTo>
                <a:lnTo>
                  <a:pt x="292047" y="842821"/>
                </a:lnTo>
                <a:lnTo>
                  <a:pt x="277317" y="798853"/>
                </a:lnTo>
                <a:lnTo>
                  <a:pt x="269003" y="751652"/>
                </a:lnTo>
                <a:lnTo>
                  <a:pt x="266389" y="703601"/>
                </a:lnTo>
                <a:lnTo>
                  <a:pt x="269003" y="658968"/>
                </a:lnTo>
                <a:lnTo>
                  <a:pt x="277295" y="615303"/>
                </a:lnTo>
                <a:lnTo>
                  <a:pt x="292047" y="574449"/>
                </a:lnTo>
                <a:lnTo>
                  <a:pt x="313904" y="538948"/>
                </a:lnTo>
                <a:lnTo>
                  <a:pt x="343601" y="510875"/>
                </a:lnTo>
                <a:lnTo>
                  <a:pt x="381852" y="492423"/>
                </a:lnTo>
                <a:lnTo>
                  <a:pt x="429369" y="485786"/>
                </a:lnTo>
                <a:lnTo>
                  <a:pt x="844623" y="485786"/>
                </a:lnTo>
                <a:lnTo>
                  <a:pt x="844623" y="393328"/>
                </a:lnTo>
                <a:lnTo>
                  <a:pt x="575092" y="393328"/>
                </a:lnTo>
                <a:lnTo>
                  <a:pt x="539543" y="353474"/>
                </a:lnTo>
                <a:lnTo>
                  <a:pt x="498651" y="322345"/>
                </a:lnTo>
                <a:lnTo>
                  <a:pt x="452341" y="300017"/>
                </a:lnTo>
                <a:lnTo>
                  <a:pt x="400539" y="286565"/>
                </a:lnTo>
                <a:lnTo>
                  <a:pt x="343172" y="282064"/>
                </a:lnTo>
                <a:close/>
              </a:path>
              <a:path w="845185" h="1142364">
                <a:moveTo>
                  <a:pt x="844623" y="1024837"/>
                </a:moveTo>
                <a:lnTo>
                  <a:pt x="590767" y="1024837"/>
                </a:lnTo>
                <a:lnTo>
                  <a:pt x="590767" y="1118866"/>
                </a:lnTo>
                <a:lnTo>
                  <a:pt x="844623" y="1118866"/>
                </a:lnTo>
                <a:lnTo>
                  <a:pt x="844623" y="1024837"/>
                </a:lnTo>
                <a:close/>
              </a:path>
              <a:path w="845185" h="1142364">
                <a:moveTo>
                  <a:pt x="844623" y="485786"/>
                </a:moveTo>
                <a:lnTo>
                  <a:pt x="429369" y="485786"/>
                </a:lnTo>
                <a:lnTo>
                  <a:pt x="474646" y="492118"/>
                </a:lnTo>
                <a:lnTo>
                  <a:pt x="511454" y="509962"/>
                </a:lnTo>
                <a:lnTo>
                  <a:pt x="540341" y="537592"/>
                </a:lnTo>
                <a:lnTo>
                  <a:pt x="561855" y="573282"/>
                </a:lnTo>
                <a:lnTo>
                  <a:pt x="576543" y="615303"/>
                </a:lnTo>
                <a:lnTo>
                  <a:pt x="584954" y="661929"/>
                </a:lnTo>
                <a:lnTo>
                  <a:pt x="587636" y="711433"/>
                </a:lnTo>
                <a:lnTo>
                  <a:pt x="585694" y="756584"/>
                </a:lnTo>
                <a:lnTo>
                  <a:pt x="579010" y="801707"/>
                </a:lnTo>
                <a:lnTo>
                  <a:pt x="566296" y="844282"/>
                </a:lnTo>
                <a:lnTo>
                  <a:pt x="546262" y="881786"/>
                </a:lnTo>
                <a:lnTo>
                  <a:pt x="517622" y="911696"/>
                </a:lnTo>
                <a:lnTo>
                  <a:pt x="479087" y="931492"/>
                </a:lnTo>
                <a:lnTo>
                  <a:pt x="429369" y="938652"/>
                </a:lnTo>
                <a:lnTo>
                  <a:pt x="844623" y="938652"/>
                </a:lnTo>
                <a:lnTo>
                  <a:pt x="844623" y="485786"/>
                </a:lnTo>
                <a:close/>
              </a:path>
              <a:path w="845185" h="1142364">
                <a:moveTo>
                  <a:pt x="844623" y="0"/>
                </a:moveTo>
                <a:lnTo>
                  <a:pt x="578233" y="0"/>
                </a:lnTo>
                <a:lnTo>
                  <a:pt x="578233" y="393328"/>
                </a:lnTo>
                <a:lnTo>
                  <a:pt x="844623" y="393328"/>
                </a:lnTo>
                <a:lnTo>
                  <a:pt x="844623" y="0"/>
                </a:lnTo>
                <a:close/>
              </a:path>
            </a:pathLst>
          </a:custGeom>
          <a:solidFill>
            <a:srgbClr val="FFFFFF"/>
          </a:solidFill>
        </p:spPr>
        <p:txBody>
          <a:bodyPr wrap="square" lIns="0" tIns="0" rIns="0" bIns="0" rtlCol="0"/>
          <a:lstStyle/>
          <a:p>
            <a:endParaRPr/>
          </a:p>
        </p:txBody>
      </p:sp>
      <p:sp>
        <p:nvSpPr>
          <p:cNvPr id="33" name="bg object 33"/>
          <p:cNvSpPr/>
          <p:nvPr/>
        </p:nvSpPr>
        <p:spPr>
          <a:xfrm>
            <a:off x="6446638" y="4788433"/>
            <a:ext cx="829310" cy="860425"/>
          </a:xfrm>
          <a:custGeom>
            <a:avLst/>
            <a:gdLst/>
            <a:ahLst/>
            <a:cxnLst/>
            <a:rect l="l" t="t" r="r" b="b"/>
            <a:pathLst>
              <a:path w="829309" h="860425">
                <a:moveTo>
                  <a:pt x="782923" y="172472"/>
                </a:moveTo>
                <a:lnTo>
                  <a:pt x="416207" y="172472"/>
                </a:lnTo>
                <a:lnTo>
                  <a:pt x="458481" y="176999"/>
                </a:lnTo>
                <a:lnTo>
                  <a:pt x="500081" y="191763"/>
                </a:lnTo>
                <a:lnTo>
                  <a:pt x="531398" y="217985"/>
                </a:lnTo>
                <a:lnTo>
                  <a:pt x="543763" y="256986"/>
                </a:lnTo>
                <a:lnTo>
                  <a:pt x="539135" y="288571"/>
                </a:lnTo>
                <a:lnTo>
                  <a:pt x="503432" y="323532"/>
                </a:lnTo>
                <a:lnTo>
                  <a:pt x="434998" y="339052"/>
                </a:lnTo>
                <a:lnTo>
                  <a:pt x="394692" y="344968"/>
                </a:lnTo>
                <a:lnTo>
                  <a:pt x="310681" y="356432"/>
                </a:lnTo>
                <a:lnTo>
                  <a:pt x="268369" y="363199"/>
                </a:lnTo>
                <a:lnTo>
                  <a:pt x="226781" y="371471"/>
                </a:lnTo>
                <a:lnTo>
                  <a:pt x="186614" y="381857"/>
                </a:lnTo>
                <a:lnTo>
                  <a:pt x="148564" y="394967"/>
                </a:lnTo>
                <a:lnTo>
                  <a:pt x="113328" y="411412"/>
                </a:lnTo>
                <a:lnTo>
                  <a:pt x="54082" y="456746"/>
                </a:lnTo>
                <a:lnTo>
                  <a:pt x="14449" y="522740"/>
                </a:lnTo>
                <a:lnTo>
                  <a:pt x="3728" y="565009"/>
                </a:lnTo>
                <a:lnTo>
                  <a:pt x="0" y="614274"/>
                </a:lnTo>
                <a:lnTo>
                  <a:pt x="4404" y="666871"/>
                </a:lnTo>
                <a:lnTo>
                  <a:pt x="17127" y="712942"/>
                </a:lnTo>
                <a:lnTo>
                  <a:pt x="37434" y="752578"/>
                </a:lnTo>
                <a:lnTo>
                  <a:pt x="64589" y="785868"/>
                </a:lnTo>
                <a:lnTo>
                  <a:pt x="97857" y="812904"/>
                </a:lnTo>
                <a:lnTo>
                  <a:pt x="136504" y="833774"/>
                </a:lnTo>
                <a:lnTo>
                  <a:pt x="179794" y="848570"/>
                </a:lnTo>
                <a:lnTo>
                  <a:pt x="226992" y="857381"/>
                </a:lnTo>
                <a:lnTo>
                  <a:pt x="277363" y="860298"/>
                </a:lnTo>
                <a:lnTo>
                  <a:pt x="326160" y="857875"/>
                </a:lnTo>
                <a:lnTo>
                  <a:pt x="374696" y="850315"/>
                </a:lnTo>
                <a:lnTo>
                  <a:pt x="421926" y="837183"/>
                </a:lnTo>
                <a:lnTo>
                  <a:pt x="466806" y="818045"/>
                </a:lnTo>
                <a:lnTo>
                  <a:pt x="508290" y="792465"/>
                </a:lnTo>
                <a:lnTo>
                  <a:pt x="545334" y="760008"/>
                </a:lnTo>
                <a:lnTo>
                  <a:pt x="806097" y="760008"/>
                </a:lnTo>
                <a:lnTo>
                  <a:pt x="801547" y="734348"/>
                </a:lnTo>
                <a:lnTo>
                  <a:pt x="799068" y="695758"/>
                </a:lnTo>
                <a:lnTo>
                  <a:pt x="377653" y="695758"/>
                </a:lnTo>
                <a:lnTo>
                  <a:pt x="335148" y="690568"/>
                </a:lnTo>
                <a:lnTo>
                  <a:pt x="299696" y="674212"/>
                </a:lnTo>
                <a:lnTo>
                  <a:pt x="275409" y="645515"/>
                </a:lnTo>
                <a:lnTo>
                  <a:pt x="266400" y="603301"/>
                </a:lnTo>
                <a:lnTo>
                  <a:pt x="275165" y="562024"/>
                </a:lnTo>
                <a:lnTo>
                  <a:pt x="333831" y="512956"/>
                </a:lnTo>
                <a:lnTo>
                  <a:pt x="376093" y="499880"/>
                </a:lnTo>
                <a:lnTo>
                  <a:pt x="420966" y="489717"/>
                </a:lnTo>
                <a:lnTo>
                  <a:pt x="465992" y="480880"/>
                </a:lnTo>
                <a:lnTo>
                  <a:pt x="507203" y="470575"/>
                </a:lnTo>
                <a:lnTo>
                  <a:pt x="540632" y="456007"/>
                </a:lnTo>
                <a:lnTo>
                  <a:pt x="797630" y="456007"/>
                </a:lnTo>
                <a:lnTo>
                  <a:pt x="797630" y="272651"/>
                </a:lnTo>
                <a:lnTo>
                  <a:pt x="793849" y="218897"/>
                </a:lnTo>
                <a:lnTo>
                  <a:pt x="782923" y="172472"/>
                </a:lnTo>
                <a:close/>
              </a:path>
              <a:path w="829309" h="860425">
                <a:moveTo>
                  <a:pt x="806097" y="760008"/>
                </a:moveTo>
                <a:lnTo>
                  <a:pt x="545334" y="760008"/>
                </a:lnTo>
                <a:lnTo>
                  <a:pt x="547775" y="779716"/>
                </a:lnTo>
                <a:lnTo>
                  <a:pt x="550810" y="798984"/>
                </a:lnTo>
                <a:lnTo>
                  <a:pt x="555050" y="818045"/>
                </a:lnTo>
                <a:lnTo>
                  <a:pt x="560998" y="836791"/>
                </a:lnTo>
                <a:lnTo>
                  <a:pt x="828969" y="836791"/>
                </a:lnTo>
                <a:lnTo>
                  <a:pt x="810851" y="786817"/>
                </a:lnTo>
                <a:lnTo>
                  <a:pt x="806097" y="760008"/>
                </a:lnTo>
                <a:close/>
              </a:path>
              <a:path w="829309" h="860425">
                <a:moveTo>
                  <a:pt x="797630" y="456007"/>
                </a:moveTo>
                <a:lnTo>
                  <a:pt x="540632" y="456007"/>
                </a:lnTo>
                <a:lnTo>
                  <a:pt x="540546" y="470575"/>
                </a:lnTo>
                <a:lnTo>
                  <a:pt x="540485" y="480880"/>
                </a:lnTo>
                <a:lnTo>
                  <a:pt x="540372" y="499880"/>
                </a:lnTo>
                <a:lnTo>
                  <a:pt x="540294" y="512956"/>
                </a:lnTo>
                <a:lnTo>
                  <a:pt x="540240" y="522078"/>
                </a:lnTo>
                <a:lnTo>
                  <a:pt x="533268" y="576858"/>
                </a:lnTo>
                <a:lnTo>
                  <a:pt x="519085" y="620757"/>
                </a:lnTo>
                <a:lnTo>
                  <a:pt x="497062" y="654186"/>
                </a:lnTo>
                <a:lnTo>
                  <a:pt x="466569" y="677556"/>
                </a:lnTo>
                <a:lnTo>
                  <a:pt x="426976" y="691276"/>
                </a:lnTo>
                <a:lnTo>
                  <a:pt x="377653" y="695758"/>
                </a:lnTo>
                <a:lnTo>
                  <a:pt x="799068" y="695758"/>
                </a:lnTo>
                <a:lnTo>
                  <a:pt x="798119" y="680996"/>
                </a:lnTo>
                <a:lnTo>
                  <a:pt x="797630" y="628378"/>
                </a:lnTo>
                <a:lnTo>
                  <a:pt x="797630" y="456007"/>
                </a:lnTo>
                <a:close/>
              </a:path>
              <a:path w="829309" h="860425">
                <a:moveTo>
                  <a:pt x="418395" y="0"/>
                </a:moveTo>
                <a:lnTo>
                  <a:pt x="362925" y="1955"/>
                </a:lnTo>
                <a:lnTo>
                  <a:pt x="308205" y="8121"/>
                </a:lnTo>
                <a:lnTo>
                  <a:pt x="255364" y="18950"/>
                </a:lnTo>
                <a:lnTo>
                  <a:pt x="205532" y="34895"/>
                </a:lnTo>
                <a:lnTo>
                  <a:pt x="159838" y="56406"/>
                </a:lnTo>
                <a:lnTo>
                  <a:pt x="119409" y="85078"/>
                </a:lnTo>
                <a:lnTo>
                  <a:pt x="85374" y="120669"/>
                </a:lnTo>
                <a:lnTo>
                  <a:pt x="58860" y="163706"/>
                </a:lnTo>
                <a:lnTo>
                  <a:pt x="40996" y="214715"/>
                </a:lnTo>
                <a:lnTo>
                  <a:pt x="32909" y="274222"/>
                </a:lnTo>
                <a:lnTo>
                  <a:pt x="282064" y="274222"/>
                </a:lnTo>
                <a:lnTo>
                  <a:pt x="297807" y="229223"/>
                </a:lnTo>
                <a:lnTo>
                  <a:pt x="325745" y="197444"/>
                </a:lnTo>
                <a:lnTo>
                  <a:pt x="365142" y="178591"/>
                </a:lnTo>
                <a:lnTo>
                  <a:pt x="414451" y="172472"/>
                </a:lnTo>
                <a:lnTo>
                  <a:pt x="782923" y="172472"/>
                </a:lnTo>
                <a:lnTo>
                  <a:pt x="765479" y="132871"/>
                </a:lnTo>
                <a:lnTo>
                  <a:pt x="742143" y="99586"/>
                </a:lnTo>
                <a:lnTo>
                  <a:pt x="713538" y="72113"/>
                </a:lnTo>
                <a:lnTo>
                  <a:pt x="680293" y="49944"/>
                </a:lnTo>
                <a:lnTo>
                  <a:pt x="643032" y="32575"/>
                </a:lnTo>
                <a:lnTo>
                  <a:pt x="602381" y="19498"/>
                </a:lnTo>
                <a:lnTo>
                  <a:pt x="558966" y="10208"/>
                </a:lnTo>
                <a:lnTo>
                  <a:pt x="513413" y="4199"/>
                </a:lnTo>
                <a:lnTo>
                  <a:pt x="466347" y="965"/>
                </a:lnTo>
                <a:lnTo>
                  <a:pt x="418395" y="0"/>
                </a:lnTo>
                <a:close/>
              </a:path>
            </a:pathLst>
          </a:custGeom>
          <a:solidFill>
            <a:srgbClr val="FFFFFF"/>
          </a:solidFill>
        </p:spPr>
        <p:txBody>
          <a:bodyPr wrap="square" lIns="0" tIns="0" rIns="0" bIns="0" rtlCol="0"/>
          <a:lstStyle/>
          <a:p>
            <a:endParaRPr/>
          </a:p>
        </p:txBody>
      </p:sp>
      <p:pic>
        <p:nvPicPr>
          <p:cNvPr id="34" name="bg object 34"/>
          <p:cNvPicPr/>
          <p:nvPr/>
        </p:nvPicPr>
        <p:blipFill>
          <a:blip r:embed="rId3" cstate="print"/>
          <a:stretch>
            <a:fillRect/>
          </a:stretch>
        </p:blipFill>
        <p:spPr>
          <a:xfrm>
            <a:off x="7311211" y="5523257"/>
            <a:ext cx="101955" cy="197355"/>
          </a:xfrm>
          <a:prstGeom prst="rect">
            <a:avLst/>
          </a:prstGeom>
        </p:spPr>
      </p:pic>
      <p:sp>
        <p:nvSpPr>
          <p:cNvPr id="35" name="bg object 35"/>
          <p:cNvSpPr/>
          <p:nvPr/>
        </p:nvSpPr>
        <p:spPr>
          <a:xfrm>
            <a:off x="4529241" y="5868632"/>
            <a:ext cx="1097280" cy="1097280"/>
          </a:xfrm>
          <a:custGeom>
            <a:avLst/>
            <a:gdLst/>
            <a:ahLst/>
            <a:cxnLst/>
            <a:rect l="l" t="t" r="r" b="b"/>
            <a:pathLst>
              <a:path w="1097279" h="1097279">
                <a:moveTo>
                  <a:pt x="548580" y="0"/>
                </a:moveTo>
                <a:lnTo>
                  <a:pt x="501246" y="2013"/>
                </a:lnTo>
                <a:lnTo>
                  <a:pt x="455030" y="7944"/>
                </a:lnTo>
                <a:lnTo>
                  <a:pt x="410097" y="17629"/>
                </a:lnTo>
                <a:lnTo>
                  <a:pt x="366612" y="30901"/>
                </a:lnTo>
                <a:lnTo>
                  <a:pt x="324738" y="47597"/>
                </a:lnTo>
                <a:lnTo>
                  <a:pt x="284642" y="67552"/>
                </a:lnTo>
                <a:lnTo>
                  <a:pt x="246487" y="90601"/>
                </a:lnTo>
                <a:lnTo>
                  <a:pt x="210438" y="116579"/>
                </a:lnTo>
                <a:lnTo>
                  <a:pt x="176660" y="145322"/>
                </a:lnTo>
                <a:lnTo>
                  <a:pt x="145317" y="176666"/>
                </a:lnTo>
                <a:lnTo>
                  <a:pt x="116575" y="210444"/>
                </a:lnTo>
                <a:lnTo>
                  <a:pt x="90597" y="246494"/>
                </a:lnTo>
                <a:lnTo>
                  <a:pt x="67549" y="284650"/>
                </a:lnTo>
                <a:lnTo>
                  <a:pt x="47595" y="324747"/>
                </a:lnTo>
                <a:lnTo>
                  <a:pt x="30900" y="366621"/>
                </a:lnTo>
                <a:lnTo>
                  <a:pt x="17628" y="410107"/>
                </a:lnTo>
                <a:lnTo>
                  <a:pt x="7944" y="455040"/>
                </a:lnTo>
                <a:lnTo>
                  <a:pt x="2013" y="501256"/>
                </a:lnTo>
                <a:lnTo>
                  <a:pt x="0" y="548590"/>
                </a:lnTo>
                <a:lnTo>
                  <a:pt x="2013" y="595924"/>
                </a:lnTo>
                <a:lnTo>
                  <a:pt x="7944" y="642140"/>
                </a:lnTo>
                <a:lnTo>
                  <a:pt x="17628" y="687074"/>
                </a:lnTo>
                <a:lnTo>
                  <a:pt x="30900" y="730559"/>
                </a:lnTo>
                <a:lnTo>
                  <a:pt x="47595" y="772433"/>
                </a:lnTo>
                <a:lnTo>
                  <a:pt x="67549" y="812530"/>
                </a:lnTo>
                <a:lnTo>
                  <a:pt x="90597" y="850686"/>
                </a:lnTo>
                <a:lnTo>
                  <a:pt x="116575" y="886736"/>
                </a:lnTo>
                <a:lnTo>
                  <a:pt x="145317" y="920515"/>
                </a:lnTo>
                <a:lnTo>
                  <a:pt x="176660" y="951858"/>
                </a:lnTo>
                <a:lnTo>
                  <a:pt x="210438" y="980601"/>
                </a:lnTo>
                <a:lnTo>
                  <a:pt x="246487" y="1006580"/>
                </a:lnTo>
                <a:lnTo>
                  <a:pt x="284642" y="1029629"/>
                </a:lnTo>
                <a:lnTo>
                  <a:pt x="324738" y="1049583"/>
                </a:lnTo>
                <a:lnTo>
                  <a:pt x="366612" y="1066279"/>
                </a:lnTo>
                <a:lnTo>
                  <a:pt x="410097" y="1079552"/>
                </a:lnTo>
                <a:lnTo>
                  <a:pt x="455030" y="1089236"/>
                </a:lnTo>
                <a:lnTo>
                  <a:pt x="501246" y="1095167"/>
                </a:lnTo>
                <a:lnTo>
                  <a:pt x="548580" y="1097181"/>
                </a:lnTo>
                <a:lnTo>
                  <a:pt x="595914" y="1095167"/>
                </a:lnTo>
                <a:lnTo>
                  <a:pt x="642130" y="1089236"/>
                </a:lnTo>
                <a:lnTo>
                  <a:pt x="687063" y="1079552"/>
                </a:lnTo>
                <a:lnTo>
                  <a:pt x="730549" y="1066279"/>
                </a:lnTo>
                <a:lnTo>
                  <a:pt x="772423" y="1049583"/>
                </a:lnTo>
                <a:lnTo>
                  <a:pt x="812520" y="1029629"/>
                </a:lnTo>
                <a:lnTo>
                  <a:pt x="850676" y="1006580"/>
                </a:lnTo>
                <a:lnTo>
                  <a:pt x="886725" y="980601"/>
                </a:lnTo>
                <a:lnTo>
                  <a:pt x="920504" y="951858"/>
                </a:lnTo>
                <a:lnTo>
                  <a:pt x="951848" y="920515"/>
                </a:lnTo>
                <a:lnTo>
                  <a:pt x="980591" y="886736"/>
                </a:lnTo>
                <a:lnTo>
                  <a:pt x="1006569" y="850686"/>
                </a:lnTo>
                <a:lnTo>
                  <a:pt x="1029618" y="812530"/>
                </a:lnTo>
                <a:lnTo>
                  <a:pt x="1049573" y="772433"/>
                </a:lnTo>
                <a:lnTo>
                  <a:pt x="1066269" y="730559"/>
                </a:lnTo>
                <a:lnTo>
                  <a:pt x="1079541" y="687074"/>
                </a:lnTo>
                <a:lnTo>
                  <a:pt x="1089225" y="642140"/>
                </a:lnTo>
                <a:lnTo>
                  <a:pt x="1095157" y="595924"/>
                </a:lnTo>
                <a:lnTo>
                  <a:pt x="1097170" y="548590"/>
                </a:lnTo>
                <a:lnTo>
                  <a:pt x="1095157" y="501256"/>
                </a:lnTo>
                <a:lnTo>
                  <a:pt x="1089225" y="455040"/>
                </a:lnTo>
                <a:lnTo>
                  <a:pt x="1079541" y="410107"/>
                </a:lnTo>
                <a:lnTo>
                  <a:pt x="1066269" y="366621"/>
                </a:lnTo>
                <a:lnTo>
                  <a:pt x="1049573" y="324747"/>
                </a:lnTo>
                <a:lnTo>
                  <a:pt x="1029618" y="284650"/>
                </a:lnTo>
                <a:lnTo>
                  <a:pt x="1006569" y="246494"/>
                </a:lnTo>
                <a:lnTo>
                  <a:pt x="980591" y="210444"/>
                </a:lnTo>
                <a:lnTo>
                  <a:pt x="951848" y="176666"/>
                </a:lnTo>
                <a:lnTo>
                  <a:pt x="920504" y="145322"/>
                </a:lnTo>
                <a:lnTo>
                  <a:pt x="886725" y="116579"/>
                </a:lnTo>
                <a:lnTo>
                  <a:pt x="850676" y="90601"/>
                </a:lnTo>
                <a:lnTo>
                  <a:pt x="812520" y="67552"/>
                </a:lnTo>
                <a:lnTo>
                  <a:pt x="772423" y="47597"/>
                </a:lnTo>
                <a:lnTo>
                  <a:pt x="730549" y="30901"/>
                </a:lnTo>
                <a:lnTo>
                  <a:pt x="687063" y="17629"/>
                </a:lnTo>
                <a:lnTo>
                  <a:pt x="642130" y="7944"/>
                </a:lnTo>
                <a:lnTo>
                  <a:pt x="595914" y="2013"/>
                </a:lnTo>
                <a:lnTo>
                  <a:pt x="548580" y="0"/>
                </a:lnTo>
                <a:close/>
              </a:path>
            </a:pathLst>
          </a:custGeom>
          <a:solidFill>
            <a:srgbClr val="F190B8"/>
          </a:solidFill>
        </p:spPr>
        <p:txBody>
          <a:bodyPr wrap="square" lIns="0" tIns="0" rIns="0" bIns="0" rtlCol="0"/>
          <a:lstStyle/>
          <a:p>
            <a:endParaRPr/>
          </a:p>
        </p:txBody>
      </p:sp>
      <p:sp>
        <p:nvSpPr>
          <p:cNvPr id="36" name="bg object 36"/>
          <p:cNvSpPr/>
          <p:nvPr/>
        </p:nvSpPr>
        <p:spPr>
          <a:xfrm>
            <a:off x="4909396" y="6248788"/>
            <a:ext cx="337185" cy="337185"/>
          </a:xfrm>
          <a:custGeom>
            <a:avLst/>
            <a:gdLst/>
            <a:ahLst/>
            <a:cxnLst/>
            <a:rect l="l" t="t" r="r" b="b"/>
            <a:pathLst>
              <a:path w="337185" h="337184">
                <a:moveTo>
                  <a:pt x="168424" y="0"/>
                </a:moveTo>
                <a:lnTo>
                  <a:pt x="123652" y="6016"/>
                </a:lnTo>
                <a:lnTo>
                  <a:pt x="83419" y="22996"/>
                </a:lnTo>
                <a:lnTo>
                  <a:pt x="49332" y="49333"/>
                </a:lnTo>
                <a:lnTo>
                  <a:pt x="22996" y="83422"/>
                </a:lnTo>
                <a:lnTo>
                  <a:pt x="6016" y="123658"/>
                </a:lnTo>
                <a:lnTo>
                  <a:pt x="0" y="168434"/>
                </a:lnTo>
                <a:lnTo>
                  <a:pt x="6016" y="213211"/>
                </a:lnTo>
                <a:lnTo>
                  <a:pt x="22996" y="253446"/>
                </a:lnTo>
                <a:lnTo>
                  <a:pt x="49332" y="287535"/>
                </a:lnTo>
                <a:lnTo>
                  <a:pt x="83419" y="313872"/>
                </a:lnTo>
                <a:lnTo>
                  <a:pt x="123652" y="330852"/>
                </a:lnTo>
                <a:lnTo>
                  <a:pt x="168424" y="336869"/>
                </a:lnTo>
                <a:lnTo>
                  <a:pt x="213200" y="330852"/>
                </a:lnTo>
                <a:lnTo>
                  <a:pt x="253436" y="313872"/>
                </a:lnTo>
                <a:lnTo>
                  <a:pt x="287525" y="287535"/>
                </a:lnTo>
                <a:lnTo>
                  <a:pt x="313862" y="253446"/>
                </a:lnTo>
                <a:lnTo>
                  <a:pt x="330842" y="213211"/>
                </a:lnTo>
                <a:lnTo>
                  <a:pt x="336858" y="168434"/>
                </a:lnTo>
                <a:lnTo>
                  <a:pt x="330842" y="123658"/>
                </a:lnTo>
                <a:lnTo>
                  <a:pt x="313862" y="83422"/>
                </a:lnTo>
                <a:lnTo>
                  <a:pt x="287525" y="49333"/>
                </a:lnTo>
                <a:lnTo>
                  <a:pt x="253436" y="22996"/>
                </a:lnTo>
                <a:lnTo>
                  <a:pt x="213200" y="6016"/>
                </a:lnTo>
                <a:lnTo>
                  <a:pt x="168424" y="0"/>
                </a:lnTo>
                <a:close/>
              </a:path>
            </a:pathLst>
          </a:custGeom>
          <a:solidFill>
            <a:srgbClr val="EE699E"/>
          </a:solidFill>
        </p:spPr>
        <p:txBody>
          <a:bodyPr wrap="square" lIns="0" tIns="0" rIns="0" bIns="0" rtlCol="0"/>
          <a:lstStyle/>
          <a:p>
            <a:endParaRPr/>
          </a:p>
        </p:txBody>
      </p:sp>
      <p:sp>
        <p:nvSpPr>
          <p:cNvPr id="37" name="bg object 37"/>
          <p:cNvSpPr/>
          <p:nvPr/>
        </p:nvSpPr>
        <p:spPr>
          <a:xfrm>
            <a:off x="2479411" y="4871296"/>
            <a:ext cx="513715" cy="605155"/>
          </a:xfrm>
          <a:custGeom>
            <a:avLst/>
            <a:gdLst/>
            <a:ahLst/>
            <a:cxnLst/>
            <a:rect l="l" t="t" r="r" b="b"/>
            <a:pathLst>
              <a:path w="513714" h="605154">
                <a:moveTo>
                  <a:pt x="280407" y="532318"/>
                </a:moveTo>
                <a:lnTo>
                  <a:pt x="200140" y="532318"/>
                </a:lnTo>
                <a:lnTo>
                  <a:pt x="294221" y="605091"/>
                </a:lnTo>
                <a:lnTo>
                  <a:pt x="298786" y="599102"/>
                </a:lnTo>
                <a:lnTo>
                  <a:pt x="302734" y="590055"/>
                </a:lnTo>
                <a:lnTo>
                  <a:pt x="304851" y="582112"/>
                </a:lnTo>
                <a:lnTo>
                  <a:pt x="304430" y="575190"/>
                </a:lnTo>
                <a:lnTo>
                  <a:pt x="302595" y="569374"/>
                </a:lnTo>
                <a:lnTo>
                  <a:pt x="300472" y="564747"/>
                </a:lnTo>
                <a:lnTo>
                  <a:pt x="288833" y="544595"/>
                </a:lnTo>
                <a:lnTo>
                  <a:pt x="280407" y="532318"/>
                </a:lnTo>
                <a:close/>
              </a:path>
              <a:path w="513714" h="605154">
                <a:moveTo>
                  <a:pt x="163785" y="135430"/>
                </a:moveTo>
                <a:lnTo>
                  <a:pt x="141755" y="173188"/>
                </a:lnTo>
                <a:lnTo>
                  <a:pt x="135995" y="212852"/>
                </a:lnTo>
                <a:lnTo>
                  <a:pt x="104885" y="216306"/>
                </a:lnTo>
                <a:lnTo>
                  <a:pt x="50330" y="222968"/>
                </a:lnTo>
                <a:lnTo>
                  <a:pt x="12817" y="233683"/>
                </a:lnTo>
                <a:lnTo>
                  <a:pt x="2104" y="252610"/>
                </a:lnTo>
                <a:lnTo>
                  <a:pt x="1999" y="252903"/>
                </a:lnTo>
                <a:lnTo>
                  <a:pt x="0" y="263751"/>
                </a:lnTo>
                <a:lnTo>
                  <a:pt x="237992" y="286797"/>
                </a:lnTo>
                <a:lnTo>
                  <a:pt x="229226" y="310197"/>
                </a:lnTo>
                <a:lnTo>
                  <a:pt x="215060" y="348465"/>
                </a:lnTo>
                <a:lnTo>
                  <a:pt x="201535" y="385273"/>
                </a:lnTo>
                <a:lnTo>
                  <a:pt x="190182" y="423798"/>
                </a:lnTo>
                <a:lnTo>
                  <a:pt x="188873" y="430332"/>
                </a:lnTo>
                <a:lnTo>
                  <a:pt x="187648" y="437065"/>
                </a:lnTo>
                <a:lnTo>
                  <a:pt x="185774" y="446478"/>
                </a:lnTo>
                <a:lnTo>
                  <a:pt x="184926" y="449253"/>
                </a:lnTo>
                <a:lnTo>
                  <a:pt x="184350" y="452143"/>
                </a:lnTo>
                <a:lnTo>
                  <a:pt x="127138" y="459595"/>
                </a:lnTo>
                <a:lnTo>
                  <a:pt x="75557" y="470645"/>
                </a:lnTo>
                <a:lnTo>
                  <a:pt x="69987" y="472592"/>
                </a:lnTo>
                <a:lnTo>
                  <a:pt x="60427" y="475336"/>
                </a:lnTo>
                <a:lnTo>
                  <a:pt x="55956" y="486791"/>
                </a:lnTo>
                <a:lnTo>
                  <a:pt x="52281" y="495953"/>
                </a:lnTo>
                <a:lnTo>
                  <a:pt x="51223" y="503408"/>
                </a:lnTo>
                <a:lnTo>
                  <a:pt x="169094" y="519324"/>
                </a:lnTo>
                <a:lnTo>
                  <a:pt x="158811" y="565878"/>
                </a:lnTo>
                <a:lnTo>
                  <a:pt x="174204" y="572317"/>
                </a:lnTo>
                <a:lnTo>
                  <a:pt x="200140" y="532318"/>
                </a:lnTo>
                <a:lnTo>
                  <a:pt x="280407" y="532318"/>
                </a:lnTo>
                <a:lnTo>
                  <a:pt x="272130" y="520259"/>
                </a:lnTo>
                <a:lnTo>
                  <a:pt x="253798" y="495550"/>
                </a:lnTo>
                <a:lnTo>
                  <a:pt x="237270" y="474278"/>
                </a:lnTo>
                <a:lnTo>
                  <a:pt x="238924" y="471849"/>
                </a:lnTo>
                <a:lnTo>
                  <a:pt x="240306" y="469294"/>
                </a:lnTo>
                <a:lnTo>
                  <a:pt x="245699" y="461347"/>
                </a:lnTo>
                <a:lnTo>
                  <a:pt x="249625" y="455755"/>
                </a:lnTo>
                <a:lnTo>
                  <a:pt x="253364" y="450237"/>
                </a:lnTo>
                <a:lnTo>
                  <a:pt x="272828" y="415104"/>
                </a:lnTo>
                <a:lnTo>
                  <a:pt x="289547" y="379633"/>
                </a:lnTo>
                <a:lnTo>
                  <a:pt x="306856" y="342680"/>
                </a:lnTo>
                <a:lnTo>
                  <a:pt x="317372" y="320011"/>
                </a:lnTo>
                <a:lnTo>
                  <a:pt x="458288" y="320011"/>
                </a:lnTo>
                <a:lnTo>
                  <a:pt x="461644" y="315222"/>
                </a:lnTo>
                <a:lnTo>
                  <a:pt x="465674" y="309066"/>
                </a:lnTo>
                <a:lnTo>
                  <a:pt x="469299" y="302741"/>
                </a:lnTo>
                <a:lnTo>
                  <a:pt x="469817" y="301624"/>
                </a:lnTo>
                <a:lnTo>
                  <a:pt x="410720" y="301624"/>
                </a:lnTo>
                <a:lnTo>
                  <a:pt x="399007" y="286954"/>
                </a:lnTo>
                <a:lnTo>
                  <a:pt x="355172" y="232307"/>
                </a:lnTo>
                <a:lnTo>
                  <a:pt x="359360" y="221542"/>
                </a:lnTo>
                <a:lnTo>
                  <a:pt x="361247" y="216306"/>
                </a:lnTo>
                <a:lnTo>
                  <a:pt x="364846" y="207407"/>
                </a:lnTo>
                <a:lnTo>
                  <a:pt x="185544" y="207407"/>
                </a:lnTo>
                <a:lnTo>
                  <a:pt x="189706" y="201349"/>
                </a:lnTo>
                <a:lnTo>
                  <a:pt x="205396" y="163377"/>
                </a:lnTo>
                <a:lnTo>
                  <a:pt x="206056" y="158393"/>
                </a:lnTo>
                <a:lnTo>
                  <a:pt x="205250" y="152924"/>
                </a:lnTo>
                <a:lnTo>
                  <a:pt x="205229" y="152780"/>
                </a:lnTo>
                <a:lnTo>
                  <a:pt x="163785" y="135430"/>
                </a:lnTo>
                <a:close/>
              </a:path>
              <a:path w="513714" h="605154">
                <a:moveTo>
                  <a:pt x="458288" y="320011"/>
                </a:moveTo>
                <a:lnTo>
                  <a:pt x="317372" y="320011"/>
                </a:lnTo>
                <a:lnTo>
                  <a:pt x="500853" y="473315"/>
                </a:lnTo>
                <a:lnTo>
                  <a:pt x="513158" y="444782"/>
                </a:lnTo>
                <a:lnTo>
                  <a:pt x="513267" y="443079"/>
                </a:lnTo>
                <a:lnTo>
                  <a:pt x="494564" y="408843"/>
                </a:lnTo>
                <a:lnTo>
                  <a:pt x="461015" y="365313"/>
                </a:lnTo>
                <a:lnTo>
                  <a:pt x="441641" y="340733"/>
                </a:lnTo>
                <a:lnTo>
                  <a:pt x="447441" y="334440"/>
                </a:lnTo>
                <a:lnTo>
                  <a:pt x="452509" y="328000"/>
                </a:lnTo>
                <a:lnTo>
                  <a:pt x="457378" y="321309"/>
                </a:lnTo>
                <a:lnTo>
                  <a:pt x="458288" y="320011"/>
                </a:lnTo>
                <a:close/>
              </a:path>
              <a:path w="513714" h="605154">
                <a:moveTo>
                  <a:pt x="435808" y="249259"/>
                </a:moveTo>
                <a:lnTo>
                  <a:pt x="415767" y="280009"/>
                </a:lnTo>
                <a:lnTo>
                  <a:pt x="415682" y="280235"/>
                </a:lnTo>
                <a:lnTo>
                  <a:pt x="413832" y="286797"/>
                </a:lnTo>
                <a:lnTo>
                  <a:pt x="413707" y="287242"/>
                </a:lnTo>
                <a:lnTo>
                  <a:pt x="412112" y="294406"/>
                </a:lnTo>
                <a:lnTo>
                  <a:pt x="410720" y="301624"/>
                </a:lnTo>
                <a:lnTo>
                  <a:pt x="469817" y="301624"/>
                </a:lnTo>
                <a:lnTo>
                  <a:pt x="477943" y="272148"/>
                </a:lnTo>
                <a:lnTo>
                  <a:pt x="477252" y="266599"/>
                </a:lnTo>
                <a:lnTo>
                  <a:pt x="435808" y="249259"/>
                </a:lnTo>
                <a:close/>
              </a:path>
              <a:path w="513714" h="605154">
                <a:moveTo>
                  <a:pt x="403359" y="0"/>
                </a:moveTo>
                <a:lnTo>
                  <a:pt x="401692" y="0"/>
                </a:lnTo>
                <a:lnTo>
                  <a:pt x="396783" y="1685"/>
                </a:lnTo>
                <a:lnTo>
                  <a:pt x="393108" y="3277"/>
                </a:lnTo>
                <a:lnTo>
                  <a:pt x="389694" y="4973"/>
                </a:lnTo>
                <a:lnTo>
                  <a:pt x="385768" y="6785"/>
                </a:lnTo>
                <a:lnTo>
                  <a:pt x="353114" y="32403"/>
                </a:lnTo>
                <a:lnTo>
                  <a:pt x="323488" y="83240"/>
                </a:lnTo>
                <a:lnTo>
                  <a:pt x="307844" y="119654"/>
                </a:lnTo>
                <a:lnTo>
                  <a:pt x="292513" y="156169"/>
                </a:lnTo>
                <a:lnTo>
                  <a:pt x="281226" y="182319"/>
                </a:lnTo>
                <a:lnTo>
                  <a:pt x="278630" y="187763"/>
                </a:lnTo>
                <a:lnTo>
                  <a:pt x="273907" y="198297"/>
                </a:lnTo>
                <a:lnTo>
                  <a:pt x="185544" y="207407"/>
                </a:lnTo>
                <a:lnTo>
                  <a:pt x="364846" y="207407"/>
                </a:lnTo>
                <a:lnTo>
                  <a:pt x="372116" y="189473"/>
                </a:lnTo>
                <a:lnTo>
                  <a:pt x="387358" y="152924"/>
                </a:lnTo>
                <a:lnTo>
                  <a:pt x="402307" y="116222"/>
                </a:lnTo>
                <a:lnTo>
                  <a:pt x="414842" y="79578"/>
                </a:lnTo>
                <a:lnTo>
                  <a:pt x="417811" y="48587"/>
                </a:lnTo>
                <a:lnTo>
                  <a:pt x="417568" y="41496"/>
                </a:lnTo>
                <a:lnTo>
                  <a:pt x="416573" y="33998"/>
                </a:lnTo>
                <a:lnTo>
                  <a:pt x="414039" y="22240"/>
                </a:lnTo>
                <a:lnTo>
                  <a:pt x="413034" y="18198"/>
                </a:lnTo>
                <a:lnTo>
                  <a:pt x="411568" y="14125"/>
                </a:lnTo>
                <a:lnTo>
                  <a:pt x="410385" y="10512"/>
                </a:lnTo>
                <a:lnTo>
                  <a:pt x="408934" y="6785"/>
                </a:lnTo>
                <a:lnTo>
                  <a:pt x="407076" y="2869"/>
                </a:lnTo>
                <a:lnTo>
                  <a:pt x="406553" y="1832"/>
                </a:lnTo>
                <a:lnTo>
                  <a:pt x="405516" y="900"/>
                </a:lnTo>
                <a:lnTo>
                  <a:pt x="403359" y="0"/>
                </a:lnTo>
                <a:close/>
              </a:path>
            </a:pathLst>
          </a:custGeom>
          <a:solidFill>
            <a:srgbClr val="FFFFFF"/>
          </a:solidFill>
        </p:spPr>
        <p:txBody>
          <a:bodyPr wrap="square" lIns="0" tIns="0" rIns="0" bIns="0" rtlCol="0"/>
          <a:lstStyle/>
          <a:p>
            <a:endParaRPr/>
          </a:p>
        </p:txBody>
      </p:sp>
      <p:sp>
        <p:nvSpPr>
          <p:cNvPr id="38" name="bg object 38"/>
          <p:cNvSpPr/>
          <p:nvPr/>
        </p:nvSpPr>
        <p:spPr>
          <a:xfrm>
            <a:off x="4264368" y="8444293"/>
            <a:ext cx="1094740" cy="404495"/>
          </a:xfrm>
          <a:custGeom>
            <a:avLst/>
            <a:gdLst/>
            <a:ahLst/>
            <a:cxnLst/>
            <a:rect l="l" t="t" r="r" b="b"/>
            <a:pathLst>
              <a:path w="1094739" h="404495">
                <a:moveTo>
                  <a:pt x="400951" y="395973"/>
                </a:moveTo>
                <a:lnTo>
                  <a:pt x="374408" y="325005"/>
                </a:lnTo>
                <a:lnTo>
                  <a:pt x="345795" y="248488"/>
                </a:lnTo>
                <a:lnTo>
                  <a:pt x="293954" y="109829"/>
                </a:lnTo>
                <a:lnTo>
                  <a:pt x="252895" y="25"/>
                </a:lnTo>
                <a:lnTo>
                  <a:pt x="244563" y="25"/>
                </a:lnTo>
                <a:lnTo>
                  <a:pt x="244563" y="248488"/>
                </a:lnTo>
                <a:lnTo>
                  <a:pt x="154711" y="248488"/>
                </a:lnTo>
                <a:lnTo>
                  <a:pt x="199644" y="109829"/>
                </a:lnTo>
                <a:lnTo>
                  <a:pt x="200761" y="109829"/>
                </a:lnTo>
                <a:lnTo>
                  <a:pt x="244563" y="248488"/>
                </a:lnTo>
                <a:lnTo>
                  <a:pt x="244563" y="25"/>
                </a:lnTo>
                <a:lnTo>
                  <a:pt x="148069" y="25"/>
                </a:lnTo>
                <a:lnTo>
                  <a:pt x="0" y="395973"/>
                </a:lnTo>
                <a:lnTo>
                  <a:pt x="105918" y="395973"/>
                </a:lnTo>
                <a:lnTo>
                  <a:pt x="130898" y="325005"/>
                </a:lnTo>
                <a:lnTo>
                  <a:pt x="268986" y="325005"/>
                </a:lnTo>
                <a:lnTo>
                  <a:pt x="293382" y="395973"/>
                </a:lnTo>
                <a:lnTo>
                  <a:pt x="400951" y="395973"/>
                </a:lnTo>
                <a:close/>
              </a:path>
              <a:path w="1094739" h="404495">
                <a:moveTo>
                  <a:pt x="681558" y="323900"/>
                </a:moveTo>
                <a:lnTo>
                  <a:pt x="527418" y="323900"/>
                </a:lnTo>
                <a:lnTo>
                  <a:pt x="671042" y="179692"/>
                </a:lnTo>
                <a:lnTo>
                  <a:pt x="671042" y="108153"/>
                </a:lnTo>
                <a:lnTo>
                  <a:pt x="419277" y="108153"/>
                </a:lnTo>
                <a:lnTo>
                  <a:pt x="419277" y="180251"/>
                </a:lnTo>
                <a:lnTo>
                  <a:pt x="551243" y="180251"/>
                </a:lnTo>
                <a:lnTo>
                  <a:pt x="407606" y="322783"/>
                </a:lnTo>
                <a:lnTo>
                  <a:pt x="407606" y="395973"/>
                </a:lnTo>
                <a:lnTo>
                  <a:pt x="681558" y="395973"/>
                </a:lnTo>
                <a:lnTo>
                  <a:pt x="681558" y="323900"/>
                </a:lnTo>
                <a:close/>
              </a:path>
              <a:path w="1094739" h="404495">
                <a:moveTo>
                  <a:pt x="977722" y="108153"/>
                </a:moveTo>
                <a:lnTo>
                  <a:pt x="883437" y="108153"/>
                </a:lnTo>
                <a:lnTo>
                  <a:pt x="883437" y="262331"/>
                </a:lnTo>
                <a:lnTo>
                  <a:pt x="878255" y="293903"/>
                </a:lnTo>
                <a:lnTo>
                  <a:pt x="865339" y="313639"/>
                </a:lnTo>
                <a:lnTo>
                  <a:pt x="848563" y="323799"/>
                </a:lnTo>
                <a:lnTo>
                  <a:pt x="831850" y="326669"/>
                </a:lnTo>
                <a:lnTo>
                  <a:pt x="811936" y="323989"/>
                </a:lnTo>
                <a:lnTo>
                  <a:pt x="797318" y="315226"/>
                </a:lnTo>
                <a:lnTo>
                  <a:pt x="788327" y="299288"/>
                </a:lnTo>
                <a:lnTo>
                  <a:pt x="785253" y="275082"/>
                </a:lnTo>
                <a:lnTo>
                  <a:pt x="785253" y="108153"/>
                </a:lnTo>
                <a:lnTo>
                  <a:pt x="690994" y="108153"/>
                </a:lnTo>
                <a:lnTo>
                  <a:pt x="690994" y="281190"/>
                </a:lnTo>
                <a:lnTo>
                  <a:pt x="696010" y="332232"/>
                </a:lnTo>
                <a:lnTo>
                  <a:pt x="713232" y="371017"/>
                </a:lnTo>
                <a:lnTo>
                  <a:pt x="745959" y="395668"/>
                </a:lnTo>
                <a:lnTo>
                  <a:pt x="797471" y="404304"/>
                </a:lnTo>
                <a:lnTo>
                  <a:pt x="822706" y="400977"/>
                </a:lnTo>
                <a:lnTo>
                  <a:pt x="847102" y="391477"/>
                </a:lnTo>
                <a:lnTo>
                  <a:pt x="868591" y="376453"/>
                </a:lnTo>
                <a:lnTo>
                  <a:pt x="885088" y="356603"/>
                </a:lnTo>
                <a:lnTo>
                  <a:pt x="886231" y="356603"/>
                </a:lnTo>
                <a:lnTo>
                  <a:pt x="886231" y="395973"/>
                </a:lnTo>
                <a:lnTo>
                  <a:pt x="977722" y="395973"/>
                </a:lnTo>
                <a:lnTo>
                  <a:pt x="977722" y="108153"/>
                </a:lnTo>
                <a:close/>
              </a:path>
              <a:path w="1094739" h="404495">
                <a:moveTo>
                  <a:pt x="1094168" y="0"/>
                </a:moveTo>
                <a:lnTo>
                  <a:pt x="999909" y="0"/>
                </a:lnTo>
                <a:lnTo>
                  <a:pt x="999909" y="395973"/>
                </a:lnTo>
                <a:lnTo>
                  <a:pt x="1094168" y="395973"/>
                </a:lnTo>
                <a:lnTo>
                  <a:pt x="1094168" y="0"/>
                </a:lnTo>
                <a:close/>
              </a:path>
            </a:pathLst>
          </a:custGeom>
          <a:solidFill>
            <a:srgbClr val="FFFFFF"/>
          </a:solidFill>
        </p:spPr>
        <p:txBody>
          <a:bodyPr wrap="square" lIns="0" tIns="0" rIns="0" bIns="0" rtlCol="0"/>
          <a:lstStyle/>
          <a:p>
            <a:endParaRPr/>
          </a:p>
        </p:txBody>
      </p:sp>
      <p:pic>
        <p:nvPicPr>
          <p:cNvPr id="39" name="bg object 39"/>
          <p:cNvPicPr/>
          <p:nvPr/>
        </p:nvPicPr>
        <p:blipFill>
          <a:blip r:embed="rId4" cstate="print"/>
          <a:stretch>
            <a:fillRect/>
          </a:stretch>
        </p:blipFill>
        <p:spPr>
          <a:xfrm>
            <a:off x="5499967" y="8403242"/>
            <a:ext cx="433179" cy="437603"/>
          </a:xfrm>
          <a:prstGeom prst="rect">
            <a:avLst/>
          </a:prstGeom>
        </p:spPr>
      </p:pic>
      <p:pic>
        <p:nvPicPr>
          <p:cNvPr id="40" name="bg object 40"/>
          <p:cNvPicPr/>
          <p:nvPr/>
        </p:nvPicPr>
        <p:blipFill>
          <a:blip r:embed="rId5" cstate="print"/>
          <a:stretch>
            <a:fillRect/>
          </a:stretch>
        </p:blipFill>
        <p:spPr>
          <a:xfrm>
            <a:off x="7121353" y="8348531"/>
            <a:ext cx="1396146" cy="1388806"/>
          </a:xfrm>
          <a:prstGeom prst="rect">
            <a:avLst/>
          </a:prstGeom>
        </p:spPr>
      </p:pic>
      <p:sp>
        <p:nvSpPr>
          <p:cNvPr id="41" name="bg object 41"/>
          <p:cNvSpPr/>
          <p:nvPr/>
        </p:nvSpPr>
        <p:spPr>
          <a:xfrm>
            <a:off x="8621344" y="9117659"/>
            <a:ext cx="1330960" cy="342265"/>
          </a:xfrm>
          <a:custGeom>
            <a:avLst/>
            <a:gdLst/>
            <a:ahLst/>
            <a:cxnLst/>
            <a:rect l="l" t="t" r="r" b="b"/>
            <a:pathLst>
              <a:path w="1330959" h="342265">
                <a:moveTo>
                  <a:pt x="316458" y="333387"/>
                </a:moveTo>
                <a:lnTo>
                  <a:pt x="305752" y="283057"/>
                </a:lnTo>
                <a:lnTo>
                  <a:pt x="305739" y="282536"/>
                </a:lnTo>
                <a:lnTo>
                  <a:pt x="305142" y="261620"/>
                </a:lnTo>
                <a:lnTo>
                  <a:pt x="305130" y="174548"/>
                </a:lnTo>
                <a:lnTo>
                  <a:pt x="305130" y="92303"/>
                </a:lnTo>
                <a:lnTo>
                  <a:pt x="296037" y="59651"/>
                </a:lnTo>
                <a:lnTo>
                  <a:pt x="291960" y="45034"/>
                </a:lnTo>
                <a:lnTo>
                  <a:pt x="258127" y="16954"/>
                </a:lnTo>
                <a:lnTo>
                  <a:pt x="212166" y="3479"/>
                </a:lnTo>
                <a:lnTo>
                  <a:pt x="162610" y="12"/>
                </a:lnTo>
                <a:lnTo>
                  <a:pt x="119265" y="3289"/>
                </a:lnTo>
                <a:lnTo>
                  <a:pt x="78892" y="14185"/>
                </a:lnTo>
                <a:lnTo>
                  <a:pt x="44945" y="34315"/>
                </a:lnTo>
                <a:lnTo>
                  <a:pt x="20853" y="65252"/>
                </a:lnTo>
                <a:lnTo>
                  <a:pt x="10045" y="108610"/>
                </a:lnTo>
                <a:lnTo>
                  <a:pt x="99212" y="108610"/>
                </a:lnTo>
                <a:lnTo>
                  <a:pt x="104990" y="86131"/>
                </a:lnTo>
                <a:lnTo>
                  <a:pt x="117182" y="70954"/>
                </a:lnTo>
                <a:lnTo>
                  <a:pt x="135140" y="62357"/>
                </a:lnTo>
                <a:lnTo>
                  <a:pt x="158229" y="59651"/>
                </a:lnTo>
                <a:lnTo>
                  <a:pt x="180492" y="61137"/>
                </a:lnTo>
                <a:lnTo>
                  <a:pt x="198869" y="67259"/>
                </a:lnTo>
                <a:lnTo>
                  <a:pt x="211378" y="80568"/>
                </a:lnTo>
                <a:lnTo>
                  <a:pt x="215988" y="103593"/>
                </a:lnTo>
                <a:lnTo>
                  <a:pt x="215988" y="174548"/>
                </a:lnTo>
                <a:lnTo>
                  <a:pt x="215988" y="207810"/>
                </a:lnTo>
                <a:lnTo>
                  <a:pt x="214503" y="227711"/>
                </a:lnTo>
                <a:lnTo>
                  <a:pt x="206019" y="252476"/>
                </a:lnTo>
                <a:lnTo>
                  <a:pt x="184467" y="273596"/>
                </a:lnTo>
                <a:lnTo>
                  <a:pt x="143776" y="282536"/>
                </a:lnTo>
                <a:lnTo>
                  <a:pt x="123063" y="280746"/>
                </a:lnTo>
                <a:lnTo>
                  <a:pt x="105638" y="274294"/>
                </a:lnTo>
                <a:lnTo>
                  <a:pt x="93637" y="261620"/>
                </a:lnTo>
                <a:lnTo>
                  <a:pt x="89166" y="241096"/>
                </a:lnTo>
                <a:lnTo>
                  <a:pt x="93522" y="220662"/>
                </a:lnTo>
                <a:lnTo>
                  <a:pt x="105168" y="207111"/>
                </a:lnTo>
                <a:lnTo>
                  <a:pt x="121996" y="198628"/>
                </a:lnTo>
                <a:lnTo>
                  <a:pt x="141897" y="193382"/>
                </a:lnTo>
                <a:lnTo>
                  <a:pt x="183654" y="187020"/>
                </a:lnTo>
                <a:lnTo>
                  <a:pt x="201942" y="182346"/>
                </a:lnTo>
                <a:lnTo>
                  <a:pt x="215988" y="174548"/>
                </a:lnTo>
                <a:lnTo>
                  <a:pt x="215988" y="103593"/>
                </a:lnTo>
                <a:lnTo>
                  <a:pt x="207187" y="124485"/>
                </a:lnTo>
                <a:lnTo>
                  <a:pt x="183730" y="135547"/>
                </a:lnTo>
                <a:lnTo>
                  <a:pt x="150037" y="141300"/>
                </a:lnTo>
                <a:lnTo>
                  <a:pt x="110515" y="146291"/>
                </a:lnTo>
                <a:lnTo>
                  <a:pt x="69938" y="154546"/>
                </a:lnTo>
                <a:lnTo>
                  <a:pt x="34531" y="170853"/>
                </a:lnTo>
                <a:lnTo>
                  <a:pt x="9499" y="199529"/>
                </a:lnTo>
                <a:lnTo>
                  <a:pt x="0" y="244856"/>
                </a:lnTo>
                <a:lnTo>
                  <a:pt x="8623" y="288150"/>
                </a:lnTo>
                <a:lnTo>
                  <a:pt x="32181" y="318490"/>
                </a:lnTo>
                <a:lnTo>
                  <a:pt x="67284" y="336346"/>
                </a:lnTo>
                <a:lnTo>
                  <a:pt x="110515" y="342188"/>
                </a:lnTo>
                <a:lnTo>
                  <a:pt x="140296" y="340055"/>
                </a:lnTo>
                <a:lnTo>
                  <a:pt x="169379" y="333159"/>
                </a:lnTo>
                <a:lnTo>
                  <a:pt x="196329" y="320738"/>
                </a:lnTo>
                <a:lnTo>
                  <a:pt x="219760" y="302006"/>
                </a:lnTo>
                <a:lnTo>
                  <a:pt x="220560" y="310007"/>
                </a:lnTo>
                <a:lnTo>
                  <a:pt x="221957" y="317931"/>
                </a:lnTo>
                <a:lnTo>
                  <a:pt x="223824" y="325755"/>
                </a:lnTo>
                <a:lnTo>
                  <a:pt x="225971" y="333159"/>
                </a:lnTo>
                <a:lnTo>
                  <a:pt x="226034" y="333387"/>
                </a:lnTo>
                <a:lnTo>
                  <a:pt x="316458" y="333387"/>
                </a:lnTo>
                <a:close/>
              </a:path>
              <a:path w="1330959" h="342265">
                <a:moveTo>
                  <a:pt x="650494" y="133743"/>
                </a:moveTo>
                <a:lnTo>
                  <a:pt x="647255" y="88976"/>
                </a:lnTo>
                <a:lnTo>
                  <a:pt x="636028" y="51955"/>
                </a:lnTo>
                <a:lnTo>
                  <a:pt x="580567" y="6197"/>
                </a:lnTo>
                <a:lnTo>
                  <a:pt x="531825" y="12"/>
                </a:lnTo>
                <a:lnTo>
                  <a:pt x="503618" y="3327"/>
                </a:lnTo>
                <a:lnTo>
                  <a:pt x="476580" y="13347"/>
                </a:lnTo>
                <a:lnTo>
                  <a:pt x="452361" y="30200"/>
                </a:lnTo>
                <a:lnTo>
                  <a:pt x="432625" y="54000"/>
                </a:lnTo>
                <a:lnTo>
                  <a:pt x="430733" y="54000"/>
                </a:lnTo>
                <a:lnTo>
                  <a:pt x="430733" y="8788"/>
                </a:lnTo>
                <a:lnTo>
                  <a:pt x="345986" y="8788"/>
                </a:lnTo>
                <a:lnTo>
                  <a:pt x="345986" y="333387"/>
                </a:lnTo>
                <a:lnTo>
                  <a:pt x="435140" y="333387"/>
                </a:lnTo>
                <a:lnTo>
                  <a:pt x="435140" y="163245"/>
                </a:lnTo>
                <a:lnTo>
                  <a:pt x="439127" y="120916"/>
                </a:lnTo>
                <a:lnTo>
                  <a:pt x="451535" y="92062"/>
                </a:lnTo>
                <a:lnTo>
                  <a:pt x="473011" y="75565"/>
                </a:lnTo>
                <a:lnTo>
                  <a:pt x="504202" y="70319"/>
                </a:lnTo>
                <a:lnTo>
                  <a:pt x="530606" y="75272"/>
                </a:lnTo>
                <a:lnTo>
                  <a:pt x="548309" y="90182"/>
                </a:lnTo>
                <a:lnTo>
                  <a:pt x="558228" y="115087"/>
                </a:lnTo>
                <a:lnTo>
                  <a:pt x="561327" y="150063"/>
                </a:lnTo>
                <a:lnTo>
                  <a:pt x="561327" y="333387"/>
                </a:lnTo>
                <a:lnTo>
                  <a:pt x="650494" y="333387"/>
                </a:lnTo>
                <a:lnTo>
                  <a:pt x="650494" y="133743"/>
                </a:lnTo>
                <a:close/>
              </a:path>
              <a:path w="1330959" h="342265">
                <a:moveTo>
                  <a:pt x="1015936" y="171411"/>
                </a:moveTo>
                <a:lnTo>
                  <a:pt x="1010577" y="122745"/>
                </a:lnTo>
                <a:lnTo>
                  <a:pt x="995057" y="80924"/>
                </a:lnTo>
                <a:lnTo>
                  <a:pt x="985024" y="67183"/>
                </a:lnTo>
                <a:lnTo>
                  <a:pt x="970191" y="46850"/>
                </a:lnTo>
                <a:lnTo>
                  <a:pt x="936790" y="21424"/>
                </a:lnTo>
                <a:lnTo>
                  <a:pt x="926782" y="17551"/>
                </a:lnTo>
                <a:lnTo>
                  <a:pt x="926782" y="171411"/>
                </a:lnTo>
                <a:lnTo>
                  <a:pt x="922985" y="209321"/>
                </a:lnTo>
                <a:lnTo>
                  <a:pt x="910069" y="242506"/>
                </a:lnTo>
                <a:lnTo>
                  <a:pt x="885723" y="266052"/>
                </a:lnTo>
                <a:lnTo>
                  <a:pt x="847674" y="274993"/>
                </a:lnTo>
                <a:lnTo>
                  <a:pt x="809980" y="266052"/>
                </a:lnTo>
                <a:lnTo>
                  <a:pt x="785825" y="242506"/>
                </a:lnTo>
                <a:lnTo>
                  <a:pt x="772972" y="209321"/>
                </a:lnTo>
                <a:lnTo>
                  <a:pt x="769188" y="171411"/>
                </a:lnTo>
                <a:lnTo>
                  <a:pt x="772972" y="133134"/>
                </a:lnTo>
                <a:lnTo>
                  <a:pt x="785825" y="99758"/>
                </a:lnTo>
                <a:lnTo>
                  <a:pt x="809980" y="76136"/>
                </a:lnTo>
                <a:lnTo>
                  <a:pt x="847674" y="67183"/>
                </a:lnTo>
                <a:lnTo>
                  <a:pt x="885723" y="76136"/>
                </a:lnTo>
                <a:lnTo>
                  <a:pt x="910069" y="99758"/>
                </a:lnTo>
                <a:lnTo>
                  <a:pt x="922985" y="133134"/>
                </a:lnTo>
                <a:lnTo>
                  <a:pt x="926782" y="171411"/>
                </a:lnTo>
                <a:lnTo>
                  <a:pt x="926782" y="17551"/>
                </a:lnTo>
                <a:lnTo>
                  <a:pt x="895667" y="5499"/>
                </a:lnTo>
                <a:lnTo>
                  <a:pt x="847674" y="0"/>
                </a:lnTo>
                <a:lnTo>
                  <a:pt x="799947" y="5499"/>
                </a:lnTo>
                <a:lnTo>
                  <a:pt x="759015" y="21424"/>
                </a:lnTo>
                <a:lnTo>
                  <a:pt x="725716" y="46850"/>
                </a:lnTo>
                <a:lnTo>
                  <a:pt x="700900" y="80924"/>
                </a:lnTo>
                <a:lnTo>
                  <a:pt x="685393" y="122745"/>
                </a:lnTo>
                <a:lnTo>
                  <a:pt x="680046" y="171411"/>
                </a:lnTo>
                <a:lnTo>
                  <a:pt x="685393" y="219811"/>
                </a:lnTo>
                <a:lnTo>
                  <a:pt x="700900" y="261442"/>
                </a:lnTo>
                <a:lnTo>
                  <a:pt x="725716" y="295414"/>
                </a:lnTo>
                <a:lnTo>
                  <a:pt x="759015" y="320789"/>
                </a:lnTo>
                <a:lnTo>
                  <a:pt x="799947" y="336689"/>
                </a:lnTo>
                <a:lnTo>
                  <a:pt x="847674" y="342188"/>
                </a:lnTo>
                <a:lnTo>
                  <a:pt x="895667" y="336689"/>
                </a:lnTo>
                <a:lnTo>
                  <a:pt x="936790" y="320789"/>
                </a:lnTo>
                <a:lnTo>
                  <a:pt x="970191" y="295414"/>
                </a:lnTo>
                <a:lnTo>
                  <a:pt x="995057" y="261442"/>
                </a:lnTo>
                <a:lnTo>
                  <a:pt x="1010577" y="219811"/>
                </a:lnTo>
                <a:lnTo>
                  <a:pt x="1015936" y="171411"/>
                </a:lnTo>
                <a:close/>
              </a:path>
              <a:path w="1330959" h="342265">
                <a:moveTo>
                  <a:pt x="1330540" y="229158"/>
                </a:moveTo>
                <a:lnTo>
                  <a:pt x="1321777" y="191198"/>
                </a:lnTo>
                <a:lnTo>
                  <a:pt x="1265643" y="148920"/>
                </a:lnTo>
                <a:lnTo>
                  <a:pt x="1227569" y="138125"/>
                </a:lnTo>
                <a:lnTo>
                  <a:pt x="1190320" y="130048"/>
                </a:lnTo>
                <a:lnTo>
                  <a:pt x="1157947" y="121488"/>
                </a:lnTo>
                <a:lnTo>
                  <a:pt x="1135126" y="109169"/>
                </a:lnTo>
                <a:lnTo>
                  <a:pt x="1126477" y="89789"/>
                </a:lnTo>
                <a:lnTo>
                  <a:pt x="1131404" y="73952"/>
                </a:lnTo>
                <a:lnTo>
                  <a:pt x="1143749" y="64820"/>
                </a:lnTo>
                <a:lnTo>
                  <a:pt x="1159852" y="60655"/>
                </a:lnTo>
                <a:lnTo>
                  <a:pt x="1176070" y="59651"/>
                </a:lnTo>
                <a:lnTo>
                  <a:pt x="1198740" y="61658"/>
                </a:lnTo>
                <a:lnTo>
                  <a:pt x="1217587" y="68681"/>
                </a:lnTo>
                <a:lnTo>
                  <a:pt x="1230909" y="82169"/>
                </a:lnTo>
                <a:lnTo>
                  <a:pt x="1236980" y="103593"/>
                </a:lnTo>
                <a:lnTo>
                  <a:pt x="1321739" y="103593"/>
                </a:lnTo>
                <a:lnTo>
                  <a:pt x="1306436" y="53771"/>
                </a:lnTo>
                <a:lnTo>
                  <a:pt x="1274178" y="21907"/>
                </a:lnTo>
                <a:lnTo>
                  <a:pt x="1229918" y="4978"/>
                </a:lnTo>
                <a:lnTo>
                  <a:pt x="1178585" y="12"/>
                </a:lnTo>
                <a:lnTo>
                  <a:pt x="1127112" y="4635"/>
                </a:lnTo>
                <a:lnTo>
                  <a:pt x="1081824" y="21043"/>
                </a:lnTo>
                <a:lnTo>
                  <a:pt x="1049604" y="52984"/>
                </a:lnTo>
                <a:lnTo>
                  <a:pt x="1037336" y="104228"/>
                </a:lnTo>
                <a:lnTo>
                  <a:pt x="1046175" y="140284"/>
                </a:lnTo>
                <a:lnTo>
                  <a:pt x="1069505" y="164744"/>
                </a:lnTo>
                <a:lnTo>
                  <a:pt x="1102487" y="180606"/>
                </a:lnTo>
                <a:lnTo>
                  <a:pt x="1140294" y="190868"/>
                </a:lnTo>
                <a:lnTo>
                  <a:pt x="1183106" y="200748"/>
                </a:lnTo>
                <a:lnTo>
                  <a:pt x="1214843" y="211035"/>
                </a:lnTo>
                <a:lnTo>
                  <a:pt x="1234592" y="223812"/>
                </a:lnTo>
                <a:lnTo>
                  <a:pt x="1241374" y="241096"/>
                </a:lnTo>
                <a:lnTo>
                  <a:pt x="1235875" y="260819"/>
                </a:lnTo>
                <a:lnTo>
                  <a:pt x="1221828" y="273596"/>
                </a:lnTo>
                <a:lnTo>
                  <a:pt x="1202969" y="280479"/>
                </a:lnTo>
                <a:lnTo>
                  <a:pt x="1182979" y="282536"/>
                </a:lnTo>
                <a:lnTo>
                  <a:pt x="1157554" y="279476"/>
                </a:lnTo>
                <a:lnTo>
                  <a:pt x="1135824" y="269824"/>
                </a:lnTo>
                <a:lnTo>
                  <a:pt x="1120559" y="252869"/>
                </a:lnTo>
                <a:lnTo>
                  <a:pt x="1114539" y="227914"/>
                </a:lnTo>
                <a:lnTo>
                  <a:pt x="1029792" y="227914"/>
                </a:lnTo>
                <a:lnTo>
                  <a:pt x="1039876" y="272834"/>
                </a:lnTo>
                <a:lnTo>
                  <a:pt x="1063421" y="305308"/>
                </a:lnTo>
                <a:lnTo>
                  <a:pt x="1097191" y="326745"/>
                </a:lnTo>
                <a:lnTo>
                  <a:pt x="1137932" y="338569"/>
                </a:lnTo>
                <a:lnTo>
                  <a:pt x="1182357" y="342201"/>
                </a:lnTo>
                <a:lnTo>
                  <a:pt x="1226223" y="338632"/>
                </a:lnTo>
                <a:lnTo>
                  <a:pt x="1266520" y="326999"/>
                </a:lnTo>
                <a:lnTo>
                  <a:pt x="1299718" y="305841"/>
                </a:lnTo>
                <a:lnTo>
                  <a:pt x="1322235" y="273710"/>
                </a:lnTo>
                <a:lnTo>
                  <a:pt x="1330540" y="229158"/>
                </a:lnTo>
                <a:close/>
              </a:path>
            </a:pathLst>
          </a:custGeom>
          <a:solidFill>
            <a:srgbClr val="FFFFFF"/>
          </a:solidFill>
        </p:spPr>
        <p:txBody>
          <a:bodyPr wrap="square" lIns="0" tIns="0" rIns="0" bIns="0" rtlCol="0"/>
          <a:lstStyle/>
          <a:p>
            <a:endParaRPr/>
          </a:p>
        </p:txBody>
      </p:sp>
      <p:sp>
        <p:nvSpPr>
          <p:cNvPr id="42" name="bg object 42"/>
          <p:cNvSpPr/>
          <p:nvPr/>
        </p:nvSpPr>
        <p:spPr>
          <a:xfrm>
            <a:off x="7989106" y="6773269"/>
            <a:ext cx="6350" cy="43180"/>
          </a:xfrm>
          <a:custGeom>
            <a:avLst/>
            <a:gdLst/>
            <a:ahLst/>
            <a:cxnLst/>
            <a:rect l="l" t="t" r="r" b="b"/>
            <a:pathLst>
              <a:path w="6350" h="43179">
                <a:moveTo>
                  <a:pt x="5853" y="0"/>
                </a:moveTo>
                <a:lnTo>
                  <a:pt x="4451" y="10745"/>
                </a:lnTo>
                <a:lnTo>
                  <a:pt x="3009" y="21478"/>
                </a:lnTo>
                <a:lnTo>
                  <a:pt x="1525" y="32199"/>
                </a:lnTo>
                <a:lnTo>
                  <a:pt x="0" y="42909"/>
                </a:lnTo>
              </a:path>
            </a:pathLst>
          </a:custGeom>
          <a:ln w="20303">
            <a:solidFill>
              <a:srgbClr val="FFFFFF"/>
            </a:solidFill>
          </a:ln>
        </p:spPr>
        <p:txBody>
          <a:bodyPr wrap="square" lIns="0" tIns="0" rIns="0" bIns="0" rtlCol="0"/>
          <a:lstStyle/>
          <a:p>
            <a:endParaRPr/>
          </a:p>
        </p:txBody>
      </p:sp>
      <p:sp>
        <p:nvSpPr>
          <p:cNvPr id="43" name="bg object 43"/>
          <p:cNvSpPr/>
          <p:nvPr/>
        </p:nvSpPr>
        <p:spPr>
          <a:xfrm>
            <a:off x="2480464" y="5558125"/>
            <a:ext cx="5495290" cy="3627754"/>
          </a:xfrm>
          <a:custGeom>
            <a:avLst/>
            <a:gdLst/>
            <a:ahLst/>
            <a:cxnLst/>
            <a:rect l="l" t="t" r="r" b="b"/>
            <a:pathLst>
              <a:path w="5495290" h="3627754">
                <a:moveTo>
                  <a:pt x="5495015" y="1343089"/>
                </a:moveTo>
                <a:lnTo>
                  <a:pt x="5486238" y="1390448"/>
                </a:lnTo>
                <a:lnTo>
                  <a:pt x="5476662" y="1437520"/>
                </a:lnTo>
                <a:lnTo>
                  <a:pt x="5466292" y="1484300"/>
                </a:lnTo>
                <a:lnTo>
                  <a:pt x="5455137" y="1530779"/>
                </a:lnTo>
                <a:lnTo>
                  <a:pt x="5443205" y="1576950"/>
                </a:lnTo>
                <a:lnTo>
                  <a:pt x="5430502" y="1622806"/>
                </a:lnTo>
                <a:lnTo>
                  <a:pt x="5417035" y="1668340"/>
                </a:lnTo>
                <a:lnTo>
                  <a:pt x="5402813" y="1713544"/>
                </a:lnTo>
                <a:lnTo>
                  <a:pt x="5387842" y="1758410"/>
                </a:lnTo>
                <a:lnTo>
                  <a:pt x="5372130" y="1802933"/>
                </a:lnTo>
                <a:lnTo>
                  <a:pt x="5355684" y="1847103"/>
                </a:lnTo>
                <a:lnTo>
                  <a:pt x="5338511" y="1890915"/>
                </a:lnTo>
                <a:lnTo>
                  <a:pt x="5320619" y="1934360"/>
                </a:lnTo>
                <a:lnTo>
                  <a:pt x="5302016" y="1977431"/>
                </a:lnTo>
                <a:lnTo>
                  <a:pt x="5282708" y="2020121"/>
                </a:lnTo>
                <a:lnTo>
                  <a:pt x="5262702" y="2062423"/>
                </a:lnTo>
                <a:lnTo>
                  <a:pt x="5242007" y="2104329"/>
                </a:lnTo>
                <a:lnTo>
                  <a:pt x="5220629" y="2145832"/>
                </a:lnTo>
                <a:lnTo>
                  <a:pt x="5198576" y="2186924"/>
                </a:lnTo>
                <a:lnTo>
                  <a:pt x="5175856" y="2227599"/>
                </a:lnTo>
                <a:lnTo>
                  <a:pt x="5152474" y="2267848"/>
                </a:lnTo>
                <a:lnTo>
                  <a:pt x="5128440" y="2307665"/>
                </a:lnTo>
                <a:lnTo>
                  <a:pt x="5103760" y="2347042"/>
                </a:lnTo>
                <a:lnTo>
                  <a:pt x="5078441" y="2385971"/>
                </a:lnTo>
                <a:lnTo>
                  <a:pt x="5052491" y="2424447"/>
                </a:lnTo>
                <a:lnTo>
                  <a:pt x="5025917" y="2462460"/>
                </a:lnTo>
                <a:lnTo>
                  <a:pt x="4998727" y="2500004"/>
                </a:lnTo>
                <a:lnTo>
                  <a:pt x="4970927" y="2537072"/>
                </a:lnTo>
                <a:lnTo>
                  <a:pt x="4942526" y="2573656"/>
                </a:lnTo>
                <a:lnTo>
                  <a:pt x="4913531" y="2609749"/>
                </a:lnTo>
                <a:lnTo>
                  <a:pt x="4883948" y="2645343"/>
                </a:lnTo>
                <a:lnTo>
                  <a:pt x="4853785" y="2680431"/>
                </a:lnTo>
                <a:lnTo>
                  <a:pt x="4823050" y="2715006"/>
                </a:lnTo>
                <a:lnTo>
                  <a:pt x="4791750" y="2749061"/>
                </a:lnTo>
                <a:lnTo>
                  <a:pt x="4759892" y="2782587"/>
                </a:lnTo>
                <a:lnTo>
                  <a:pt x="4727484" y="2815579"/>
                </a:lnTo>
                <a:lnTo>
                  <a:pt x="4694532" y="2848028"/>
                </a:lnTo>
                <a:lnTo>
                  <a:pt x="4661045" y="2879927"/>
                </a:lnTo>
                <a:lnTo>
                  <a:pt x="4627029" y="2911268"/>
                </a:lnTo>
                <a:lnTo>
                  <a:pt x="4592492" y="2942045"/>
                </a:lnTo>
                <a:lnTo>
                  <a:pt x="4557442" y="2972251"/>
                </a:lnTo>
                <a:lnTo>
                  <a:pt x="4521885" y="3001877"/>
                </a:lnTo>
                <a:lnTo>
                  <a:pt x="4485829" y="3030916"/>
                </a:lnTo>
                <a:lnTo>
                  <a:pt x="4449281" y="3059361"/>
                </a:lnTo>
                <a:lnTo>
                  <a:pt x="4412249" y="3087206"/>
                </a:lnTo>
                <a:lnTo>
                  <a:pt x="4374740" y="3114441"/>
                </a:lnTo>
                <a:lnTo>
                  <a:pt x="4336761" y="3141061"/>
                </a:lnTo>
                <a:lnTo>
                  <a:pt x="4298320" y="3167057"/>
                </a:lnTo>
                <a:lnTo>
                  <a:pt x="4259423" y="3192423"/>
                </a:lnTo>
                <a:lnTo>
                  <a:pt x="4220079" y="3217151"/>
                </a:lnTo>
                <a:lnTo>
                  <a:pt x="4180295" y="3241233"/>
                </a:lnTo>
                <a:lnTo>
                  <a:pt x="4140077" y="3264663"/>
                </a:lnTo>
                <a:lnTo>
                  <a:pt x="4099434" y="3287433"/>
                </a:lnTo>
                <a:lnTo>
                  <a:pt x="4058372" y="3309536"/>
                </a:lnTo>
                <a:lnTo>
                  <a:pt x="4016900" y="3330964"/>
                </a:lnTo>
                <a:lnTo>
                  <a:pt x="3975023" y="3351710"/>
                </a:lnTo>
                <a:lnTo>
                  <a:pt x="3932751" y="3371766"/>
                </a:lnTo>
                <a:lnTo>
                  <a:pt x="3890089" y="3391126"/>
                </a:lnTo>
                <a:lnTo>
                  <a:pt x="3847046" y="3409782"/>
                </a:lnTo>
                <a:lnTo>
                  <a:pt x="3803628" y="3427727"/>
                </a:lnTo>
                <a:lnTo>
                  <a:pt x="3759844" y="3444953"/>
                </a:lnTo>
                <a:lnTo>
                  <a:pt x="3715699" y="3461453"/>
                </a:lnTo>
                <a:lnTo>
                  <a:pt x="3671203" y="3477219"/>
                </a:lnTo>
                <a:lnTo>
                  <a:pt x="3626361" y="3492245"/>
                </a:lnTo>
                <a:lnTo>
                  <a:pt x="3581182" y="3506523"/>
                </a:lnTo>
                <a:lnTo>
                  <a:pt x="3535672" y="3520046"/>
                </a:lnTo>
                <a:lnTo>
                  <a:pt x="3489840" y="3532806"/>
                </a:lnTo>
                <a:lnTo>
                  <a:pt x="3443692" y="3544796"/>
                </a:lnTo>
                <a:lnTo>
                  <a:pt x="3397235" y="3556008"/>
                </a:lnTo>
                <a:lnTo>
                  <a:pt x="3350478" y="3566436"/>
                </a:lnTo>
                <a:lnTo>
                  <a:pt x="3303427" y="3576071"/>
                </a:lnTo>
                <a:lnTo>
                  <a:pt x="3256090" y="3584908"/>
                </a:lnTo>
                <a:lnTo>
                  <a:pt x="3208473" y="3592937"/>
                </a:lnTo>
                <a:lnTo>
                  <a:pt x="3160585" y="3600153"/>
                </a:lnTo>
                <a:lnTo>
                  <a:pt x="3112433" y="3606547"/>
                </a:lnTo>
                <a:lnTo>
                  <a:pt x="3064024" y="3612112"/>
                </a:lnTo>
                <a:lnTo>
                  <a:pt x="3015366" y="3616842"/>
                </a:lnTo>
                <a:lnTo>
                  <a:pt x="2966465" y="3620728"/>
                </a:lnTo>
                <a:lnTo>
                  <a:pt x="2917329" y="3623763"/>
                </a:lnTo>
                <a:lnTo>
                  <a:pt x="2867966" y="3625940"/>
                </a:lnTo>
                <a:lnTo>
                  <a:pt x="2818382" y="3627251"/>
                </a:lnTo>
                <a:lnTo>
                  <a:pt x="2768585" y="3627690"/>
                </a:lnTo>
                <a:lnTo>
                  <a:pt x="2720397" y="3627279"/>
                </a:lnTo>
                <a:lnTo>
                  <a:pt x="2672408" y="3626051"/>
                </a:lnTo>
                <a:lnTo>
                  <a:pt x="2624625" y="3624012"/>
                </a:lnTo>
                <a:lnTo>
                  <a:pt x="2577054" y="3621168"/>
                </a:lnTo>
                <a:lnTo>
                  <a:pt x="2529702" y="3617528"/>
                </a:lnTo>
                <a:lnTo>
                  <a:pt x="2482576" y="3613096"/>
                </a:lnTo>
                <a:lnTo>
                  <a:pt x="2435682" y="3607880"/>
                </a:lnTo>
                <a:lnTo>
                  <a:pt x="2389027" y="3601887"/>
                </a:lnTo>
                <a:lnTo>
                  <a:pt x="2342618" y="3595123"/>
                </a:lnTo>
                <a:lnTo>
                  <a:pt x="2296461" y="3587595"/>
                </a:lnTo>
                <a:lnTo>
                  <a:pt x="2250563" y="3579309"/>
                </a:lnTo>
                <a:lnTo>
                  <a:pt x="2204931" y="3570272"/>
                </a:lnTo>
                <a:lnTo>
                  <a:pt x="2159571" y="3560490"/>
                </a:lnTo>
                <a:lnTo>
                  <a:pt x="2114490" y="3549971"/>
                </a:lnTo>
                <a:lnTo>
                  <a:pt x="2069694" y="3538722"/>
                </a:lnTo>
                <a:lnTo>
                  <a:pt x="2025191" y="3526747"/>
                </a:lnTo>
                <a:lnTo>
                  <a:pt x="1980986" y="3514055"/>
                </a:lnTo>
                <a:lnTo>
                  <a:pt x="1937087" y="3500653"/>
                </a:lnTo>
                <a:lnTo>
                  <a:pt x="1893500" y="3486545"/>
                </a:lnTo>
                <a:lnTo>
                  <a:pt x="1850232" y="3471740"/>
                </a:lnTo>
                <a:lnTo>
                  <a:pt x="1807289" y="3456244"/>
                </a:lnTo>
                <a:lnTo>
                  <a:pt x="1764679" y="3440063"/>
                </a:lnTo>
                <a:lnTo>
                  <a:pt x="1722407" y="3423205"/>
                </a:lnTo>
                <a:lnTo>
                  <a:pt x="1680480" y="3405675"/>
                </a:lnTo>
                <a:lnTo>
                  <a:pt x="1638906" y="3387481"/>
                </a:lnTo>
                <a:lnTo>
                  <a:pt x="1597690" y="3368629"/>
                </a:lnTo>
                <a:lnTo>
                  <a:pt x="1556839" y="3349126"/>
                </a:lnTo>
                <a:lnTo>
                  <a:pt x="1516361" y="3328978"/>
                </a:lnTo>
                <a:lnTo>
                  <a:pt x="1476261" y="3308192"/>
                </a:lnTo>
                <a:lnTo>
                  <a:pt x="1436546" y="3286775"/>
                </a:lnTo>
                <a:lnTo>
                  <a:pt x="1397224" y="3264734"/>
                </a:lnTo>
                <a:lnTo>
                  <a:pt x="1358299" y="3242074"/>
                </a:lnTo>
                <a:lnTo>
                  <a:pt x="1319780" y="3218803"/>
                </a:lnTo>
                <a:lnTo>
                  <a:pt x="1281673" y="3194927"/>
                </a:lnTo>
                <a:lnTo>
                  <a:pt x="1243985" y="3170454"/>
                </a:lnTo>
                <a:lnTo>
                  <a:pt x="1206721" y="3145389"/>
                </a:lnTo>
                <a:lnTo>
                  <a:pt x="1169890" y="3119739"/>
                </a:lnTo>
                <a:lnTo>
                  <a:pt x="1133497" y="3093511"/>
                </a:lnTo>
                <a:lnTo>
                  <a:pt x="1097549" y="3066712"/>
                </a:lnTo>
                <a:lnTo>
                  <a:pt x="1062053" y="3039348"/>
                </a:lnTo>
                <a:lnTo>
                  <a:pt x="1027015" y="3011426"/>
                </a:lnTo>
                <a:lnTo>
                  <a:pt x="992442" y="2982952"/>
                </a:lnTo>
                <a:lnTo>
                  <a:pt x="958341" y="2953934"/>
                </a:lnTo>
                <a:lnTo>
                  <a:pt x="924718" y="2924377"/>
                </a:lnTo>
                <a:lnTo>
                  <a:pt x="891580" y="2894289"/>
                </a:lnTo>
                <a:lnTo>
                  <a:pt x="858934" y="2863676"/>
                </a:lnTo>
                <a:lnTo>
                  <a:pt x="826786" y="2832545"/>
                </a:lnTo>
                <a:lnTo>
                  <a:pt x="795144" y="2800902"/>
                </a:lnTo>
                <a:lnTo>
                  <a:pt x="764012" y="2768754"/>
                </a:lnTo>
                <a:lnTo>
                  <a:pt x="733399" y="2736108"/>
                </a:lnTo>
                <a:lnTo>
                  <a:pt x="703311" y="2702970"/>
                </a:lnTo>
                <a:lnTo>
                  <a:pt x="673755" y="2669347"/>
                </a:lnTo>
                <a:lnTo>
                  <a:pt x="644736" y="2635246"/>
                </a:lnTo>
                <a:lnTo>
                  <a:pt x="616263" y="2600673"/>
                </a:lnTo>
                <a:lnTo>
                  <a:pt x="588341" y="2565635"/>
                </a:lnTo>
                <a:lnTo>
                  <a:pt x="560977" y="2530139"/>
                </a:lnTo>
                <a:lnTo>
                  <a:pt x="534177" y="2494191"/>
                </a:lnTo>
                <a:lnTo>
                  <a:pt x="507950" y="2457797"/>
                </a:lnTo>
                <a:lnTo>
                  <a:pt x="482300" y="2420966"/>
                </a:lnTo>
                <a:lnTo>
                  <a:pt x="457235" y="2383702"/>
                </a:lnTo>
                <a:lnTo>
                  <a:pt x="432762" y="2346013"/>
                </a:lnTo>
                <a:lnTo>
                  <a:pt x="408886" y="2307906"/>
                </a:lnTo>
                <a:lnTo>
                  <a:pt x="385615" y="2269387"/>
                </a:lnTo>
                <a:lnTo>
                  <a:pt x="362956" y="2230463"/>
                </a:lnTo>
                <a:lnTo>
                  <a:pt x="340914" y="2191140"/>
                </a:lnTo>
                <a:lnTo>
                  <a:pt x="319497" y="2151425"/>
                </a:lnTo>
                <a:lnTo>
                  <a:pt x="298712" y="2111325"/>
                </a:lnTo>
                <a:lnTo>
                  <a:pt x="278564" y="2070846"/>
                </a:lnTo>
                <a:lnTo>
                  <a:pt x="259061" y="2029996"/>
                </a:lnTo>
                <a:lnTo>
                  <a:pt x="240209" y="1988780"/>
                </a:lnTo>
                <a:lnTo>
                  <a:pt x="222014" y="1947205"/>
                </a:lnTo>
                <a:lnTo>
                  <a:pt x="204485" y="1905278"/>
                </a:lnTo>
                <a:lnTo>
                  <a:pt x="187626" y="1863006"/>
                </a:lnTo>
                <a:lnTo>
                  <a:pt x="171446" y="1820395"/>
                </a:lnTo>
                <a:lnTo>
                  <a:pt x="155949" y="1777452"/>
                </a:lnTo>
                <a:lnTo>
                  <a:pt x="141144" y="1734184"/>
                </a:lnTo>
                <a:lnTo>
                  <a:pt x="127037" y="1690597"/>
                </a:lnTo>
                <a:lnTo>
                  <a:pt x="113634" y="1646698"/>
                </a:lnTo>
                <a:lnTo>
                  <a:pt x="100942" y="1602493"/>
                </a:lnTo>
                <a:lnTo>
                  <a:pt x="88968" y="1557989"/>
                </a:lnTo>
                <a:lnTo>
                  <a:pt x="77718" y="1513193"/>
                </a:lnTo>
                <a:lnTo>
                  <a:pt x="67199" y="1468112"/>
                </a:lnTo>
                <a:lnTo>
                  <a:pt x="57418" y="1422752"/>
                </a:lnTo>
                <a:lnTo>
                  <a:pt x="48381" y="1377119"/>
                </a:lnTo>
                <a:lnTo>
                  <a:pt x="40095" y="1331221"/>
                </a:lnTo>
                <a:lnTo>
                  <a:pt x="32567" y="1285064"/>
                </a:lnTo>
                <a:lnTo>
                  <a:pt x="25803" y="1238654"/>
                </a:lnTo>
                <a:lnTo>
                  <a:pt x="19809" y="1191999"/>
                </a:lnTo>
                <a:lnTo>
                  <a:pt x="14593" y="1145105"/>
                </a:lnTo>
                <a:lnTo>
                  <a:pt x="10162" y="1097979"/>
                </a:lnTo>
                <a:lnTo>
                  <a:pt x="6521" y="1050627"/>
                </a:lnTo>
                <a:lnTo>
                  <a:pt x="3678" y="1003055"/>
                </a:lnTo>
                <a:lnTo>
                  <a:pt x="1639" y="955272"/>
                </a:lnTo>
                <a:lnTo>
                  <a:pt x="410" y="907282"/>
                </a:lnTo>
                <a:lnTo>
                  <a:pt x="0" y="859094"/>
                </a:lnTo>
                <a:lnTo>
                  <a:pt x="493" y="806290"/>
                </a:lnTo>
                <a:lnTo>
                  <a:pt x="1968" y="753725"/>
                </a:lnTo>
                <a:lnTo>
                  <a:pt x="4415" y="701410"/>
                </a:lnTo>
                <a:lnTo>
                  <a:pt x="7826" y="649352"/>
                </a:lnTo>
                <a:lnTo>
                  <a:pt x="12192" y="597559"/>
                </a:lnTo>
                <a:lnTo>
                  <a:pt x="17503" y="546042"/>
                </a:lnTo>
                <a:lnTo>
                  <a:pt x="23753" y="494808"/>
                </a:lnTo>
                <a:lnTo>
                  <a:pt x="30931" y="443867"/>
                </a:lnTo>
                <a:lnTo>
                  <a:pt x="39028" y="393227"/>
                </a:lnTo>
                <a:lnTo>
                  <a:pt x="48037" y="342897"/>
                </a:lnTo>
                <a:lnTo>
                  <a:pt x="57948" y="292886"/>
                </a:lnTo>
                <a:lnTo>
                  <a:pt x="68752" y="243202"/>
                </a:lnTo>
                <a:lnTo>
                  <a:pt x="80441" y="193854"/>
                </a:lnTo>
                <a:lnTo>
                  <a:pt x="93006" y="144851"/>
                </a:lnTo>
                <a:lnTo>
                  <a:pt x="106439" y="96202"/>
                </a:lnTo>
                <a:lnTo>
                  <a:pt x="120729" y="47915"/>
                </a:lnTo>
                <a:lnTo>
                  <a:pt x="135870" y="0"/>
                </a:lnTo>
              </a:path>
            </a:pathLst>
          </a:custGeom>
          <a:ln w="20303">
            <a:solidFill>
              <a:srgbClr val="FFFFFF"/>
            </a:solidFill>
            <a:prstDash val="dash"/>
          </a:ln>
        </p:spPr>
        <p:txBody>
          <a:bodyPr wrap="square" lIns="0" tIns="0" rIns="0" bIns="0" rtlCol="0"/>
          <a:lstStyle/>
          <a:p>
            <a:endParaRPr/>
          </a:p>
        </p:txBody>
      </p:sp>
      <p:sp>
        <p:nvSpPr>
          <p:cNvPr id="44" name="bg object 44"/>
          <p:cNvSpPr/>
          <p:nvPr/>
        </p:nvSpPr>
        <p:spPr>
          <a:xfrm>
            <a:off x="2630008" y="5476477"/>
            <a:ext cx="14604" cy="41275"/>
          </a:xfrm>
          <a:custGeom>
            <a:avLst/>
            <a:gdLst/>
            <a:ahLst/>
            <a:cxnLst/>
            <a:rect l="l" t="t" r="r" b="b"/>
            <a:pathLst>
              <a:path w="14605" h="41275">
                <a:moveTo>
                  <a:pt x="0" y="40825"/>
                </a:moveTo>
                <a:lnTo>
                  <a:pt x="3537" y="30593"/>
                </a:lnTo>
                <a:lnTo>
                  <a:pt x="7114" y="20377"/>
                </a:lnTo>
                <a:lnTo>
                  <a:pt x="10731" y="10179"/>
                </a:lnTo>
                <a:lnTo>
                  <a:pt x="14386" y="0"/>
                </a:lnTo>
              </a:path>
            </a:pathLst>
          </a:custGeom>
          <a:ln w="20303">
            <a:solidFill>
              <a:srgbClr val="FFFFFF"/>
            </a:solidFill>
          </a:ln>
        </p:spPr>
        <p:txBody>
          <a:bodyPr wrap="square" lIns="0" tIns="0" rIns="0" bIns="0" rtlCol="0"/>
          <a:lstStyle/>
          <a:p>
            <a:endParaRPr/>
          </a:p>
        </p:txBody>
      </p:sp>
      <p:sp>
        <p:nvSpPr>
          <p:cNvPr id="45" name="bg object 45"/>
          <p:cNvSpPr/>
          <p:nvPr/>
        </p:nvSpPr>
        <p:spPr>
          <a:xfrm>
            <a:off x="5249053" y="3648635"/>
            <a:ext cx="43815" cy="635"/>
          </a:xfrm>
          <a:custGeom>
            <a:avLst/>
            <a:gdLst/>
            <a:ahLst/>
            <a:cxnLst/>
            <a:rect l="l" t="t" r="r" b="b"/>
            <a:pathLst>
              <a:path w="43814" h="635">
                <a:moveTo>
                  <a:pt x="0" y="0"/>
                </a:moveTo>
                <a:lnTo>
                  <a:pt x="10841" y="21"/>
                </a:lnTo>
                <a:lnTo>
                  <a:pt x="21673" y="85"/>
                </a:lnTo>
                <a:lnTo>
                  <a:pt x="32495" y="189"/>
                </a:lnTo>
                <a:lnTo>
                  <a:pt x="43307" y="335"/>
                </a:lnTo>
              </a:path>
            </a:pathLst>
          </a:custGeom>
          <a:ln w="20303">
            <a:solidFill>
              <a:srgbClr val="FFFFFF"/>
            </a:solidFill>
          </a:ln>
        </p:spPr>
        <p:txBody>
          <a:bodyPr wrap="square" lIns="0" tIns="0" rIns="0" bIns="0" rtlCol="0"/>
          <a:lstStyle/>
          <a:p>
            <a:endParaRPr/>
          </a:p>
        </p:txBody>
      </p:sp>
      <p:sp>
        <p:nvSpPr>
          <p:cNvPr id="46" name="bg object 46"/>
          <p:cNvSpPr/>
          <p:nvPr/>
        </p:nvSpPr>
        <p:spPr>
          <a:xfrm>
            <a:off x="5379716" y="3651664"/>
            <a:ext cx="2607310" cy="2350135"/>
          </a:xfrm>
          <a:custGeom>
            <a:avLst/>
            <a:gdLst/>
            <a:ahLst/>
            <a:cxnLst/>
            <a:rect l="l" t="t" r="r" b="b"/>
            <a:pathLst>
              <a:path w="2607309" h="2350135">
                <a:moveTo>
                  <a:pt x="0" y="0"/>
                </a:moveTo>
                <a:lnTo>
                  <a:pt x="49095" y="2713"/>
                </a:lnTo>
                <a:lnTo>
                  <a:pt x="97960" y="6275"/>
                </a:lnTo>
                <a:lnTo>
                  <a:pt x="146587" y="10679"/>
                </a:lnTo>
                <a:lnTo>
                  <a:pt x="194967" y="15918"/>
                </a:lnTo>
                <a:lnTo>
                  <a:pt x="243095" y="21984"/>
                </a:lnTo>
                <a:lnTo>
                  <a:pt x="290963" y="28870"/>
                </a:lnTo>
                <a:lnTo>
                  <a:pt x="338564" y="36569"/>
                </a:lnTo>
                <a:lnTo>
                  <a:pt x="385889" y="45073"/>
                </a:lnTo>
                <a:lnTo>
                  <a:pt x="432933" y="54376"/>
                </a:lnTo>
                <a:lnTo>
                  <a:pt x="479688" y="64469"/>
                </a:lnTo>
                <a:lnTo>
                  <a:pt x="526145" y="75346"/>
                </a:lnTo>
                <a:lnTo>
                  <a:pt x="572299" y="86999"/>
                </a:lnTo>
                <a:lnTo>
                  <a:pt x="618142" y="99422"/>
                </a:lnTo>
                <a:lnTo>
                  <a:pt x="663667" y="112606"/>
                </a:lnTo>
                <a:lnTo>
                  <a:pt x="708865" y="126545"/>
                </a:lnTo>
                <a:lnTo>
                  <a:pt x="753731" y="141231"/>
                </a:lnTo>
                <a:lnTo>
                  <a:pt x="798257" y="156656"/>
                </a:lnTo>
                <a:lnTo>
                  <a:pt x="842435" y="172815"/>
                </a:lnTo>
                <a:lnTo>
                  <a:pt x="886258" y="189698"/>
                </a:lnTo>
                <a:lnTo>
                  <a:pt x="929719" y="207300"/>
                </a:lnTo>
                <a:lnTo>
                  <a:pt x="972810" y="225613"/>
                </a:lnTo>
                <a:lnTo>
                  <a:pt x="1015525" y="244629"/>
                </a:lnTo>
                <a:lnTo>
                  <a:pt x="1057856" y="264341"/>
                </a:lnTo>
                <a:lnTo>
                  <a:pt x="1099796" y="284743"/>
                </a:lnTo>
                <a:lnTo>
                  <a:pt x="1141337" y="305826"/>
                </a:lnTo>
                <a:lnTo>
                  <a:pt x="1182473" y="327583"/>
                </a:lnTo>
                <a:lnTo>
                  <a:pt x="1223195" y="350007"/>
                </a:lnTo>
                <a:lnTo>
                  <a:pt x="1263497" y="373092"/>
                </a:lnTo>
                <a:lnTo>
                  <a:pt x="1303371" y="396828"/>
                </a:lnTo>
                <a:lnTo>
                  <a:pt x="1342811" y="421211"/>
                </a:lnTo>
                <a:lnTo>
                  <a:pt x="1381808" y="446231"/>
                </a:lnTo>
                <a:lnTo>
                  <a:pt x="1420356" y="471881"/>
                </a:lnTo>
                <a:lnTo>
                  <a:pt x="1458446" y="498155"/>
                </a:lnTo>
                <a:lnTo>
                  <a:pt x="1496073" y="525046"/>
                </a:lnTo>
                <a:lnTo>
                  <a:pt x="1533229" y="552545"/>
                </a:lnTo>
                <a:lnTo>
                  <a:pt x="1569906" y="580645"/>
                </a:lnTo>
                <a:lnTo>
                  <a:pt x="1606096" y="609340"/>
                </a:lnTo>
                <a:lnTo>
                  <a:pt x="1641794" y="638622"/>
                </a:lnTo>
                <a:lnTo>
                  <a:pt x="1676991" y="668483"/>
                </a:lnTo>
                <a:lnTo>
                  <a:pt x="1711681" y="698917"/>
                </a:lnTo>
                <a:lnTo>
                  <a:pt x="1745855" y="729917"/>
                </a:lnTo>
                <a:lnTo>
                  <a:pt x="1779507" y="761474"/>
                </a:lnTo>
                <a:lnTo>
                  <a:pt x="1812630" y="793581"/>
                </a:lnTo>
                <a:lnTo>
                  <a:pt x="1845216" y="826232"/>
                </a:lnTo>
                <a:lnTo>
                  <a:pt x="1877257" y="859419"/>
                </a:lnTo>
                <a:lnTo>
                  <a:pt x="1908747" y="893135"/>
                </a:lnTo>
                <a:lnTo>
                  <a:pt x="1939678" y="927372"/>
                </a:lnTo>
                <a:lnTo>
                  <a:pt x="1970043" y="962123"/>
                </a:lnTo>
                <a:lnTo>
                  <a:pt x="1999835" y="997381"/>
                </a:lnTo>
                <a:lnTo>
                  <a:pt x="2029047" y="1033139"/>
                </a:lnTo>
                <a:lnTo>
                  <a:pt x="2057670" y="1069389"/>
                </a:lnTo>
                <a:lnTo>
                  <a:pt x="2085699" y="1106124"/>
                </a:lnTo>
                <a:lnTo>
                  <a:pt x="2113124" y="1143337"/>
                </a:lnTo>
                <a:lnTo>
                  <a:pt x="2139941" y="1181020"/>
                </a:lnTo>
                <a:lnTo>
                  <a:pt x="2166140" y="1219166"/>
                </a:lnTo>
                <a:lnTo>
                  <a:pt x="2191715" y="1257769"/>
                </a:lnTo>
                <a:lnTo>
                  <a:pt x="2216658" y="1296820"/>
                </a:lnTo>
                <a:lnTo>
                  <a:pt x="2240962" y="1336312"/>
                </a:lnTo>
                <a:lnTo>
                  <a:pt x="2264621" y="1376239"/>
                </a:lnTo>
                <a:lnTo>
                  <a:pt x="2287626" y="1416592"/>
                </a:lnTo>
                <a:lnTo>
                  <a:pt x="2309970" y="1457365"/>
                </a:lnTo>
                <a:lnTo>
                  <a:pt x="2331646" y="1498549"/>
                </a:lnTo>
                <a:lnTo>
                  <a:pt x="2352647" y="1540139"/>
                </a:lnTo>
                <a:lnTo>
                  <a:pt x="2372966" y="1582127"/>
                </a:lnTo>
                <a:lnTo>
                  <a:pt x="2392594" y="1624505"/>
                </a:lnTo>
                <a:lnTo>
                  <a:pt x="2411526" y="1667266"/>
                </a:lnTo>
                <a:lnTo>
                  <a:pt x="2429753" y="1710402"/>
                </a:lnTo>
                <a:lnTo>
                  <a:pt x="2447268" y="1753908"/>
                </a:lnTo>
                <a:lnTo>
                  <a:pt x="2464065" y="1797774"/>
                </a:lnTo>
                <a:lnTo>
                  <a:pt x="2480135" y="1841995"/>
                </a:lnTo>
                <a:lnTo>
                  <a:pt x="2495472" y="1886562"/>
                </a:lnTo>
                <a:lnTo>
                  <a:pt x="2510068" y="1931468"/>
                </a:lnTo>
                <a:lnTo>
                  <a:pt x="2523916" y="1976707"/>
                </a:lnTo>
                <a:lnTo>
                  <a:pt x="2537008" y="2022270"/>
                </a:lnTo>
                <a:lnTo>
                  <a:pt x="2549338" y="2068151"/>
                </a:lnTo>
                <a:lnTo>
                  <a:pt x="2560898" y="2114342"/>
                </a:lnTo>
                <a:lnTo>
                  <a:pt x="2571681" y="2160837"/>
                </a:lnTo>
                <a:lnTo>
                  <a:pt x="2581679" y="2207627"/>
                </a:lnTo>
                <a:lnTo>
                  <a:pt x="2590886" y="2254705"/>
                </a:lnTo>
                <a:lnTo>
                  <a:pt x="2599293" y="2302064"/>
                </a:lnTo>
                <a:lnTo>
                  <a:pt x="2606894" y="2349698"/>
                </a:lnTo>
              </a:path>
            </a:pathLst>
          </a:custGeom>
          <a:ln w="20303">
            <a:solidFill>
              <a:srgbClr val="FFFFFF"/>
            </a:solidFill>
            <a:prstDash val="dash"/>
          </a:ln>
        </p:spPr>
        <p:txBody>
          <a:bodyPr wrap="square" lIns="0" tIns="0" rIns="0" bIns="0" rtlCol="0"/>
          <a:lstStyle/>
          <a:p>
            <a:endParaRPr/>
          </a:p>
        </p:txBody>
      </p:sp>
      <p:sp>
        <p:nvSpPr>
          <p:cNvPr id="47" name="bg object 47"/>
          <p:cNvSpPr/>
          <p:nvPr/>
        </p:nvSpPr>
        <p:spPr>
          <a:xfrm>
            <a:off x="7992784" y="6044629"/>
            <a:ext cx="5715" cy="43180"/>
          </a:xfrm>
          <a:custGeom>
            <a:avLst/>
            <a:gdLst/>
            <a:ahLst/>
            <a:cxnLst/>
            <a:rect l="l" t="t" r="r" b="b"/>
            <a:pathLst>
              <a:path w="5715" h="43179">
                <a:moveTo>
                  <a:pt x="0" y="0"/>
                </a:moveTo>
                <a:lnTo>
                  <a:pt x="1423" y="10719"/>
                </a:lnTo>
                <a:lnTo>
                  <a:pt x="2803" y="21453"/>
                </a:lnTo>
                <a:lnTo>
                  <a:pt x="4140" y="32201"/>
                </a:lnTo>
                <a:lnTo>
                  <a:pt x="5434" y="42962"/>
                </a:lnTo>
              </a:path>
            </a:pathLst>
          </a:custGeom>
          <a:ln w="20303">
            <a:solidFill>
              <a:srgbClr val="FFFFFF"/>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51767" y="3361968"/>
            <a:ext cx="7655559" cy="2600960"/>
          </a:xfrm>
          <a:prstGeom prst="rect">
            <a:avLst/>
          </a:prstGeom>
        </p:spPr>
        <p:txBody>
          <a:bodyPr wrap="square" lIns="0" tIns="0" rIns="0" bIns="0">
            <a:spAutoFit/>
          </a:bodyPr>
          <a:lstStyle>
            <a:lvl1pPr>
              <a:defRPr sz="6650" b="1" i="0">
                <a:solidFill>
                  <a:schemeClr val="bg1"/>
                </a:solidFill>
                <a:latin typeface="Helvetica Neue LT Std 75 Bold"/>
                <a:cs typeface="Helvetica Neue LT Std 75 Bold"/>
              </a:defRPr>
            </a:lvl1pPr>
          </a:lstStyle>
          <a:p>
            <a:endParaRPr/>
          </a:p>
        </p:txBody>
      </p:sp>
      <p:sp>
        <p:nvSpPr>
          <p:cNvPr id="3" name="Holder 3"/>
          <p:cNvSpPr>
            <a:spLocks noGrp="1"/>
          </p:cNvSpPr>
          <p:nvPr>
            <p:ph type="body" idx="1"/>
          </p:nvPr>
        </p:nvSpPr>
        <p:spPr>
          <a:xfrm>
            <a:off x="565467" y="4623943"/>
            <a:ext cx="10178415"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845179" y="18696814"/>
            <a:ext cx="3618992" cy="100520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65467" y="18696814"/>
            <a:ext cx="2601150" cy="10052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9/10/25</a:t>
            </a:fld>
            <a:endParaRPr lang="en-US"/>
          </a:p>
        </p:txBody>
      </p:sp>
      <p:sp>
        <p:nvSpPr>
          <p:cNvPr id="6" name="Holder 6"/>
          <p:cNvSpPr>
            <a:spLocks noGrp="1"/>
          </p:cNvSpPr>
          <p:nvPr>
            <p:ph type="sldNum" sz="quarter" idx="7"/>
          </p:nvPr>
        </p:nvSpPr>
        <p:spPr>
          <a:xfrm>
            <a:off x="8142732" y="18696814"/>
            <a:ext cx="2601150" cy="100520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
        <p:nvSpPr>
          <p:cNvPr id="8" name="CaixaDeTexto 7">
            <a:extLst>
              <a:ext uri="{FF2B5EF4-FFF2-40B4-BE49-F238E27FC236}">
                <a16:creationId xmlns:a16="http://schemas.microsoft.com/office/drawing/2014/main" id="{4AAE6649-894F-CACB-0A1B-909C20C30139}"/>
              </a:ext>
            </a:extLst>
          </p:cNvPr>
          <p:cNvSpPr txBox="1"/>
          <p:nvPr userDrawn="1">
            <p:extLst>
              <p:ext uri="{1162E1C5-73C7-4A58-AE30-91384D911F3F}">
                <p184:classification xmlns:p184="http://schemas.microsoft.com/office/powerpoint/2018/4/main" val="ftr"/>
              </p:ext>
            </p:extLst>
          </p:nvPr>
        </p:nvSpPr>
        <p:spPr>
          <a:xfrm>
            <a:off x="130175" y="19827240"/>
            <a:ext cx="11063288" cy="213360"/>
          </a:xfrm>
          <a:prstGeom prst="rect">
            <a:avLst/>
          </a:prstGeom>
        </p:spPr>
        <p:txBody>
          <a:bodyPr horzOverflow="overflow" lIns="0" tIns="0" rIns="0" bIns="0">
            <a:spAutoFit/>
          </a:bodyPr>
          <a:lstStyle/>
          <a:p>
            <a:pPr algn="l"/>
            <a:r>
              <a:rPr lang="pt-BR" sz="700">
                <a:solidFill>
                  <a:srgbClr val="000000">
                    <a:alpha val="50000"/>
                  </a:srgbClr>
                </a:solidFill>
                <a:latin typeface="Calibri" panose="020F0502020204030204" pitchFamily="34" charset="0"/>
                <a:cs typeface="Calibri" panose="020F0502020204030204" pitchFamily="34" charset="0"/>
              </a:rPr>
              <a:t>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9000" r="-39000"/>
          </a:stretch>
        </a:blipFill>
        <a:effectLst/>
      </p:bgPr>
    </p:bg>
    <p:spTree>
      <p:nvGrpSpPr>
        <p:cNvPr id="1" name=""/>
        <p:cNvGrpSpPr/>
        <p:nvPr/>
      </p:nvGrpSpPr>
      <p:grpSpPr>
        <a:xfrm>
          <a:off x="0" y="0"/>
          <a:ext cx="0" cy="0"/>
          <a:chOff x="0" y="0"/>
          <a:chExt cx="0" cy="0"/>
        </a:xfrm>
      </p:grpSpPr>
      <p:sp>
        <p:nvSpPr>
          <p:cNvPr id="2" name="object 2"/>
          <p:cNvSpPr txBox="1"/>
          <p:nvPr/>
        </p:nvSpPr>
        <p:spPr>
          <a:xfrm>
            <a:off x="1767565" y="11195050"/>
            <a:ext cx="11199135" cy="4996240"/>
          </a:xfrm>
          <a:prstGeom prst="rect">
            <a:avLst/>
          </a:prstGeom>
        </p:spPr>
        <p:txBody>
          <a:bodyPr vert="horz" wrap="square" lIns="0" tIns="121920" rIns="0" bIns="0" rtlCol="0">
            <a:spAutoFit/>
          </a:bodyPr>
          <a:lstStyle/>
          <a:p>
            <a:pPr marL="12700" marR="30480">
              <a:lnSpc>
                <a:spcPts val="6809"/>
              </a:lnSpc>
              <a:spcBef>
                <a:spcPts val="960"/>
              </a:spcBef>
            </a:pPr>
            <a:r>
              <a:rPr sz="6300" b="1" spc="-70" dirty="0">
                <a:solidFill>
                  <a:srgbClr val="FFFFFF"/>
                </a:solidFill>
                <a:latin typeface="Arial" panose="020B0604020202020204" pitchFamily="34" charset="0"/>
                <a:cs typeface="Arial" panose="020B0604020202020204" pitchFamily="34" charset="0"/>
              </a:rPr>
              <a:t>Descoberto</a:t>
            </a:r>
            <a:r>
              <a:rPr sz="6300" b="1" spc="-465" dirty="0">
                <a:solidFill>
                  <a:srgbClr val="FFFFFF"/>
                </a:solidFill>
                <a:latin typeface="Arial" panose="020B0604020202020204" pitchFamily="34" charset="0"/>
                <a:cs typeface="Arial" panose="020B0604020202020204" pitchFamily="34" charset="0"/>
              </a:rPr>
              <a:t> </a:t>
            </a:r>
            <a:r>
              <a:rPr sz="6300" b="1" spc="75" dirty="0">
                <a:solidFill>
                  <a:srgbClr val="FFFFFF"/>
                </a:solidFill>
                <a:latin typeface="Arial" panose="020B0604020202020204" pitchFamily="34" charset="0"/>
                <a:cs typeface="Arial" panose="020B0604020202020204" pitchFamily="34" charset="0"/>
              </a:rPr>
              <a:t>no</a:t>
            </a:r>
            <a:r>
              <a:rPr sz="6300" b="1" spc="-465" dirty="0">
                <a:solidFill>
                  <a:srgbClr val="FFFFFF"/>
                </a:solidFill>
                <a:latin typeface="Arial" panose="020B0604020202020204" pitchFamily="34" charset="0"/>
                <a:cs typeface="Arial" panose="020B0604020202020204" pitchFamily="34" charset="0"/>
              </a:rPr>
              <a:t> </a:t>
            </a:r>
            <a:r>
              <a:rPr sz="6300" b="1" spc="-140" dirty="0">
                <a:solidFill>
                  <a:srgbClr val="FFFFFF"/>
                </a:solidFill>
                <a:latin typeface="Arial" panose="020B0604020202020204" pitchFamily="34" charset="0"/>
                <a:cs typeface="Arial" panose="020B0604020202020204" pitchFamily="34" charset="0"/>
              </a:rPr>
              <a:t>início, </a:t>
            </a:r>
            <a:endParaRPr lang="pt-BR" sz="6300" b="1" spc="-140" dirty="0">
              <a:solidFill>
                <a:srgbClr val="FFFFFF"/>
              </a:solidFill>
              <a:latin typeface="Arial" panose="020B0604020202020204" pitchFamily="34" charset="0"/>
              <a:cs typeface="Arial" panose="020B0604020202020204" pitchFamily="34" charset="0"/>
            </a:endParaRPr>
          </a:p>
          <a:p>
            <a:pPr marL="12700" marR="30480">
              <a:lnSpc>
                <a:spcPts val="6809"/>
              </a:lnSpc>
              <a:spcBef>
                <a:spcPts val="960"/>
              </a:spcBef>
            </a:pPr>
            <a:r>
              <a:rPr sz="6300" b="1" spc="229" dirty="0">
                <a:solidFill>
                  <a:srgbClr val="FFFFFF"/>
                </a:solidFill>
                <a:latin typeface="Arial" panose="020B0604020202020204" pitchFamily="34" charset="0"/>
                <a:cs typeface="Arial" panose="020B0604020202020204" pitchFamily="34" charset="0"/>
              </a:rPr>
              <a:t>o</a:t>
            </a:r>
            <a:r>
              <a:rPr sz="6300" b="1" spc="-480" dirty="0">
                <a:solidFill>
                  <a:srgbClr val="FFFFFF"/>
                </a:solidFill>
                <a:latin typeface="Arial" panose="020B0604020202020204" pitchFamily="34" charset="0"/>
                <a:cs typeface="Arial" panose="020B0604020202020204" pitchFamily="34" charset="0"/>
              </a:rPr>
              <a:t> </a:t>
            </a:r>
            <a:r>
              <a:rPr sz="6300" b="1" spc="-55" dirty="0">
                <a:solidFill>
                  <a:srgbClr val="FFFFFF"/>
                </a:solidFill>
                <a:latin typeface="Arial" panose="020B0604020202020204" pitchFamily="34" charset="0"/>
                <a:cs typeface="Arial" panose="020B0604020202020204" pitchFamily="34" charset="0"/>
              </a:rPr>
              <a:t>câncer</a:t>
            </a:r>
            <a:r>
              <a:rPr sz="6300" b="1" spc="-480" dirty="0">
                <a:solidFill>
                  <a:srgbClr val="FFFFFF"/>
                </a:solidFill>
                <a:latin typeface="Arial" panose="020B0604020202020204" pitchFamily="34" charset="0"/>
                <a:cs typeface="Arial" panose="020B0604020202020204" pitchFamily="34" charset="0"/>
              </a:rPr>
              <a:t> </a:t>
            </a:r>
            <a:r>
              <a:rPr sz="6300" b="1" spc="70" dirty="0">
                <a:solidFill>
                  <a:srgbClr val="FFFFFF"/>
                </a:solidFill>
                <a:latin typeface="Arial" panose="020B0604020202020204" pitchFamily="34" charset="0"/>
                <a:cs typeface="Arial" panose="020B0604020202020204" pitchFamily="34" charset="0"/>
              </a:rPr>
              <a:t>de</a:t>
            </a:r>
            <a:r>
              <a:rPr sz="6300" b="1" spc="-480" dirty="0">
                <a:solidFill>
                  <a:srgbClr val="FFFFFF"/>
                </a:solidFill>
                <a:latin typeface="Arial" panose="020B0604020202020204" pitchFamily="34" charset="0"/>
                <a:cs typeface="Arial" panose="020B0604020202020204" pitchFamily="34" charset="0"/>
              </a:rPr>
              <a:t> </a:t>
            </a:r>
            <a:r>
              <a:rPr sz="6300" b="1" spc="-20" dirty="0">
                <a:solidFill>
                  <a:srgbClr val="FFFFFF"/>
                </a:solidFill>
                <a:latin typeface="Arial" panose="020B0604020202020204" pitchFamily="34" charset="0"/>
                <a:cs typeface="Arial" panose="020B0604020202020204" pitchFamily="34" charset="0"/>
              </a:rPr>
              <a:t>mama</a:t>
            </a:r>
            <a:endParaRPr lang="pt-BR" sz="6300" b="1" spc="-20" dirty="0">
              <a:solidFill>
                <a:srgbClr val="FFFFFF"/>
              </a:solidFill>
              <a:latin typeface="Arial" panose="020B0604020202020204" pitchFamily="34" charset="0"/>
              <a:cs typeface="Arial" panose="020B0604020202020204" pitchFamily="34" charset="0"/>
            </a:endParaRPr>
          </a:p>
          <a:p>
            <a:pPr marL="12700" marR="30480">
              <a:lnSpc>
                <a:spcPts val="6809"/>
              </a:lnSpc>
              <a:spcBef>
                <a:spcPts val="960"/>
              </a:spcBef>
            </a:pPr>
            <a:r>
              <a:rPr lang="pt-BR" sz="6300" b="1" dirty="0">
                <a:solidFill>
                  <a:srgbClr val="FFFFFF"/>
                </a:solidFill>
                <a:latin typeface="Arial" panose="020B0604020202020204" pitchFamily="34" charset="0"/>
                <a:cs typeface="Arial" panose="020B0604020202020204" pitchFamily="34" charset="0"/>
              </a:rPr>
              <a:t>tem</a:t>
            </a:r>
            <a:r>
              <a:rPr lang="pt-BR" sz="6300" b="1" spc="-655" dirty="0">
                <a:solidFill>
                  <a:srgbClr val="FFFFFF"/>
                </a:solidFill>
                <a:latin typeface="Arial" panose="020B0604020202020204" pitchFamily="34" charset="0"/>
                <a:cs typeface="Arial" panose="020B0604020202020204" pitchFamily="34" charset="0"/>
              </a:rPr>
              <a:t> </a:t>
            </a:r>
            <a:r>
              <a:rPr lang="pt-BR" sz="14400" b="1" spc="97" baseline="-13310" dirty="0">
                <a:solidFill>
                  <a:srgbClr val="F190B8"/>
                </a:solidFill>
                <a:latin typeface="Arial" panose="020B0604020202020204" pitchFamily="34" charset="0"/>
                <a:cs typeface="Arial" panose="020B0604020202020204" pitchFamily="34" charset="0"/>
              </a:rPr>
              <a:t>95</a:t>
            </a:r>
            <a:r>
              <a:rPr lang="pt-BR" sz="8550" b="1" spc="97" baseline="-19980" dirty="0">
                <a:solidFill>
                  <a:srgbClr val="F190B8"/>
                </a:solidFill>
                <a:latin typeface="Arial" panose="020B0604020202020204" pitchFamily="34" charset="0"/>
                <a:cs typeface="Arial" panose="020B0604020202020204" pitchFamily="34" charset="0"/>
              </a:rPr>
              <a:t>%</a:t>
            </a:r>
            <a:r>
              <a:rPr lang="pt-BR" sz="8550" b="1" spc="-1552" baseline="-19980" dirty="0">
                <a:solidFill>
                  <a:srgbClr val="F190B8"/>
                </a:solidFill>
                <a:latin typeface="Arial" panose="020B0604020202020204" pitchFamily="34" charset="0"/>
                <a:cs typeface="Arial" panose="020B0604020202020204" pitchFamily="34" charset="0"/>
              </a:rPr>
              <a:t> </a:t>
            </a:r>
            <a:r>
              <a:rPr lang="pt-BR" sz="6300" b="1" spc="70" dirty="0">
                <a:solidFill>
                  <a:schemeClr val="bg1"/>
                </a:solidFill>
                <a:latin typeface="Arial" panose="020B0604020202020204" pitchFamily="34" charset="0"/>
                <a:cs typeface="Arial" panose="020B0604020202020204" pitchFamily="34" charset="0"/>
              </a:rPr>
              <a:t>de</a:t>
            </a:r>
            <a:r>
              <a:rPr lang="pt-BR" sz="6300" b="1" spc="-459" dirty="0">
                <a:solidFill>
                  <a:schemeClr val="bg1"/>
                </a:solidFill>
                <a:latin typeface="Arial" panose="020B0604020202020204" pitchFamily="34" charset="0"/>
                <a:cs typeface="Arial" panose="020B0604020202020204" pitchFamily="34" charset="0"/>
              </a:rPr>
              <a:t> </a:t>
            </a:r>
            <a:r>
              <a:rPr lang="pt-BR" sz="6300" b="1" spc="-10" dirty="0">
                <a:solidFill>
                  <a:schemeClr val="bg1"/>
                </a:solidFill>
                <a:latin typeface="Arial" panose="020B0604020202020204" pitchFamily="34" charset="0"/>
                <a:cs typeface="Arial" panose="020B0604020202020204" pitchFamily="34" charset="0"/>
              </a:rPr>
              <a:t>chances </a:t>
            </a:r>
          </a:p>
          <a:p>
            <a:pPr marL="12700" marR="30480">
              <a:lnSpc>
                <a:spcPts val="6809"/>
              </a:lnSpc>
              <a:spcBef>
                <a:spcPts val="960"/>
              </a:spcBef>
            </a:pPr>
            <a:r>
              <a:rPr lang="pt-BR" sz="6300" b="1" spc="-10" dirty="0">
                <a:solidFill>
                  <a:schemeClr val="bg1"/>
                </a:solidFill>
                <a:latin typeface="Arial" panose="020B0604020202020204" pitchFamily="34" charset="0"/>
                <a:cs typeface="Arial" panose="020B0604020202020204" pitchFamily="34" charset="0"/>
              </a:rPr>
              <a:t>de cura.</a:t>
            </a:r>
            <a:endParaRPr lang="pt-BR" sz="6300" dirty="0">
              <a:solidFill>
                <a:schemeClr val="bg1"/>
              </a:solidFill>
              <a:latin typeface="Arial" panose="020B0604020202020204" pitchFamily="34" charset="0"/>
              <a:cs typeface="Arial" panose="020B0604020202020204" pitchFamily="34" charset="0"/>
            </a:endParaRPr>
          </a:p>
          <a:p>
            <a:pPr marL="12700" marR="30480">
              <a:lnSpc>
                <a:spcPts val="6809"/>
              </a:lnSpc>
              <a:spcBef>
                <a:spcPts val="960"/>
              </a:spcBef>
            </a:pPr>
            <a:endParaRPr sz="6300" dirty="0">
              <a:latin typeface="Helvetica Neue LT Std 75 Bold"/>
              <a:cs typeface="Helvetica Neue LT Std 75 Bold"/>
            </a:endParaRPr>
          </a:p>
        </p:txBody>
      </p:sp>
      <p:pic>
        <p:nvPicPr>
          <p:cNvPr id="6" name="Imagem 5">
            <a:extLst>
              <a:ext uri="{FF2B5EF4-FFF2-40B4-BE49-F238E27FC236}">
                <a16:creationId xmlns:a16="http://schemas.microsoft.com/office/drawing/2014/main" id="{CE6BD5EB-F567-3815-D840-6313168F6D72}"/>
              </a:ext>
            </a:extLst>
          </p:cNvPr>
          <p:cNvPicPr>
            <a:picLocks noChangeAspect="1"/>
          </p:cNvPicPr>
          <p:nvPr/>
        </p:nvPicPr>
        <p:blipFill>
          <a:blip r:embed="rId3"/>
          <a:stretch>
            <a:fillRect/>
          </a:stretch>
        </p:blipFill>
        <p:spPr>
          <a:xfrm>
            <a:off x="1765300" y="3207249"/>
            <a:ext cx="7772400" cy="6326624"/>
          </a:xfrm>
          <a:prstGeom prst="rect">
            <a:avLst/>
          </a:prstGeom>
        </p:spPr>
      </p:pic>
      <p:pic>
        <p:nvPicPr>
          <p:cNvPr id="3" name="Imagem 2">
            <a:extLst>
              <a:ext uri="{FF2B5EF4-FFF2-40B4-BE49-F238E27FC236}">
                <a16:creationId xmlns:a16="http://schemas.microsoft.com/office/drawing/2014/main" id="{CB4BFA97-7C44-21E9-C558-B3E88EF898EF}"/>
              </a:ext>
            </a:extLst>
          </p:cNvPr>
          <p:cNvPicPr>
            <a:picLocks noChangeAspect="1"/>
          </p:cNvPicPr>
          <p:nvPr/>
        </p:nvPicPr>
        <p:blipFill>
          <a:blip r:embed="rId4"/>
          <a:stretch>
            <a:fillRect/>
          </a:stretch>
        </p:blipFill>
        <p:spPr>
          <a:xfrm>
            <a:off x="7937500" y="1576508"/>
            <a:ext cx="2011759" cy="8699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bject 8"/>
          <p:cNvSpPr txBox="1"/>
          <p:nvPr/>
        </p:nvSpPr>
        <p:spPr>
          <a:xfrm>
            <a:off x="4667161" y="6853565"/>
            <a:ext cx="5708739" cy="1783180"/>
          </a:xfrm>
          <a:prstGeom prst="rect">
            <a:avLst/>
          </a:prstGeom>
        </p:spPr>
        <p:txBody>
          <a:bodyPr vert="horz" wrap="square" lIns="0" tIns="13335" rIns="0" bIns="0" rtlCol="0">
            <a:spAutoFit/>
          </a:bodyPr>
          <a:lstStyle/>
          <a:p>
            <a:pPr marL="12700">
              <a:spcBef>
                <a:spcPts val="105"/>
              </a:spcBef>
            </a:pPr>
            <a:r>
              <a:rPr lang="pt-BR" sz="5750" b="1" spc="-90" dirty="0" err="1">
                <a:solidFill>
                  <a:srgbClr val="FFFFFF"/>
                </a:solidFill>
                <a:latin typeface="Arial" panose="020B0604020202020204" pitchFamily="34" charset="0"/>
                <a:cs typeface="Arial" panose="020B0604020202020204" pitchFamily="34" charset="0"/>
              </a:rPr>
              <a:t>R</a:t>
            </a:r>
            <a:r>
              <a:rPr sz="5750" b="1" spc="-90" dirty="0" err="1">
                <a:solidFill>
                  <a:srgbClr val="FFFFFF"/>
                </a:solidFill>
                <a:latin typeface="Arial" panose="020B0604020202020204" pitchFamily="34" charset="0"/>
                <a:cs typeface="Arial" panose="020B0604020202020204" pitchFamily="34" charset="0"/>
              </a:rPr>
              <a:t>econstruções</a:t>
            </a:r>
            <a:r>
              <a:rPr lang="pt-BR" sz="5750" b="1" spc="-90" dirty="0">
                <a:solidFill>
                  <a:srgbClr val="FFFFFF"/>
                </a:solidFill>
                <a:latin typeface="Arial" panose="020B0604020202020204" pitchFamily="34" charset="0"/>
                <a:cs typeface="Arial" panose="020B0604020202020204" pitchFamily="34" charset="0"/>
              </a:rPr>
              <a:t> </a:t>
            </a:r>
            <a:r>
              <a:rPr lang="pt-BR" sz="5750" b="1" spc="-50" dirty="0">
                <a:solidFill>
                  <a:srgbClr val="FFFFFF"/>
                </a:solidFill>
                <a:latin typeface="Arial" panose="020B0604020202020204" pitchFamily="34" charset="0"/>
                <a:cs typeface="Arial" panose="020B0604020202020204" pitchFamily="34" charset="0"/>
              </a:rPr>
              <a:t>mamárias</a:t>
            </a:r>
            <a:endParaRPr lang="pt-BR" sz="5750" dirty="0">
              <a:latin typeface="Arial" panose="020B0604020202020204" pitchFamily="34" charset="0"/>
              <a:cs typeface="Arial" panose="020B0604020202020204" pitchFamily="34" charset="0"/>
            </a:endParaRPr>
          </a:p>
        </p:txBody>
      </p:sp>
      <p:sp>
        <p:nvSpPr>
          <p:cNvPr id="10" name="object 10"/>
          <p:cNvSpPr txBox="1"/>
          <p:nvPr/>
        </p:nvSpPr>
        <p:spPr>
          <a:xfrm>
            <a:off x="4454012" y="5661093"/>
            <a:ext cx="2523490" cy="1510665"/>
          </a:xfrm>
          <a:prstGeom prst="rect">
            <a:avLst/>
          </a:prstGeom>
        </p:spPr>
        <p:txBody>
          <a:bodyPr vert="horz" wrap="square" lIns="0" tIns="11430" rIns="0" bIns="0" rtlCol="0">
            <a:spAutoFit/>
          </a:bodyPr>
          <a:lstStyle/>
          <a:p>
            <a:pPr marL="38100">
              <a:lnSpc>
                <a:spcPct val="100000"/>
              </a:lnSpc>
              <a:spcBef>
                <a:spcPts val="90"/>
              </a:spcBef>
            </a:pPr>
            <a:r>
              <a:rPr sz="9225" b="1" spc="-2602" baseline="6323" dirty="0">
                <a:solidFill>
                  <a:srgbClr val="F190B8"/>
                </a:solidFill>
                <a:latin typeface="Arial" panose="020B0604020202020204" pitchFamily="34" charset="0"/>
                <a:cs typeface="Arial" panose="020B0604020202020204" pitchFamily="34" charset="0"/>
              </a:rPr>
              <a:t>+</a:t>
            </a:r>
            <a:r>
              <a:rPr sz="9750" b="1" spc="-1275" dirty="0">
                <a:solidFill>
                  <a:srgbClr val="F190B8"/>
                </a:solidFill>
                <a:latin typeface="Arial" panose="020B0604020202020204" pitchFamily="34" charset="0"/>
                <a:cs typeface="Arial" panose="020B0604020202020204" pitchFamily="34" charset="0"/>
              </a:rPr>
              <a:t>1</a:t>
            </a:r>
            <a:r>
              <a:rPr sz="9750" b="1" spc="-240" dirty="0">
                <a:solidFill>
                  <a:srgbClr val="F190B8"/>
                </a:solidFill>
                <a:latin typeface="Arial" panose="020B0604020202020204" pitchFamily="34" charset="0"/>
                <a:cs typeface="Arial" panose="020B0604020202020204" pitchFamily="34" charset="0"/>
              </a:rPr>
              <a:t>00</a:t>
            </a:r>
            <a:endParaRPr sz="9750" dirty="0">
              <a:latin typeface="Arial" panose="020B0604020202020204" pitchFamily="34" charset="0"/>
              <a:cs typeface="Arial" panose="020B0604020202020204" pitchFamily="34" charset="0"/>
            </a:endParaRPr>
          </a:p>
        </p:txBody>
      </p:sp>
      <p:sp>
        <p:nvSpPr>
          <p:cNvPr id="11" name="object 11"/>
          <p:cNvSpPr txBox="1"/>
          <p:nvPr/>
        </p:nvSpPr>
        <p:spPr>
          <a:xfrm>
            <a:off x="4550990" y="2963020"/>
            <a:ext cx="3959868" cy="1796004"/>
          </a:xfrm>
          <a:prstGeom prst="rect">
            <a:avLst/>
          </a:prstGeom>
        </p:spPr>
        <p:txBody>
          <a:bodyPr vert="horz" wrap="square" lIns="0" tIns="13335" rIns="0" bIns="0" rtlCol="0">
            <a:spAutoFit/>
          </a:bodyPr>
          <a:lstStyle/>
          <a:p>
            <a:pPr marL="12700">
              <a:spcBef>
                <a:spcPts val="105"/>
              </a:spcBef>
            </a:pPr>
            <a:r>
              <a:rPr lang="pt-BR" sz="5750" b="1" spc="-90" dirty="0">
                <a:solidFill>
                  <a:srgbClr val="FFFFFF"/>
                </a:solidFill>
                <a:latin typeface="Arial" panose="020B0604020202020204" pitchFamily="34" charset="0"/>
                <a:cs typeface="Arial" panose="020B0604020202020204" pitchFamily="34" charset="0"/>
              </a:rPr>
              <a:t>H</a:t>
            </a:r>
            <a:r>
              <a:rPr sz="5750" b="1" spc="-90" dirty="0" err="1">
                <a:solidFill>
                  <a:srgbClr val="FFFFFF"/>
                </a:solidFill>
                <a:latin typeface="Arial" panose="020B0604020202020204" pitchFamily="34" charset="0"/>
                <a:cs typeface="Arial" panose="020B0604020202020204" pitchFamily="34" charset="0"/>
              </a:rPr>
              <a:t>ospitais</a:t>
            </a:r>
            <a:endParaRPr lang="pt-BR" sz="5750" b="1" spc="-90" dirty="0">
              <a:solidFill>
                <a:srgbClr val="FFFFFF"/>
              </a:solidFill>
              <a:latin typeface="Arial" panose="020B0604020202020204" pitchFamily="34" charset="0"/>
              <a:cs typeface="Arial" panose="020B0604020202020204" pitchFamily="34" charset="0"/>
            </a:endParaRPr>
          </a:p>
          <a:p>
            <a:pPr marL="12700">
              <a:spcBef>
                <a:spcPts val="105"/>
              </a:spcBef>
            </a:pPr>
            <a:r>
              <a:rPr lang="pt-BR" sz="5750" b="1" spc="-65" dirty="0">
                <a:solidFill>
                  <a:srgbClr val="FFFFFF"/>
                </a:solidFill>
                <a:latin typeface="Arial" panose="020B0604020202020204" pitchFamily="34" charset="0"/>
                <a:cs typeface="Arial" panose="020B0604020202020204" pitchFamily="34" charset="0"/>
              </a:rPr>
              <a:t>apoiados</a:t>
            </a:r>
            <a:endParaRPr lang="pt-BR" sz="5750" dirty="0">
              <a:latin typeface="Arial" panose="020B0604020202020204" pitchFamily="34" charset="0"/>
              <a:cs typeface="Arial" panose="020B0604020202020204" pitchFamily="34" charset="0"/>
            </a:endParaRPr>
          </a:p>
        </p:txBody>
      </p:sp>
      <p:sp>
        <p:nvSpPr>
          <p:cNvPr id="13" name="object 13"/>
          <p:cNvSpPr txBox="1">
            <a:spLocks noGrp="1"/>
          </p:cNvSpPr>
          <p:nvPr>
            <p:ph type="title"/>
          </p:nvPr>
        </p:nvSpPr>
        <p:spPr>
          <a:xfrm>
            <a:off x="4517359" y="1553218"/>
            <a:ext cx="1769110" cy="1510665"/>
          </a:xfrm>
          <a:prstGeom prst="rect">
            <a:avLst/>
          </a:prstGeom>
        </p:spPr>
        <p:txBody>
          <a:bodyPr vert="horz" wrap="square" lIns="0" tIns="11430" rIns="0" bIns="0" rtlCol="0">
            <a:spAutoFit/>
          </a:bodyPr>
          <a:lstStyle/>
          <a:p>
            <a:pPr marL="38100">
              <a:lnSpc>
                <a:spcPct val="100000"/>
              </a:lnSpc>
              <a:spcBef>
                <a:spcPts val="90"/>
              </a:spcBef>
            </a:pPr>
            <a:r>
              <a:rPr sz="9225" spc="-2632" baseline="6323" dirty="0">
                <a:solidFill>
                  <a:srgbClr val="F190B8"/>
                </a:solidFill>
                <a:latin typeface="Arial" panose="020B0604020202020204" pitchFamily="34" charset="0"/>
                <a:cs typeface="Arial" panose="020B0604020202020204" pitchFamily="34" charset="0"/>
              </a:rPr>
              <a:t>+</a:t>
            </a:r>
            <a:r>
              <a:rPr sz="9750" spc="-1295" dirty="0">
                <a:solidFill>
                  <a:srgbClr val="F190B8"/>
                </a:solidFill>
                <a:latin typeface="Arial" panose="020B0604020202020204" pitchFamily="34" charset="0"/>
                <a:cs typeface="Arial" panose="020B0604020202020204" pitchFamily="34" charset="0"/>
              </a:rPr>
              <a:t>1</a:t>
            </a:r>
            <a:r>
              <a:rPr sz="9750" spc="185" dirty="0">
                <a:solidFill>
                  <a:srgbClr val="F190B8"/>
                </a:solidFill>
                <a:latin typeface="Arial" panose="020B0604020202020204" pitchFamily="34" charset="0"/>
                <a:cs typeface="Arial" panose="020B0604020202020204" pitchFamily="34" charset="0"/>
              </a:rPr>
              <a:t>0</a:t>
            </a:r>
            <a:endParaRPr sz="9750" dirty="0">
              <a:latin typeface="Arial" panose="020B0604020202020204" pitchFamily="34" charset="0"/>
              <a:cs typeface="Arial" panose="020B0604020202020204" pitchFamily="34" charset="0"/>
            </a:endParaRPr>
          </a:p>
        </p:txBody>
      </p:sp>
      <p:sp>
        <p:nvSpPr>
          <p:cNvPr id="20" name="object 20"/>
          <p:cNvSpPr txBox="1"/>
          <p:nvPr/>
        </p:nvSpPr>
        <p:spPr>
          <a:xfrm>
            <a:off x="4895384" y="16230886"/>
            <a:ext cx="5505848" cy="1796004"/>
          </a:xfrm>
          <a:prstGeom prst="rect">
            <a:avLst/>
          </a:prstGeom>
        </p:spPr>
        <p:txBody>
          <a:bodyPr vert="horz" wrap="square" lIns="0" tIns="13335" rIns="0" bIns="0" rtlCol="0">
            <a:spAutoFit/>
          </a:bodyPr>
          <a:lstStyle/>
          <a:p>
            <a:pPr marL="12700">
              <a:lnSpc>
                <a:spcPct val="100000"/>
              </a:lnSpc>
              <a:spcBef>
                <a:spcPts val="105"/>
              </a:spcBef>
            </a:pPr>
            <a:r>
              <a:rPr sz="5750" b="1" spc="75" dirty="0" err="1">
                <a:solidFill>
                  <a:srgbClr val="FFFFFF"/>
                </a:solidFill>
                <a:latin typeface="Arial" panose="020B0604020202020204" pitchFamily="34" charset="0"/>
                <a:cs typeface="Arial" panose="020B0604020202020204" pitchFamily="34" charset="0"/>
              </a:rPr>
              <a:t>em</a:t>
            </a:r>
            <a:r>
              <a:rPr sz="5750" b="1" spc="-455" dirty="0">
                <a:solidFill>
                  <a:srgbClr val="FFFFFF"/>
                </a:solidFill>
                <a:latin typeface="Arial" panose="020B0604020202020204" pitchFamily="34" charset="0"/>
                <a:cs typeface="Arial" panose="020B0604020202020204" pitchFamily="34" charset="0"/>
              </a:rPr>
              <a:t> </a:t>
            </a:r>
            <a:r>
              <a:rPr sz="5750" b="1" spc="-40" dirty="0" err="1">
                <a:solidFill>
                  <a:srgbClr val="FFFFFF"/>
                </a:solidFill>
                <a:latin typeface="Arial" panose="020B0604020202020204" pitchFamily="34" charset="0"/>
                <a:cs typeface="Arial" panose="020B0604020202020204" pitchFamily="34" charset="0"/>
              </a:rPr>
              <a:t>pontos</a:t>
            </a:r>
            <a:endParaRPr lang="pt-BR" sz="5750" b="1" spc="-40" dirty="0">
              <a:solidFill>
                <a:srgbClr val="FFFFFF"/>
              </a:solidFill>
              <a:latin typeface="Arial" panose="020B0604020202020204" pitchFamily="34" charset="0"/>
              <a:cs typeface="Arial" panose="020B0604020202020204" pitchFamily="34" charset="0"/>
            </a:endParaRPr>
          </a:p>
          <a:p>
            <a:pPr marL="12700">
              <a:spcBef>
                <a:spcPts val="105"/>
              </a:spcBef>
            </a:pPr>
            <a:r>
              <a:rPr lang="pt-BR" sz="5750" b="1" spc="-40" dirty="0">
                <a:solidFill>
                  <a:srgbClr val="FFFFFF"/>
                </a:solidFill>
                <a:latin typeface="Arial" panose="020B0604020202020204" pitchFamily="34" charset="0"/>
                <a:cs typeface="Arial" panose="020B0604020202020204" pitchFamily="34" charset="0"/>
              </a:rPr>
              <a:t>doados</a:t>
            </a:r>
            <a:endParaRPr lang="pt-BR" sz="5750" dirty="0">
              <a:latin typeface="Arial" panose="020B0604020202020204" pitchFamily="34" charset="0"/>
              <a:cs typeface="Arial" panose="020B0604020202020204" pitchFamily="34" charset="0"/>
            </a:endParaRPr>
          </a:p>
        </p:txBody>
      </p:sp>
      <p:sp>
        <p:nvSpPr>
          <p:cNvPr id="22" name="object 22"/>
          <p:cNvSpPr txBox="1"/>
          <p:nvPr/>
        </p:nvSpPr>
        <p:spPr>
          <a:xfrm>
            <a:off x="4699177" y="13927903"/>
            <a:ext cx="5271135" cy="2639060"/>
          </a:xfrm>
          <a:prstGeom prst="rect">
            <a:avLst/>
          </a:prstGeom>
        </p:spPr>
        <p:txBody>
          <a:bodyPr vert="horz" wrap="square" lIns="0" tIns="11430" rIns="0" bIns="0" rtlCol="0">
            <a:spAutoFit/>
          </a:bodyPr>
          <a:lstStyle/>
          <a:p>
            <a:pPr marL="12700">
              <a:lnSpc>
                <a:spcPts val="10295"/>
              </a:lnSpc>
              <a:spcBef>
                <a:spcPts val="90"/>
              </a:spcBef>
            </a:pPr>
            <a:r>
              <a:rPr sz="10800" b="1" spc="-457" baseline="4243" dirty="0">
                <a:solidFill>
                  <a:srgbClr val="F190B8"/>
                </a:solidFill>
                <a:latin typeface="HelveticaNeueLT Std Med"/>
                <a:cs typeface="HelveticaNeueLT Std Med"/>
              </a:rPr>
              <a:t>+</a:t>
            </a:r>
            <a:r>
              <a:rPr sz="9750" b="1" spc="-305" dirty="0">
                <a:solidFill>
                  <a:srgbClr val="F190B8"/>
                </a:solidFill>
                <a:latin typeface="HelveticaNeueLT Std Med"/>
                <a:cs typeface="HelveticaNeueLT Std Med"/>
              </a:rPr>
              <a:t>280</a:t>
            </a:r>
            <a:endParaRPr sz="9750" dirty="0">
              <a:latin typeface="HelveticaNeueLT Std Med"/>
              <a:cs typeface="HelveticaNeueLT Std Med"/>
            </a:endParaRPr>
          </a:p>
          <a:p>
            <a:pPr marL="478790">
              <a:lnSpc>
                <a:spcPts val="10295"/>
              </a:lnSpc>
            </a:pPr>
            <a:r>
              <a:rPr sz="9750" b="1" spc="-95" dirty="0">
                <a:solidFill>
                  <a:srgbClr val="F190B8"/>
                </a:solidFill>
                <a:latin typeface="HelveticaNeueLT Std Med"/>
                <a:cs typeface="HelveticaNeueLT Std Med"/>
              </a:rPr>
              <a:t>milhões</a:t>
            </a:r>
            <a:endParaRPr sz="9750" dirty="0">
              <a:latin typeface="HelveticaNeueLT Std Med"/>
              <a:cs typeface="HelveticaNeueLT Std Med"/>
            </a:endParaRPr>
          </a:p>
        </p:txBody>
      </p:sp>
      <p:sp>
        <p:nvSpPr>
          <p:cNvPr id="29" name="object 29"/>
          <p:cNvSpPr txBox="1"/>
          <p:nvPr/>
        </p:nvSpPr>
        <p:spPr>
          <a:xfrm>
            <a:off x="4695169" y="10998521"/>
            <a:ext cx="5286132" cy="1796004"/>
          </a:xfrm>
          <a:prstGeom prst="rect">
            <a:avLst/>
          </a:prstGeom>
        </p:spPr>
        <p:txBody>
          <a:bodyPr vert="horz" wrap="square" lIns="0" tIns="13335" rIns="0" bIns="0" rtlCol="0">
            <a:spAutoFit/>
          </a:bodyPr>
          <a:lstStyle/>
          <a:p>
            <a:pPr marL="12700">
              <a:lnSpc>
                <a:spcPct val="100000"/>
              </a:lnSpc>
              <a:spcBef>
                <a:spcPts val="105"/>
              </a:spcBef>
            </a:pPr>
            <a:r>
              <a:rPr lang="pt-BR" sz="5750" b="1" spc="-70" dirty="0">
                <a:solidFill>
                  <a:schemeClr val="bg1"/>
                </a:solidFill>
                <a:latin typeface="Arial" panose="020B0604020202020204" pitchFamily="34" charset="0"/>
                <a:cs typeface="Arial" panose="020B0604020202020204" pitchFamily="34" charset="0"/>
              </a:rPr>
              <a:t>M</a:t>
            </a:r>
            <a:r>
              <a:rPr sz="5750" b="1" spc="-70" dirty="0" err="1">
                <a:solidFill>
                  <a:schemeClr val="bg1"/>
                </a:solidFill>
                <a:latin typeface="Arial" panose="020B0604020202020204" pitchFamily="34" charset="0"/>
                <a:cs typeface="Arial" panose="020B0604020202020204" pitchFamily="34" charset="0"/>
              </a:rPr>
              <a:t>ulheres</a:t>
            </a:r>
            <a:endParaRPr lang="pt-BR" sz="5750" b="1" spc="-70" dirty="0">
              <a:solidFill>
                <a:schemeClr val="bg1"/>
              </a:solidFill>
              <a:latin typeface="Arial" panose="020B0604020202020204" pitchFamily="34" charset="0"/>
              <a:cs typeface="Arial" panose="020B0604020202020204" pitchFamily="34" charset="0"/>
            </a:endParaRPr>
          </a:p>
          <a:p>
            <a:pPr marL="12700">
              <a:spcBef>
                <a:spcPts val="105"/>
              </a:spcBef>
            </a:pPr>
            <a:r>
              <a:rPr lang="pt-BR" sz="5750" b="1" spc="-75" dirty="0">
                <a:solidFill>
                  <a:schemeClr val="bg1"/>
                </a:solidFill>
                <a:latin typeface="Arial" panose="020B0604020202020204" pitchFamily="34" charset="0"/>
                <a:cs typeface="Arial" panose="020B0604020202020204" pitchFamily="34" charset="0"/>
              </a:rPr>
              <a:t>atendidas</a:t>
            </a:r>
            <a:endParaRPr lang="pt-BR" sz="5750" dirty="0">
              <a:solidFill>
                <a:schemeClr val="bg1"/>
              </a:solidFill>
              <a:latin typeface="Arial" panose="020B0604020202020204" pitchFamily="34" charset="0"/>
              <a:cs typeface="Arial" panose="020B0604020202020204" pitchFamily="34" charset="0"/>
            </a:endParaRPr>
          </a:p>
        </p:txBody>
      </p:sp>
      <p:sp>
        <p:nvSpPr>
          <p:cNvPr id="31" name="object 31"/>
          <p:cNvSpPr txBox="1"/>
          <p:nvPr/>
        </p:nvSpPr>
        <p:spPr>
          <a:xfrm>
            <a:off x="4550990" y="9806034"/>
            <a:ext cx="2873375" cy="1510665"/>
          </a:xfrm>
          <a:prstGeom prst="rect">
            <a:avLst/>
          </a:prstGeom>
        </p:spPr>
        <p:txBody>
          <a:bodyPr vert="horz" wrap="square" lIns="0" tIns="11430" rIns="0" bIns="0" rtlCol="0">
            <a:spAutoFit/>
          </a:bodyPr>
          <a:lstStyle/>
          <a:p>
            <a:pPr marL="38100">
              <a:lnSpc>
                <a:spcPct val="100000"/>
              </a:lnSpc>
              <a:spcBef>
                <a:spcPts val="90"/>
              </a:spcBef>
            </a:pPr>
            <a:r>
              <a:rPr sz="9225" b="1" spc="-30" baseline="17615" dirty="0">
                <a:solidFill>
                  <a:srgbClr val="F190B8"/>
                </a:solidFill>
                <a:latin typeface="Arial" panose="020B0604020202020204" pitchFamily="34" charset="0"/>
                <a:cs typeface="Arial" panose="020B0604020202020204" pitchFamily="34" charset="0"/>
              </a:rPr>
              <a:t>+</a:t>
            </a:r>
            <a:r>
              <a:rPr sz="9750" b="1" spc="-20" dirty="0">
                <a:solidFill>
                  <a:srgbClr val="F190B8"/>
                </a:solidFill>
                <a:latin typeface="Arial" panose="020B0604020202020204" pitchFamily="34" charset="0"/>
                <a:cs typeface="Arial" panose="020B0604020202020204" pitchFamily="34" charset="0"/>
              </a:rPr>
              <a:t>390</a:t>
            </a:r>
            <a:endParaRPr sz="9750" dirty="0">
              <a:latin typeface="Arial" panose="020B0604020202020204" pitchFamily="34" charset="0"/>
              <a:cs typeface="Arial" panose="020B0604020202020204" pitchFamily="34" charset="0"/>
            </a:endParaRPr>
          </a:p>
        </p:txBody>
      </p:sp>
      <p:pic>
        <p:nvPicPr>
          <p:cNvPr id="2" name="Imagem 1">
            <a:extLst>
              <a:ext uri="{FF2B5EF4-FFF2-40B4-BE49-F238E27FC236}">
                <a16:creationId xmlns:a16="http://schemas.microsoft.com/office/drawing/2014/main" id="{606167E5-498F-F2A9-7255-3E0B4F612013}"/>
              </a:ext>
            </a:extLst>
          </p:cNvPr>
          <p:cNvPicPr>
            <a:picLocks noChangeAspect="1"/>
          </p:cNvPicPr>
          <p:nvPr/>
        </p:nvPicPr>
        <p:blipFill>
          <a:blip r:embed="rId3"/>
          <a:stretch>
            <a:fillRect/>
          </a:stretch>
        </p:blipFill>
        <p:spPr>
          <a:xfrm>
            <a:off x="1491777" y="5871423"/>
            <a:ext cx="2523490" cy="1196482"/>
          </a:xfrm>
          <a:prstGeom prst="rect">
            <a:avLst/>
          </a:prstGeom>
        </p:spPr>
      </p:pic>
      <p:pic>
        <p:nvPicPr>
          <p:cNvPr id="3" name="Imagem 2">
            <a:extLst>
              <a:ext uri="{FF2B5EF4-FFF2-40B4-BE49-F238E27FC236}">
                <a16:creationId xmlns:a16="http://schemas.microsoft.com/office/drawing/2014/main" id="{3DA115B7-2D7E-DA60-B017-7F4DE80C293D}"/>
              </a:ext>
            </a:extLst>
          </p:cNvPr>
          <p:cNvPicPr>
            <a:picLocks noChangeAspect="1"/>
          </p:cNvPicPr>
          <p:nvPr/>
        </p:nvPicPr>
        <p:blipFill>
          <a:blip r:embed="rId4"/>
          <a:stretch>
            <a:fillRect/>
          </a:stretch>
        </p:blipFill>
        <p:spPr>
          <a:xfrm>
            <a:off x="2392703" y="1600142"/>
            <a:ext cx="1702347" cy="1631416"/>
          </a:xfrm>
          <a:prstGeom prst="rect">
            <a:avLst/>
          </a:prstGeom>
        </p:spPr>
      </p:pic>
      <p:pic>
        <p:nvPicPr>
          <p:cNvPr id="9" name="Imagem 8">
            <a:extLst>
              <a:ext uri="{FF2B5EF4-FFF2-40B4-BE49-F238E27FC236}">
                <a16:creationId xmlns:a16="http://schemas.microsoft.com/office/drawing/2014/main" id="{FA57B43C-62CE-1D3E-4DC7-55E1FD559CD2}"/>
              </a:ext>
            </a:extLst>
          </p:cNvPr>
          <p:cNvPicPr>
            <a:picLocks noChangeAspect="1"/>
          </p:cNvPicPr>
          <p:nvPr/>
        </p:nvPicPr>
        <p:blipFill>
          <a:blip r:embed="rId5"/>
          <a:stretch>
            <a:fillRect/>
          </a:stretch>
        </p:blipFill>
        <p:spPr>
          <a:xfrm>
            <a:off x="3003778" y="9733154"/>
            <a:ext cx="1015072" cy="1680872"/>
          </a:xfrm>
          <a:prstGeom prst="rect">
            <a:avLst/>
          </a:prstGeom>
        </p:spPr>
      </p:pic>
      <p:pic>
        <p:nvPicPr>
          <p:cNvPr id="12" name="Imagem 11">
            <a:extLst>
              <a:ext uri="{FF2B5EF4-FFF2-40B4-BE49-F238E27FC236}">
                <a16:creationId xmlns:a16="http://schemas.microsoft.com/office/drawing/2014/main" id="{911E6072-FE19-43B2-18C4-348BD3909E23}"/>
              </a:ext>
            </a:extLst>
          </p:cNvPr>
          <p:cNvPicPr>
            <a:picLocks noChangeAspect="1"/>
          </p:cNvPicPr>
          <p:nvPr/>
        </p:nvPicPr>
        <p:blipFill>
          <a:blip r:embed="rId6"/>
          <a:stretch>
            <a:fillRect/>
          </a:stretch>
        </p:blipFill>
        <p:spPr>
          <a:xfrm>
            <a:off x="2704316" y="13836008"/>
            <a:ext cx="1624231" cy="16242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bject 6"/>
          <p:cNvSpPr txBox="1"/>
          <p:nvPr/>
        </p:nvSpPr>
        <p:spPr>
          <a:xfrm>
            <a:off x="4024675" y="15874144"/>
            <a:ext cx="5795645" cy="1411605"/>
          </a:xfrm>
          <a:prstGeom prst="rect">
            <a:avLst/>
          </a:prstGeom>
        </p:spPr>
        <p:txBody>
          <a:bodyPr vert="horz" wrap="square" lIns="0" tIns="175260" rIns="0" bIns="0" rtlCol="0">
            <a:spAutoFit/>
          </a:bodyPr>
          <a:lstStyle/>
          <a:p>
            <a:pPr marL="12700" marR="20955">
              <a:lnSpc>
                <a:spcPct val="79400"/>
              </a:lnSpc>
              <a:spcBef>
                <a:spcPts val="1380"/>
              </a:spcBef>
            </a:pPr>
            <a:r>
              <a:rPr sz="5050" b="1" spc="-190" dirty="0">
                <a:solidFill>
                  <a:srgbClr val="FFFFFF"/>
                </a:solidFill>
                <a:latin typeface="Arial" panose="020B0604020202020204" pitchFamily="34" charset="0"/>
                <a:cs typeface="Arial" panose="020B0604020202020204" pitchFamily="34" charset="0"/>
              </a:rPr>
              <a:t>anos,</a:t>
            </a:r>
            <a:r>
              <a:rPr sz="5050" b="1" spc="-430" dirty="0">
                <a:solidFill>
                  <a:srgbClr val="FFFFFF"/>
                </a:solidFill>
                <a:latin typeface="Arial" panose="020B0604020202020204" pitchFamily="34" charset="0"/>
                <a:cs typeface="Arial" panose="020B0604020202020204" pitchFamily="34" charset="0"/>
              </a:rPr>
              <a:t> </a:t>
            </a:r>
            <a:r>
              <a:rPr sz="5050" b="1" dirty="0">
                <a:solidFill>
                  <a:srgbClr val="FFFFFF"/>
                </a:solidFill>
                <a:latin typeface="Arial" panose="020B0604020202020204" pitchFamily="34" charset="0"/>
                <a:cs typeface="Arial" panose="020B0604020202020204" pitchFamily="34" charset="0"/>
              </a:rPr>
              <a:t>o</a:t>
            </a:r>
            <a:r>
              <a:rPr sz="5050" b="1" spc="-420" dirty="0">
                <a:solidFill>
                  <a:srgbClr val="FFFFFF"/>
                </a:solidFill>
                <a:latin typeface="Arial" panose="020B0604020202020204" pitchFamily="34" charset="0"/>
                <a:cs typeface="Arial" panose="020B0604020202020204" pitchFamily="34" charset="0"/>
              </a:rPr>
              <a:t> </a:t>
            </a:r>
            <a:r>
              <a:rPr sz="5050" b="1" spc="-220" dirty="0">
                <a:solidFill>
                  <a:srgbClr val="FFFFFF"/>
                </a:solidFill>
                <a:latin typeface="Arial" panose="020B0604020202020204" pitchFamily="34" charset="0"/>
                <a:cs typeface="Arial" panose="020B0604020202020204" pitchFamily="34" charset="0"/>
              </a:rPr>
              <a:t>outubro</a:t>
            </a:r>
            <a:r>
              <a:rPr sz="5050" b="1" spc="-415" dirty="0">
                <a:solidFill>
                  <a:srgbClr val="FFFFFF"/>
                </a:solidFill>
                <a:latin typeface="Arial" panose="020B0604020202020204" pitchFamily="34" charset="0"/>
                <a:cs typeface="Arial" panose="020B0604020202020204" pitchFamily="34" charset="0"/>
              </a:rPr>
              <a:t> </a:t>
            </a:r>
            <a:r>
              <a:rPr sz="5050" b="1" spc="-50" dirty="0">
                <a:solidFill>
                  <a:srgbClr val="FFFFFF"/>
                </a:solidFill>
                <a:latin typeface="Arial" panose="020B0604020202020204" pitchFamily="34" charset="0"/>
                <a:cs typeface="Arial" panose="020B0604020202020204" pitchFamily="34" charset="0"/>
              </a:rPr>
              <a:t>é </a:t>
            </a:r>
            <a:r>
              <a:rPr sz="5050" b="1" spc="-215" dirty="0">
                <a:solidFill>
                  <a:srgbClr val="FFFFFF"/>
                </a:solidFill>
                <a:latin typeface="Arial" panose="020B0604020202020204" pitchFamily="34" charset="0"/>
                <a:cs typeface="Arial" panose="020B0604020202020204" pitchFamily="34" charset="0"/>
              </a:rPr>
              <a:t>sempre</a:t>
            </a:r>
            <a:r>
              <a:rPr sz="5050" b="1" spc="-434" dirty="0">
                <a:solidFill>
                  <a:srgbClr val="FFFFFF"/>
                </a:solidFill>
                <a:latin typeface="Arial" panose="020B0604020202020204" pitchFamily="34" charset="0"/>
                <a:cs typeface="Arial" panose="020B0604020202020204" pitchFamily="34" charset="0"/>
              </a:rPr>
              <a:t> </a:t>
            </a:r>
            <a:r>
              <a:rPr sz="5050" b="1" spc="-204" dirty="0">
                <a:solidFill>
                  <a:srgbClr val="FFFFFF"/>
                </a:solidFill>
                <a:latin typeface="Arial" panose="020B0604020202020204" pitchFamily="34" charset="0"/>
                <a:cs typeface="Arial" panose="020B0604020202020204" pitchFamily="34" charset="0"/>
              </a:rPr>
              <a:t>rosa</a:t>
            </a:r>
            <a:r>
              <a:rPr sz="5050" b="1" spc="-425" dirty="0">
                <a:solidFill>
                  <a:srgbClr val="FFFFFF"/>
                </a:solidFill>
                <a:latin typeface="Arial" panose="020B0604020202020204" pitchFamily="34" charset="0"/>
                <a:cs typeface="Arial" panose="020B0604020202020204" pitchFamily="34" charset="0"/>
              </a:rPr>
              <a:t> </a:t>
            </a:r>
            <a:r>
              <a:rPr sz="5050" b="1" spc="-114" dirty="0">
                <a:solidFill>
                  <a:srgbClr val="FFFFFF"/>
                </a:solidFill>
                <a:latin typeface="Arial" panose="020B0604020202020204" pitchFamily="34" charset="0"/>
                <a:cs typeface="Arial" panose="020B0604020202020204" pitchFamily="34" charset="0"/>
              </a:rPr>
              <a:t>na</a:t>
            </a:r>
            <a:r>
              <a:rPr sz="5050" b="1" spc="-420" dirty="0">
                <a:solidFill>
                  <a:srgbClr val="FFFFFF"/>
                </a:solidFill>
                <a:latin typeface="Arial" panose="020B0604020202020204" pitchFamily="34" charset="0"/>
                <a:cs typeface="Arial" panose="020B0604020202020204" pitchFamily="34" charset="0"/>
              </a:rPr>
              <a:t> </a:t>
            </a:r>
            <a:r>
              <a:rPr sz="5050" b="1" spc="-110" dirty="0">
                <a:solidFill>
                  <a:srgbClr val="FFFFFF"/>
                </a:solidFill>
                <a:latin typeface="Arial" panose="020B0604020202020204" pitchFamily="34" charset="0"/>
                <a:cs typeface="Arial" panose="020B0604020202020204" pitchFamily="34" charset="0"/>
              </a:rPr>
              <a:t>Azul</a:t>
            </a:r>
            <a:endParaRPr sz="5050" dirty="0">
              <a:latin typeface="Arial" panose="020B0604020202020204" pitchFamily="34" charset="0"/>
              <a:cs typeface="Arial" panose="020B0604020202020204" pitchFamily="34" charset="0"/>
            </a:endParaRPr>
          </a:p>
        </p:txBody>
      </p:sp>
      <p:sp>
        <p:nvSpPr>
          <p:cNvPr id="7" name="object 7"/>
          <p:cNvSpPr txBox="1"/>
          <p:nvPr/>
        </p:nvSpPr>
        <p:spPr>
          <a:xfrm>
            <a:off x="1116673" y="16341764"/>
            <a:ext cx="833119" cy="800735"/>
          </a:xfrm>
          <a:prstGeom prst="rect">
            <a:avLst/>
          </a:prstGeom>
        </p:spPr>
        <p:txBody>
          <a:bodyPr vert="horz" wrap="square" lIns="0" tIns="16510" rIns="0" bIns="0" rtlCol="0">
            <a:spAutoFit/>
          </a:bodyPr>
          <a:lstStyle/>
          <a:p>
            <a:pPr marL="12700">
              <a:lnSpc>
                <a:spcPct val="100000"/>
              </a:lnSpc>
              <a:spcBef>
                <a:spcPts val="130"/>
              </a:spcBef>
            </a:pPr>
            <a:r>
              <a:rPr sz="5050" b="1" spc="-120" dirty="0">
                <a:solidFill>
                  <a:srgbClr val="FFFFFF"/>
                </a:solidFill>
                <a:latin typeface="Arial" panose="020B0604020202020204" pitchFamily="34" charset="0"/>
                <a:cs typeface="Arial" panose="020B0604020202020204" pitchFamily="34" charset="0"/>
              </a:rPr>
              <a:t>Há</a:t>
            </a:r>
            <a:endParaRPr sz="5050" dirty="0">
              <a:latin typeface="Arial" panose="020B0604020202020204" pitchFamily="34" charset="0"/>
              <a:cs typeface="Arial" panose="020B0604020202020204" pitchFamily="34" charset="0"/>
            </a:endParaRPr>
          </a:p>
        </p:txBody>
      </p:sp>
      <p:grpSp>
        <p:nvGrpSpPr>
          <p:cNvPr id="8" name="object 8"/>
          <p:cNvGrpSpPr/>
          <p:nvPr/>
        </p:nvGrpSpPr>
        <p:grpSpPr>
          <a:xfrm>
            <a:off x="2613731" y="7358090"/>
            <a:ext cx="5504815" cy="5819140"/>
            <a:chOff x="2613731" y="7358090"/>
            <a:chExt cx="5504815" cy="5819140"/>
          </a:xfrm>
        </p:grpSpPr>
        <p:sp>
          <p:nvSpPr>
            <p:cNvPr id="9" name="object 9"/>
            <p:cNvSpPr/>
            <p:nvPr/>
          </p:nvSpPr>
          <p:spPr>
            <a:xfrm>
              <a:off x="2613723" y="7358100"/>
              <a:ext cx="2202180" cy="5819140"/>
            </a:xfrm>
            <a:custGeom>
              <a:avLst/>
              <a:gdLst/>
              <a:ahLst/>
              <a:cxnLst/>
              <a:rect l="l" t="t" r="r" b="b"/>
              <a:pathLst>
                <a:path w="2202179" h="5819140">
                  <a:moveTo>
                    <a:pt x="220179" y="3025673"/>
                  </a:moveTo>
                  <a:lnTo>
                    <a:pt x="0" y="3025673"/>
                  </a:lnTo>
                  <a:lnTo>
                    <a:pt x="0" y="3956685"/>
                  </a:lnTo>
                  <a:lnTo>
                    <a:pt x="220179" y="3956685"/>
                  </a:lnTo>
                  <a:lnTo>
                    <a:pt x="220179" y="3025673"/>
                  </a:lnTo>
                  <a:close/>
                </a:path>
                <a:path w="2202179" h="5819140">
                  <a:moveTo>
                    <a:pt x="220179" y="1861832"/>
                  </a:moveTo>
                  <a:lnTo>
                    <a:pt x="0" y="1861832"/>
                  </a:lnTo>
                  <a:lnTo>
                    <a:pt x="0" y="2094674"/>
                  </a:lnTo>
                  <a:lnTo>
                    <a:pt x="220179" y="2094674"/>
                  </a:lnTo>
                  <a:lnTo>
                    <a:pt x="220179" y="1861832"/>
                  </a:lnTo>
                  <a:close/>
                </a:path>
                <a:path w="2202179" h="5819140">
                  <a:moveTo>
                    <a:pt x="440359" y="2560167"/>
                  </a:moveTo>
                  <a:lnTo>
                    <a:pt x="220179" y="2560167"/>
                  </a:lnTo>
                  <a:lnTo>
                    <a:pt x="220179" y="2327427"/>
                  </a:lnTo>
                  <a:lnTo>
                    <a:pt x="0" y="2327427"/>
                  </a:lnTo>
                  <a:lnTo>
                    <a:pt x="0" y="2560091"/>
                  </a:lnTo>
                  <a:lnTo>
                    <a:pt x="0" y="2792920"/>
                  </a:lnTo>
                  <a:lnTo>
                    <a:pt x="220179" y="2792920"/>
                  </a:lnTo>
                  <a:lnTo>
                    <a:pt x="440359" y="2792920"/>
                  </a:lnTo>
                  <a:lnTo>
                    <a:pt x="440359" y="2560167"/>
                  </a:lnTo>
                  <a:close/>
                </a:path>
                <a:path w="2202179" h="5819140">
                  <a:moveTo>
                    <a:pt x="660552" y="3723932"/>
                  </a:moveTo>
                  <a:lnTo>
                    <a:pt x="440359" y="3723932"/>
                  </a:lnTo>
                  <a:lnTo>
                    <a:pt x="440359" y="3956685"/>
                  </a:lnTo>
                  <a:lnTo>
                    <a:pt x="660552" y="3956685"/>
                  </a:lnTo>
                  <a:lnTo>
                    <a:pt x="660552" y="3723932"/>
                  </a:lnTo>
                  <a:close/>
                </a:path>
                <a:path w="2202179" h="5819140">
                  <a:moveTo>
                    <a:pt x="880732" y="5585853"/>
                  </a:moveTo>
                  <a:lnTo>
                    <a:pt x="660552" y="5585853"/>
                  </a:lnTo>
                  <a:lnTo>
                    <a:pt x="440448" y="5585853"/>
                  </a:lnTo>
                  <a:lnTo>
                    <a:pt x="220179" y="5585853"/>
                  </a:lnTo>
                  <a:lnTo>
                    <a:pt x="220179" y="5353189"/>
                  </a:lnTo>
                  <a:lnTo>
                    <a:pt x="220179" y="4654943"/>
                  </a:lnTo>
                  <a:lnTo>
                    <a:pt x="0" y="4654943"/>
                  </a:lnTo>
                  <a:lnTo>
                    <a:pt x="0" y="5353101"/>
                  </a:lnTo>
                  <a:lnTo>
                    <a:pt x="0" y="5818606"/>
                  </a:lnTo>
                  <a:lnTo>
                    <a:pt x="220179" y="5818606"/>
                  </a:lnTo>
                  <a:lnTo>
                    <a:pt x="440359" y="5818606"/>
                  </a:lnTo>
                  <a:lnTo>
                    <a:pt x="660552" y="5818606"/>
                  </a:lnTo>
                  <a:lnTo>
                    <a:pt x="880732" y="5818606"/>
                  </a:lnTo>
                  <a:lnTo>
                    <a:pt x="880732" y="5585853"/>
                  </a:lnTo>
                  <a:close/>
                </a:path>
                <a:path w="2202179" h="5819140">
                  <a:moveTo>
                    <a:pt x="880732" y="4654931"/>
                  </a:moveTo>
                  <a:lnTo>
                    <a:pt x="660552" y="4654931"/>
                  </a:lnTo>
                  <a:lnTo>
                    <a:pt x="440359" y="4654931"/>
                  </a:lnTo>
                  <a:lnTo>
                    <a:pt x="440359" y="5353189"/>
                  </a:lnTo>
                  <a:lnTo>
                    <a:pt x="660552" y="5353189"/>
                  </a:lnTo>
                  <a:lnTo>
                    <a:pt x="880732" y="5353189"/>
                  </a:lnTo>
                  <a:lnTo>
                    <a:pt x="880732" y="4654931"/>
                  </a:lnTo>
                  <a:close/>
                </a:path>
                <a:path w="2202179" h="5819140">
                  <a:moveTo>
                    <a:pt x="880732" y="4189438"/>
                  </a:moveTo>
                  <a:lnTo>
                    <a:pt x="660552" y="4189438"/>
                  </a:lnTo>
                  <a:lnTo>
                    <a:pt x="440359" y="4189438"/>
                  </a:lnTo>
                  <a:lnTo>
                    <a:pt x="220179" y="4189438"/>
                  </a:lnTo>
                  <a:lnTo>
                    <a:pt x="0" y="4189526"/>
                  </a:lnTo>
                  <a:lnTo>
                    <a:pt x="0" y="4654931"/>
                  </a:lnTo>
                  <a:lnTo>
                    <a:pt x="220179" y="4654931"/>
                  </a:lnTo>
                  <a:lnTo>
                    <a:pt x="220179" y="4422191"/>
                  </a:lnTo>
                  <a:lnTo>
                    <a:pt x="440359" y="4422191"/>
                  </a:lnTo>
                  <a:lnTo>
                    <a:pt x="660552" y="4422191"/>
                  </a:lnTo>
                  <a:lnTo>
                    <a:pt x="880732" y="4422191"/>
                  </a:lnTo>
                  <a:lnTo>
                    <a:pt x="880732" y="4189438"/>
                  </a:lnTo>
                  <a:close/>
                </a:path>
                <a:path w="2202179" h="5819140">
                  <a:moveTo>
                    <a:pt x="880732" y="3491179"/>
                  </a:moveTo>
                  <a:lnTo>
                    <a:pt x="660552" y="3491179"/>
                  </a:lnTo>
                  <a:lnTo>
                    <a:pt x="660552" y="3723919"/>
                  </a:lnTo>
                  <a:lnTo>
                    <a:pt x="880732" y="3723919"/>
                  </a:lnTo>
                  <a:lnTo>
                    <a:pt x="880732" y="3491179"/>
                  </a:lnTo>
                  <a:close/>
                </a:path>
                <a:path w="2202179" h="5819140">
                  <a:moveTo>
                    <a:pt x="880732" y="2560167"/>
                  </a:moveTo>
                  <a:lnTo>
                    <a:pt x="660552" y="2560167"/>
                  </a:lnTo>
                  <a:lnTo>
                    <a:pt x="660552" y="2792920"/>
                  </a:lnTo>
                  <a:lnTo>
                    <a:pt x="440359" y="2792920"/>
                  </a:lnTo>
                  <a:lnTo>
                    <a:pt x="440359" y="3258426"/>
                  </a:lnTo>
                  <a:lnTo>
                    <a:pt x="660552" y="3258426"/>
                  </a:lnTo>
                  <a:lnTo>
                    <a:pt x="660552" y="3025673"/>
                  </a:lnTo>
                  <a:lnTo>
                    <a:pt x="880732" y="3025673"/>
                  </a:lnTo>
                  <a:lnTo>
                    <a:pt x="880732" y="2560167"/>
                  </a:lnTo>
                  <a:close/>
                </a:path>
                <a:path w="2202179" h="5819140">
                  <a:moveTo>
                    <a:pt x="880732" y="1861921"/>
                  </a:moveTo>
                  <a:lnTo>
                    <a:pt x="660552" y="1861921"/>
                  </a:lnTo>
                  <a:lnTo>
                    <a:pt x="440359" y="1861921"/>
                  </a:lnTo>
                  <a:lnTo>
                    <a:pt x="440359" y="2560167"/>
                  </a:lnTo>
                  <a:lnTo>
                    <a:pt x="660552" y="2560167"/>
                  </a:lnTo>
                  <a:lnTo>
                    <a:pt x="660552" y="2094661"/>
                  </a:lnTo>
                  <a:lnTo>
                    <a:pt x="880732" y="2094661"/>
                  </a:lnTo>
                  <a:lnTo>
                    <a:pt x="880732" y="1861921"/>
                  </a:lnTo>
                  <a:close/>
                </a:path>
                <a:path w="2202179" h="5819140">
                  <a:moveTo>
                    <a:pt x="880732" y="465505"/>
                  </a:moveTo>
                  <a:lnTo>
                    <a:pt x="660552" y="465505"/>
                  </a:lnTo>
                  <a:lnTo>
                    <a:pt x="440359" y="465505"/>
                  </a:lnTo>
                  <a:lnTo>
                    <a:pt x="440359" y="1163751"/>
                  </a:lnTo>
                  <a:lnTo>
                    <a:pt x="660552" y="1163751"/>
                  </a:lnTo>
                  <a:lnTo>
                    <a:pt x="880732" y="1163751"/>
                  </a:lnTo>
                  <a:lnTo>
                    <a:pt x="880732" y="465505"/>
                  </a:lnTo>
                  <a:close/>
                </a:path>
                <a:path w="2202179" h="5819140">
                  <a:moveTo>
                    <a:pt x="880732" y="0"/>
                  </a:moveTo>
                  <a:lnTo>
                    <a:pt x="880732" y="0"/>
                  </a:lnTo>
                  <a:lnTo>
                    <a:pt x="0" y="0"/>
                  </a:lnTo>
                  <a:lnTo>
                    <a:pt x="0" y="1396428"/>
                  </a:lnTo>
                  <a:lnTo>
                    <a:pt x="0" y="1629168"/>
                  </a:lnTo>
                  <a:lnTo>
                    <a:pt x="220179" y="1629168"/>
                  </a:lnTo>
                  <a:lnTo>
                    <a:pt x="440359" y="1629156"/>
                  </a:lnTo>
                  <a:lnTo>
                    <a:pt x="660552" y="1629156"/>
                  </a:lnTo>
                  <a:lnTo>
                    <a:pt x="880732" y="1629156"/>
                  </a:lnTo>
                  <a:lnTo>
                    <a:pt x="880732" y="1396415"/>
                  </a:lnTo>
                  <a:lnTo>
                    <a:pt x="660552" y="1396415"/>
                  </a:lnTo>
                  <a:lnTo>
                    <a:pt x="440359" y="1396415"/>
                  </a:lnTo>
                  <a:lnTo>
                    <a:pt x="220179" y="1396415"/>
                  </a:lnTo>
                  <a:lnTo>
                    <a:pt x="220179" y="232752"/>
                  </a:lnTo>
                  <a:lnTo>
                    <a:pt x="440359" y="232752"/>
                  </a:lnTo>
                  <a:lnTo>
                    <a:pt x="660552" y="232752"/>
                  </a:lnTo>
                  <a:lnTo>
                    <a:pt x="880732" y="232752"/>
                  </a:lnTo>
                  <a:lnTo>
                    <a:pt x="880732" y="0"/>
                  </a:lnTo>
                  <a:close/>
                </a:path>
                <a:path w="2202179" h="5819140">
                  <a:moveTo>
                    <a:pt x="1100924" y="4654931"/>
                  </a:moveTo>
                  <a:lnTo>
                    <a:pt x="880745" y="4654931"/>
                  </a:lnTo>
                  <a:lnTo>
                    <a:pt x="880745" y="5353189"/>
                  </a:lnTo>
                  <a:lnTo>
                    <a:pt x="1100924" y="5353189"/>
                  </a:lnTo>
                  <a:lnTo>
                    <a:pt x="1100924" y="4654931"/>
                  </a:lnTo>
                  <a:close/>
                </a:path>
                <a:path w="2202179" h="5819140">
                  <a:moveTo>
                    <a:pt x="1100924" y="3025673"/>
                  </a:moveTo>
                  <a:lnTo>
                    <a:pt x="880745" y="3025673"/>
                  </a:lnTo>
                  <a:lnTo>
                    <a:pt x="880745" y="3258426"/>
                  </a:lnTo>
                  <a:lnTo>
                    <a:pt x="1100924" y="3258426"/>
                  </a:lnTo>
                  <a:lnTo>
                    <a:pt x="1100924" y="3025673"/>
                  </a:lnTo>
                  <a:close/>
                </a:path>
                <a:path w="2202179" h="5819140">
                  <a:moveTo>
                    <a:pt x="1100924" y="465505"/>
                  </a:moveTo>
                  <a:lnTo>
                    <a:pt x="880745" y="465505"/>
                  </a:lnTo>
                  <a:lnTo>
                    <a:pt x="880745" y="1163751"/>
                  </a:lnTo>
                  <a:lnTo>
                    <a:pt x="1100924" y="1163751"/>
                  </a:lnTo>
                  <a:lnTo>
                    <a:pt x="1100924" y="465505"/>
                  </a:lnTo>
                  <a:close/>
                </a:path>
                <a:path w="2202179" h="5819140">
                  <a:moveTo>
                    <a:pt x="1541195" y="4189438"/>
                  </a:moveTo>
                  <a:lnTo>
                    <a:pt x="1321015" y="4189438"/>
                  </a:lnTo>
                  <a:lnTo>
                    <a:pt x="1100924" y="4189438"/>
                  </a:lnTo>
                  <a:lnTo>
                    <a:pt x="880745" y="4189438"/>
                  </a:lnTo>
                  <a:lnTo>
                    <a:pt x="880745" y="4422191"/>
                  </a:lnTo>
                  <a:lnTo>
                    <a:pt x="1100836" y="4422191"/>
                  </a:lnTo>
                  <a:lnTo>
                    <a:pt x="1321015" y="4422191"/>
                  </a:lnTo>
                  <a:lnTo>
                    <a:pt x="1321015" y="4654931"/>
                  </a:lnTo>
                  <a:lnTo>
                    <a:pt x="1321015" y="5353101"/>
                  </a:lnTo>
                  <a:lnTo>
                    <a:pt x="1321015" y="5585853"/>
                  </a:lnTo>
                  <a:lnTo>
                    <a:pt x="1101001" y="5585853"/>
                  </a:lnTo>
                  <a:lnTo>
                    <a:pt x="1100836" y="5585853"/>
                  </a:lnTo>
                  <a:lnTo>
                    <a:pt x="880745" y="5585853"/>
                  </a:lnTo>
                  <a:lnTo>
                    <a:pt x="880745" y="5818606"/>
                  </a:lnTo>
                  <a:lnTo>
                    <a:pt x="1100836" y="5818606"/>
                  </a:lnTo>
                  <a:lnTo>
                    <a:pt x="1101001" y="5818606"/>
                  </a:lnTo>
                  <a:lnTo>
                    <a:pt x="1321015" y="5818606"/>
                  </a:lnTo>
                  <a:lnTo>
                    <a:pt x="1541195" y="5818606"/>
                  </a:lnTo>
                  <a:lnTo>
                    <a:pt x="1541195" y="5353189"/>
                  </a:lnTo>
                  <a:lnTo>
                    <a:pt x="1541195" y="4654943"/>
                  </a:lnTo>
                  <a:lnTo>
                    <a:pt x="1541195" y="4189438"/>
                  </a:lnTo>
                  <a:close/>
                </a:path>
                <a:path w="2202179" h="5819140">
                  <a:moveTo>
                    <a:pt x="1541195" y="3258426"/>
                  </a:moveTo>
                  <a:lnTo>
                    <a:pt x="1321015" y="3258426"/>
                  </a:lnTo>
                  <a:lnTo>
                    <a:pt x="1321015" y="3491179"/>
                  </a:lnTo>
                  <a:lnTo>
                    <a:pt x="1541195" y="3491179"/>
                  </a:lnTo>
                  <a:lnTo>
                    <a:pt x="1541195" y="3258426"/>
                  </a:lnTo>
                  <a:close/>
                </a:path>
                <a:path w="2202179" h="5819140">
                  <a:moveTo>
                    <a:pt x="1541195" y="1861921"/>
                  </a:moveTo>
                  <a:lnTo>
                    <a:pt x="1321015" y="1861921"/>
                  </a:lnTo>
                  <a:lnTo>
                    <a:pt x="1100924" y="1861921"/>
                  </a:lnTo>
                  <a:lnTo>
                    <a:pt x="880745" y="1861921"/>
                  </a:lnTo>
                  <a:lnTo>
                    <a:pt x="880745" y="2327427"/>
                  </a:lnTo>
                  <a:lnTo>
                    <a:pt x="1100836" y="2327427"/>
                  </a:lnTo>
                  <a:lnTo>
                    <a:pt x="1100836" y="2560167"/>
                  </a:lnTo>
                  <a:lnTo>
                    <a:pt x="1321015" y="2560167"/>
                  </a:lnTo>
                  <a:lnTo>
                    <a:pt x="1541195" y="2560167"/>
                  </a:lnTo>
                  <a:lnTo>
                    <a:pt x="1541195" y="2327427"/>
                  </a:lnTo>
                  <a:lnTo>
                    <a:pt x="1321015" y="2327427"/>
                  </a:lnTo>
                  <a:lnTo>
                    <a:pt x="1321015" y="2094661"/>
                  </a:lnTo>
                  <a:lnTo>
                    <a:pt x="1541195" y="2094661"/>
                  </a:lnTo>
                  <a:lnTo>
                    <a:pt x="1541195" y="1861921"/>
                  </a:lnTo>
                  <a:close/>
                </a:path>
                <a:path w="2202179" h="5819140">
                  <a:moveTo>
                    <a:pt x="1541195" y="0"/>
                  </a:moveTo>
                  <a:lnTo>
                    <a:pt x="1321015" y="0"/>
                  </a:lnTo>
                  <a:lnTo>
                    <a:pt x="1101001" y="0"/>
                  </a:lnTo>
                  <a:lnTo>
                    <a:pt x="1100836" y="0"/>
                  </a:lnTo>
                  <a:lnTo>
                    <a:pt x="880745" y="0"/>
                  </a:lnTo>
                  <a:lnTo>
                    <a:pt x="880745" y="232752"/>
                  </a:lnTo>
                  <a:lnTo>
                    <a:pt x="1100836" y="232752"/>
                  </a:lnTo>
                  <a:lnTo>
                    <a:pt x="1101001" y="232752"/>
                  </a:lnTo>
                  <a:lnTo>
                    <a:pt x="1321015" y="232752"/>
                  </a:lnTo>
                  <a:lnTo>
                    <a:pt x="1321015" y="1396415"/>
                  </a:lnTo>
                  <a:lnTo>
                    <a:pt x="1100924" y="1396415"/>
                  </a:lnTo>
                  <a:lnTo>
                    <a:pt x="880745" y="1396415"/>
                  </a:lnTo>
                  <a:lnTo>
                    <a:pt x="880745" y="1629156"/>
                  </a:lnTo>
                  <a:lnTo>
                    <a:pt x="1100836" y="1629156"/>
                  </a:lnTo>
                  <a:lnTo>
                    <a:pt x="1321015" y="1629156"/>
                  </a:lnTo>
                  <a:lnTo>
                    <a:pt x="1541195" y="1629156"/>
                  </a:lnTo>
                  <a:lnTo>
                    <a:pt x="1541195" y="1396504"/>
                  </a:lnTo>
                  <a:lnTo>
                    <a:pt x="1541195" y="0"/>
                  </a:lnTo>
                  <a:close/>
                </a:path>
                <a:path w="2202179" h="5819140">
                  <a:moveTo>
                    <a:pt x="1761388" y="3723932"/>
                  </a:moveTo>
                  <a:lnTo>
                    <a:pt x="1541195" y="3723932"/>
                  </a:lnTo>
                  <a:lnTo>
                    <a:pt x="1321015" y="3723932"/>
                  </a:lnTo>
                  <a:lnTo>
                    <a:pt x="1321015" y="3491179"/>
                  </a:lnTo>
                  <a:lnTo>
                    <a:pt x="1100924" y="3491179"/>
                  </a:lnTo>
                  <a:lnTo>
                    <a:pt x="880745" y="3491179"/>
                  </a:lnTo>
                  <a:lnTo>
                    <a:pt x="880745" y="3723919"/>
                  </a:lnTo>
                  <a:lnTo>
                    <a:pt x="1100836" y="3723919"/>
                  </a:lnTo>
                  <a:lnTo>
                    <a:pt x="1100836" y="3956685"/>
                  </a:lnTo>
                  <a:lnTo>
                    <a:pt x="1321015" y="3956685"/>
                  </a:lnTo>
                  <a:lnTo>
                    <a:pt x="1541195" y="3956685"/>
                  </a:lnTo>
                  <a:lnTo>
                    <a:pt x="1761388" y="3956685"/>
                  </a:lnTo>
                  <a:lnTo>
                    <a:pt x="1761388" y="3723932"/>
                  </a:lnTo>
                  <a:close/>
                </a:path>
                <a:path w="2202179" h="5819140">
                  <a:moveTo>
                    <a:pt x="1761388" y="2094674"/>
                  </a:moveTo>
                  <a:lnTo>
                    <a:pt x="1541195" y="2094674"/>
                  </a:lnTo>
                  <a:lnTo>
                    <a:pt x="1541195" y="2327427"/>
                  </a:lnTo>
                  <a:lnTo>
                    <a:pt x="1761388" y="2327427"/>
                  </a:lnTo>
                  <a:lnTo>
                    <a:pt x="1761388" y="2094674"/>
                  </a:lnTo>
                  <a:close/>
                </a:path>
                <a:path w="2202179" h="5819140">
                  <a:moveTo>
                    <a:pt x="1981568" y="5585853"/>
                  </a:moveTo>
                  <a:lnTo>
                    <a:pt x="1761388" y="5585853"/>
                  </a:lnTo>
                  <a:lnTo>
                    <a:pt x="1761388" y="5818606"/>
                  </a:lnTo>
                  <a:lnTo>
                    <a:pt x="1981568" y="5818606"/>
                  </a:lnTo>
                  <a:lnTo>
                    <a:pt x="1981568" y="5585853"/>
                  </a:lnTo>
                  <a:close/>
                </a:path>
                <a:path w="2202179" h="5819140">
                  <a:moveTo>
                    <a:pt x="1981568" y="4422191"/>
                  </a:moveTo>
                  <a:lnTo>
                    <a:pt x="1761388" y="4422191"/>
                  </a:lnTo>
                  <a:lnTo>
                    <a:pt x="1761388" y="4654931"/>
                  </a:lnTo>
                  <a:lnTo>
                    <a:pt x="1761388" y="5353189"/>
                  </a:lnTo>
                  <a:lnTo>
                    <a:pt x="1981568" y="5353189"/>
                  </a:lnTo>
                  <a:lnTo>
                    <a:pt x="1981568" y="4654931"/>
                  </a:lnTo>
                  <a:lnTo>
                    <a:pt x="1981568" y="4422191"/>
                  </a:lnTo>
                  <a:close/>
                </a:path>
                <a:path w="2202179" h="5819140">
                  <a:moveTo>
                    <a:pt x="1981568" y="3956685"/>
                  </a:moveTo>
                  <a:lnTo>
                    <a:pt x="1761388" y="3956685"/>
                  </a:lnTo>
                  <a:lnTo>
                    <a:pt x="1761388" y="4189425"/>
                  </a:lnTo>
                  <a:lnTo>
                    <a:pt x="1981568" y="4189425"/>
                  </a:lnTo>
                  <a:lnTo>
                    <a:pt x="1981568" y="3956685"/>
                  </a:lnTo>
                  <a:close/>
                </a:path>
                <a:path w="2202179" h="5819140">
                  <a:moveTo>
                    <a:pt x="2201748" y="2327427"/>
                  </a:moveTo>
                  <a:lnTo>
                    <a:pt x="1981568" y="2327427"/>
                  </a:lnTo>
                  <a:lnTo>
                    <a:pt x="1761388" y="2327427"/>
                  </a:lnTo>
                  <a:lnTo>
                    <a:pt x="1761388" y="2560167"/>
                  </a:lnTo>
                  <a:lnTo>
                    <a:pt x="1761388" y="2792920"/>
                  </a:lnTo>
                  <a:lnTo>
                    <a:pt x="1541195" y="2792920"/>
                  </a:lnTo>
                  <a:lnTo>
                    <a:pt x="1321015" y="2792920"/>
                  </a:lnTo>
                  <a:lnTo>
                    <a:pt x="1321015" y="3025673"/>
                  </a:lnTo>
                  <a:lnTo>
                    <a:pt x="1541195" y="3025673"/>
                  </a:lnTo>
                  <a:lnTo>
                    <a:pt x="1761388" y="3025673"/>
                  </a:lnTo>
                  <a:lnTo>
                    <a:pt x="1761388" y="3723919"/>
                  </a:lnTo>
                  <a:lnTo>
                    <a:pt x="1981568" y="3723919"/>
                  </a:lnTo>
                  <a:lnTo>
                    <a:pt x="1981568" y="3025673"/>
                  </a:lnTo>
                  <a:lnTo>
                    <a:pt x="2201748" y="3025673"/>
                  </a:lnTo>
                  <a:lnTo>
                    <a:pt x="2201748" y="2560167"/>
                  </a:lnTo>
                  <a:lnTo>
                    <a:pt x="2201748" y="2327427"/>
                  </a:lnTo>
                  <a:close/>
                </a:path>
                <a:path w="2202179" h="5819140">
                  <a:moveTo>
                    <a:pt x="2201748" y="232752"/>
                  </a:moveTo>
                  <a:lnTo>
                    <a:pt x="1981568" y="232752"/>
                  </a:lnTo>
                  <a:lnTo>
                    <a:pt x="1981568" y="465505"/>
                  </a:lnTo>
                  <a:lnTo>
                    <a:pt x="1761388" y="465505"/>
                  </a:lnTo>
                  <a:lnTo>
                    <a:pt x="1761388" y="1396415"/>
                  </a:lnTo>
                  <a:lnTo>
                    <a:pt x="1761388" y="1861921"/>
                  </a:lnTo>
                  <a:lnTo>
                    <a:pt x="1981568" y="1861921"/>
                  </a:lnTo>
                  <a:lnTo>
                    <a:pt x="1981568" y="1396504"/>
                  </a:lnTo>
                  <a:lnTo>
                    <a:pt x="1981568" y="930998"/>
                  </a:lnTo>
                  <a:lnTo>
                    <a:pt x="2201748" y="930998"/>
                  </a:lnTo>
                  <a:lnTo>
                    <a:pt x="2201748" y="232752"/>
                  </a:lnTo>
                  <a:close/>
                </a:path>
              </a:pathLst>
            </a:custGeom>
            <a:solidFill>
              <a:srgbClr val="FFFFFF"/>
            </a:solidFill>
          </p:spPr>
          <p:txBody>
            <a:bodyPr wrap="square" lIns="0" tIns="0" rIns="0" bIns="0" rtlCol="0"/>
            <a:lstStyle/>
            <a:p>
              <a:endParaRPr/>
            </a:p>
          </p:txBody>
        </p:sp>
        <p:sp>
          <p:nvSpPr>
            <p:cNvPr id="10" name="object 10"/>
            <p:cNvSpPr/>
            <p:nvPr/>
          </p:nvSpPr>
          <p:spPr>
            <a:xfrm>
              <a:off x="4595291" y="7358100"/>
              <a:ext cx="2202180" cy="5819140"/>
            </a:xfrm>
            <a:custGeom>
              <a:avLst/>
              <a:gdLst/>
              <a:ahLst/>
              <a:cxnLst/>
              <a:rect l="l" t="t" r="r" b="b"/>
              <a:pathLst>
                <a:path w="2202179" h="5819140">
                  <a:moveTo>
                    <a:pt x="440359" y="3956685"/>
                  </a:moveTo>
                  <a:lnTo>
                    <a:pt x="220179" y="3956685"/>
                  </a:lnTo>
                  <a:lnTo>
                    <a:pt x="0" y="3956685"/>
                  </a:lnTo>
                  <a:lnTo>
                    <a:pt x="0" y="4422191"/>
                  </a:lnTo>
                  <a:lnTo>
                    <a:pt x="220179" y="4422191"/>
                  </a:lnTo>
                  <a:lnTo>
                    <a:pt x="220179" y="4189425"/>
                  </a:lnTo>
                  <a:lnTo>
                    <a:pt x="440359" y="4189425"/>
                  </a:lnTo>
                  <a:lnTo>
                    <a:pt x="440359" y="3956685"/>
                  </a:lnTo>
                  <a:close/>
                </a:path>
                <a:path w="2202179" h="5819140">
                  <a:moveTo>
                    <a:pt x="440359" y="3258426"/>
                  </a:moveTo>
                  <a:lnTo>
                    <a:pt x="220179" y="3258426"/>
                  </a:lnTo>
                  <a:lnTo>
                    <a:pt x="0" y="3258426"/>
                  </a:lnTo>
                  <a:lnTo>
                    <a:pt x="0" y="3491179"/>
                  </a:lnTo>
                  <a:lnTo>
                    <a:pt x="220179" y="3491179"/>
                  </a:lnTo>
                  <a:lnTo>
                    <a:pt x="220179" y="3723932"/>
                  </a:lnTo>
                  <a:lnTo>
                    <a:pt x="440359" y="3723932"/>
                  </a:lnTo>
                  <a:lnTo>
                    <a:pt x="440359" y="3258426"/>
                  </a:lnTo>
                  <a:close/>
                </a:path>
                <a:path w="2202179" h="5819140">
                  <a:moveTo>
                    <a:pt x="440359" y="1163662"/>
                  </a:moveTo>
                  <a:lnTo>
                    <a:pt x="220179" y="1163662"/>
                  </a:lnTo>
                  <a:lnTo>
                    <a:pt x="220179" y="1396415"/>
                  </a:lnTo>
                  <a:lnTo>
                    <a:pt x="220179" y="1629156"/>
                  </a:lnTo>
                  <a:lnTo>
                    <a:pt x="440359" y="1629156"/>
                  </a:lnTo>
                  <a:lnTo>
                    <a:pt x="440359" y="1396428"/>
                  </a:lnTo>
                  <a:lnTo>
                    <a:pt x="440359" y="1163662"/>
                  </a:lnTo>
                  <a:close/>
                </a:path>
                <a:path w="2202179" h="5819140">
                  <a:moveTo>
                    <a:pt x="440359" y="465505"/>
                  </a:moveTo>
                  <a:lnTo>
                    <a:pt x="220179" y="465505"/>
                  </a:lnTo>
                  <a:lnTo>
                    <a:pt x="220179" y="930998"/>
                  </a:lnTo>
                  <a:lnTo>
                    <a:pt x="440359" y="930998"/>
                  </a:lnTo>
                  <a:lnTo>
                    <a:pt x="440359" y="465505"/>
                  </a:lnTo>
                  <a:close/>
                </a:path>
                <a:path w="2202179" h="5819140">
                  <a:moveTo>
                    <a:pt x="440448" y="5353101"/>
                  </a:moveTo>
                  <a:lnTo>
                    <a:pt x="220179" y="5353101"/>
                  </a:lnTo>
                  <a:lnTo>
                    <a:pt x="220179" y="5818606"/>
                  </a:lnTo>
                  <a:lnTo>
                    <a:pt x="440448" y="5818606"/>
                  </a:lnTo>
                  <a:lnTo>
                    <a:pt x="440448" y="5353101"/>
                  </a:lnTo>
                  <a:close/>
                </a:path>
                <a:path w="2202179" h="5819140">
                  <a:moveTo>
                    <a:pt x="660539" y="4189438"/>
                  </a:moveTo>
                  <a:lnTo>
                    <a:pt x="440359" y="4189438"/>
                  </a:lnTo>
                  <a:lnTo>
                    <a:pt x="440359" y="4422191"/>
                  </a:lnTo>
                  <a:lnTo>
                    <a:pt x="220179" y="4422191"/>
                  </a:lnTo>
                  <a:lnTo>
                    <a:pt x="220179" y="4654931"/>
                  </a:lnTo>
                  <a:lnTo>
                    <a:pt x="220179" y="4887595"/>
                  </a:lnTo>
                  <a:lnTo>
                    <a:pt x="0" y="4887595"/>
                  </a:lnTo>
                  <a:lnTo>
                    <a:pt x="0" y="5120348"/>
                  </a:lnTo>
                  <a:lnTo>
                    <a:pt x="220179" y="5120348"/>
                  </a:lnTo>
                  <a:lnTo>
                    <a:pt x="440359" y="5120437"/>
                  </a:lnTo>
                  <a:lnTo>
                    <a:pt x="440359" y="4887684"/>
                  </a:lnTo>
                  <a:lnTo>
                    <a:pt x="660539" y="4887684"/>
                  </a:lnTo>
                  <a:lnTo>
                    <a:pt x="660539" y="4654943"/>
                  </a:lnTo>
                  <a:lnTo>
                    <a:pt x="660539" y="4189438"/>
                  </a:lnTo>
                  <a:close/>
                </a:path>
                <a:path w="2202179" h="5819140">
                  <a:moveTo>
                    <a:pt x="660539" y="2327427"/>
                  </a:moveTo>
                  <a:lnTo>
                    <a:pt x="440359" y="2327427"/>
                  </a:lnTo>
                  <a:lnTo>
                    <a:pt x="440359" y="2560167"/>
                  </a:lnTo>
                  <a:lnTo>
                    <a:pt x="440359" y="2792920"/>
                  </a:lnTo>
                  <a:lnTo>
                    <a:pt x="220179" y="2792920"/>
                  </a:lnTo>
                  <a:lnTo>
                    <a:pt x="220179" y="2560167"/>
                  </a:lnTo>
                  <a:lnTo>
                    <a:pt x="0" y="2560167"/>
                  </a:lnTo>
                  <a:lnTo>
                    <a:pt x="0" y="3025673"/>
                  </a:lnTo>
                  <a:lnTo>
                    <a:pt x="220179" y="3025673"/>
                  </a:lnTo>
                  <a:lnTo>
                    <a:pt x="440359" y="3025673"/>
                  </a:lnTo>
                  <a:lnTo>
                    <a:pt x="660539" y="3025673"/>
                  </a:lnTo>
                  <a:lnTo>
                    <a:pt x="660539" y="2560167"/>
                  </a:lnTo>
                  <a:lnTo>
                    <a:pt x="660539" y="2327427"/>
                  </a:lnTo>
                  <a:close/>
                </a:path>
                <a:path w="2202179" h="5819140">
                  <a:moveTo>
                    <a:pt x="660539" y="1861921"/>
                  </a:moveTo>
                  <a:lnTo>
                    <a:pt x="440359" y="1861921"/>
                  </a:lnTo>
                  <a:lnTo>
                    <a:pt x="440359" y="2094661"/>
                  </a:lnTo>
                  <a:lnTo>
                    <a:pt x="660539" y="2094661"/>
                  </a:lnTo>
                  <a:lnTo>
                    <a:pt x="660539" y="1861921"/>
                  </a:lnTo>
                  <a:close/>
                </a:path>
                <a:path w="2202179" h="5819140">
                  <a:moveTo>
                    <a:pt x="660539" y="232752"/>
                  </a:moveTo>
                  <a:lnTo>
                    <a:pt x="440359" y="232752"/>
                  </a:lnTo>
                  <a:lnTo>
                    <a:pt x="440359" y="465505"/>
                  </a:lnTo>
                  <a:lnTo>
                    <a:pt x="660539" y="465505"/>
                  </a:lnTo>
                  <a:lnTo>
                    <a:pt x="660539" y="232752"/>
                  </a:lnTo>
                  <a:close/>
                </a:path>
                <a:path w="2202179" h="5819140">
                  <a:moveTo>
                    <a:pt x="880732" y="3491179"/>
                  </a:moveTo>
                  <a:lnTo>
                    <a:pt x="660552" y="3491179"/>
                  </a:lnTo>
                  <a:lnTo>
                    <a:pt x="660552" y="3956685"/>
                  </a:lnTo>
                  <a:lnTo>
                    <a:pt x="880732" y="3956685"/>
                  </a:lnTo>
                  <a:lnTo>
                    <a:pt x="880732" y="3491179"/>
                  </a:lnTo>
                  <a:close/>
                </a:path>
                <a:path w="2202179" h="5819140">
                  <a:moveTo>
                    <a:pt x="880732" y="3025673"/>
                  </a:moveTo>
                  <a:lnTo>
                    <a:pt x="660552" y="3025673"/>
                  </a:lnTo>
                  <a:lnTo>
                    <a:pt x="660552" y="3258426"/>
                  </a:lnTo>
                  <a:lnTo>
                    <a:pt x="880732" y="3258426"/>
                  </a:lnTo>
                  <a:lnTo>
                    <a:pt x="880732" y="3025673"/>
                  </a:lnTo>
                  <a:close/>
                </a:path>
                <a:path w="2202179" h="5819140">
                  <a:moveTo>
                    <a:pt x="880732" y="2094674"/>
                  </a:moveTo>
                  <a:lnTo>
                    <a:pt x="660552" y="2094674"/>
                  </a:lnTo>
                  <a:lnTo>
                    <a:pt x="660552" y="2560180"/>
                  </a:lnTo>
                  <a:lnTo>
                    <a:pt x="880732" y="2560180"/>
                  </a:lnTo>
                  <a:lnTo>
                    <a:pt x="880732" y="2094674"/>
                  </a:lnTo>
                  <a:close/>
                </a:path>
                <a:path w="2202179" h="5819140">
                  <a:moveTo>
                    <a:pt x="1100912" y="930998"/>
                  </a:moveTo>
                  <a:lnTo>
                    <a:pt x="880732" y="930998"/>
                  </a:lnTo>
                  <a:lnTo>
                    <a:pt x="880732" y="698258"/>
                  </a:lnTo>
                  <a:lnTo>
                    <a:pt x="660552" y="698258"/>
                  </a:lnTo>
                  <a:lnTo>
                    <a:pt x="660552" y="1396415"/>
                  </a:lnTo>
                  <a:lnTo>
                    <a:pt x="660552" y="1629156"/>
                  </a:lnTo>
                  <a:lnTo>
                    <a:pt x="880732" y="1629156"/>
                  </a:lnTo>
                  <a:lnTo>
                    <a:pt x="880732" y="1396504"/>
                  </a:lnTo>
                  <a:lnTo>
                    <a:pt x="880732" y="1163751"/>
                  </a:lnTo>
                  <a:lnTo>
                    <a:pt x="1100912" y="1163751"/>
                  </a:lnTo>
                  <a:lnTo>
                    <a:pt x="1100912" y="930998"/>
                  </a:lnTo>
                  <a:close/>
                </a:path>
                <a:path w="2202179" h="5819140">
                  <a:moveTo>
                    <a:pt x="1101001" y="0"/>
                  </a:moveTo>
                  <a:lnTo>
                    <a:pt x="880732" y="0"/>
                  </a:lnTo>
                  <a:lnTo>
                    <a:pt x="660552" y="0"/>
                  </a:lnTo>
                  <a:lnTo>
                    <a:pt x="660552" y="232752"/>
                  </a:lnTo>
                  <a:lnTo>
                    <a:pt x="880732" y="232752"/>
                  </a:lnTo>
                  <a:lnTo>
                    <a:pt x="880732" y="465404"/>
                  </a:lnTo>
                  <a:lnTo>
                    <a:pt x="1101001" y="465404"/>
                  </a:lnTo>
                  <a:lnTo>
                    <a:pt x="1101001" y="0"/>
                  </a:lnTo>
                  <a:close/>
                </a:path>
                <a:path w="2202179" h="5819140">
                  <a:moveTo>
                    <a:pt x="1321092" y="5585853"/>
                  </a:moveTo>
                  <a:lnTo>
                    <a:pt x="1100912" y="5585853"/>
                  </a:lnTo>
                  <a:lnTo>
                    <a:pt x="1100912" y="5818606"/>
                  </a:lnTo>
                  <a:lnTo>
                    <a:pt x="1321092" y="5818606"/>
                  </a:lnTo>
                  <a:lnTo>
                    <a:pt x="1321092" y="5585853"/>
                  </a:lnTo>
                  <a:close/>
                </a:path>
                <a:path w="2202179" h="5819140">
                  <a:moveTo>
                    <a:pt x="1321092" y="4189438"/>
                  </a:moveTo>
                  <a:lnTo>
                    <a:pt x="1100912" y="4189438"/>
                  </a:lnTo>
                  <a:lnTo>
                    <a:pt x="1100912" y="3956685"/>
                  </a:lnTo>
                  <a:lnTo>
                    <a:pt x="880732" y="3956685"/>
                  </a:lnTo>
                  <a:lnTo>
                    <a:pt x="880732" y="4189438"/>
                  </a:lnTo>
                  <a:lnTo>
                    <a:pt x="660552" y="4189438"/>
                  </a:lnTo>
                  <a:lnTo>
                    <a:pt x="660552" y="4422191"/>
                  </a:lnTo>
                  <a:lnTo>
                    <a:pt x="880732" y="4422191"/>
                  </a:lnTo>
                  <a:lnTo>
                    <a:pt x="1100912" y="4422191"/>
                  </a:lnTo>
                  <a:lnTo>
                    <a:pt x="1321092" y="4422191"/>
                  </a:lnTo>
                  <a:lnTo>
                    <a:pt x="1321092" y="4189438"/>
                  </a:lnTo>
                  <a:close/>
                </a:path>
                <a:path w="2202179" h="5819140">
                  <a:moveTo>
                    <a:pt x="1321092" y="3723932"/>
                  </a:moveTo>
                  <a:lnTo>
                    <a:pt x="1100912" y="3723932"/>
                  </a:lnTo>
                  <a:lnTo>
                    <a:pt x="1100912" y="3956685"/>
                  </a:lnTo>
                  <a:lnTo>
                    <a:pt x="1321092" y="3956685"/>
                  </a:lnTo>
                  <a:lnTo>
                    <a:pt x="1321092" y="3723932"/>
                  </a:lnTo>
                  <a:close/>
                </a:path>
                <a:path w="2202179" h="5819140">
                  <a:moveTo>
                    <a:pt x="1321092" y="2792920"/>
                  </a:moveTo>
                  <a:lnTo>
                    <a:pt x="1100912" y="2792920"/>
                  </a:lnTo>
                  <a:lnTo>
                    <a:pt x="880732" y="2792920"/>
                  </a:lnTo>
                  <a:lnTo>
                    <a:pt x="880732" y="3025673"/>
                  </a:lnTo>
                  <a:lnTo>
                    <a:pt x="1100912" y="3025673"/>
                  </a:lnTo>
                  <a:lnTo>
                    <a:pt x="1321092" y="3025673"/>
                  </a:lnTo>
                  <a:lnTo>
                    <a:pt x="1321092" y="2792920"/>
                  </a:lnTo>
                  <a:close/>
                </a:path>
                <a:path w="2202179" h="5819140">
                  <a:moveTo>
                    <a:pt x="1761464" y="930998"/>
                  </a:moveTo>
                  <a:lnTo>
                    <a:pt x="1541284" y="930998"/>
                  </a:lnTo>
                  <a:lnTo>
                    <a:pt x="1541284" y="1163662"/>
                  </a:lnTo>
                  <a:lnTo>
                    <a:pt x="1321092" y="1163662"/>
                  </a:lnTo>
                  <a:lnTo>
                    <a:pt x="1321092" y="1396415"/>
                  </a:lnTo>
                  <a:lnTo>
                    <a:pt x="1100912" y="1396415"/>
                  </a:lnTo>
                  <a:lnTo>
                    <a:pt x="1100912" y="1629156"/>
                  </a:lnTo>
                  <a:lnTo>
                    <a:pt x="1321092" y="1629156"/>
                  </a:lnTo>
                  <a:lnTo>
                    <a:pt x="1321092" y="1396428"/>
                  </a:lnTo>
                  <a:lnTo>
                    <a:pt x="1541284" y="1396428"/>
                  </a:lnTo>
                  <a:lnTo>
                    <a:pt x="1541284" y="1629168"/>
                  </a:lnTo>
                  <a:lnTo>
                    <a:pt x="1321092" y="1629168"/>
                  </a:lnTo>
                  <a:lnTo>
                    <a:pt x="1321092" y="1861921"/>
                  </a:lnTo>
                  <a:lnTo>
                    <a:pt x="1100912" y="1861921"/>
                  </a:lnTo>
                  <a:lnTo>
                    <a:pt x="880732" y="1861921"/>
                  </a:lnTo>
                  <a:lnTo>
                    <a:pt x="880732" y="2094661"/>
                  </a:lnTo>
                  <a:lnTo>
                    <a:pt x="1100912" y="2094661"/>
                  </a:lnTo>
                  <a:lnTo>
                    <a:pt x="1100912" y="2327427"/>
                  </a:lnTo>
                  <a:lnTo>
                    <a:pt x="1321092" y="2327427"/>
                  </a:lnTo>
                  <a:lnTo>
                    <a:pt x="1321092" y="2094674"/>
                  </a:lnTo>
                  <a:lnTo>
                    <a:pt x="1541284" y="2094674"/>
                  </a:lnTo>
                  <a:lnTo>
                    <a:pt x="1761464" y="2094661"/>
                  </a:lnTo>
                  <a:lnTo>
                    <a:pt x="1761464" y="1396415"/>
                  </a:lnTo>
                  <a:lnTo>
                    <a:pt x="1541284" y="1396415"/>
                  </a:lnTo>
                  <a:lnTo>
                    <a:pt x="1541284" y="1163751"/>
                  </a:lnTo>
                  <a:lnTo>
                    <a:pt x="1761464" y="1163751"/>
                  </a:lnTo>
                  <a:lnTo>
                    <a:pt x="1761464" y="930998"/>
                  </a:lnTo>
                  <a:close/>
                </a:path>
                <a:path w="2202179" h="5819140">
                  <a:moveTo>
                    <a:pt x="1761464" y="465505"/>
                  </a:moveTo>
                  <a:lnTo>
                    <a:pt x="1541284" y="465505"/>
                  </a:lnTo>
                  <a:lnTo>
                    <a:pt x="1541284" y="232752"/>
                  </a:lnTo>
                  <a:lnTo>
                    <a:pt x="1321092" y="232752"/>
                  </a:lnTo>
                  <a:lnTo>
                    <a:pt x="1321092" y="465505"/>
                  </a:lnTo>
                  <a:lnTo>
                    <a:pt x="1100912" y="465505"/>
                  </a:lnTo>
                  <a:lnTo>
                    <a:pt x="1100912" y="930998"/>
                  </a:lnTo>
                  <a:lnTo>
                    <a:pt x="1321092" y="930998"/>
                  </a:lnTo>
                  <a:lnTo>
                    <a:pt x="1321092" y="698258"/>
                  </a:lnTo>
                  <a:lnTo>
                    <a:pt x="1541284" y="698258"/>
                  </a:lnTo>
                  <a:lnTo>
                    <a:pt x="1761464" y="698246"/>
                  </a:lnTo>
                  <a:lnTo>
                    <a:pt x="1761464" y="465505"/>
                  </a:lnTo>
                  <a:close/>
                </a:path>
                <a:path w="2202179" h="5819140">
                  <a:moveTo>
                    <a:pt x="1761540" y="0"/>
                  </a:moveTo>
                  <a:lnTo>
                    <a:pt x="1541284" y="0"/>
                  </a:lnTo>
                  <a:lnTo>
                    <a:pt x="1541284" y="232752"/>
                  </a:lnTo>
                  <a:lnTo>
                    <a:pt x="1761540" y="232752"/>
                  </a:lnTo>
                  <a:lnTo>
                    <a:pt x="1761540" y="0"/>
                  </a:lnTo>
                  <a:close/>
                </a:path>
                <a:path w="2202179" h="5819140">
                  <a:moveTo>
                    <a:pt x="1981644" y="3723932"/>
                  </a:moveTo>
                  <a:lnTo>
                    <a:pt x="1761464" y="3723932"/>
                  </a:lnTo>
                  <a:lnTo>
                    <a:pt x="1541284" y="3723932"/>
                  </a:lnTo>
                  <a:lnTo>
                    <a:pt x="1541284" y="3956685"/>
                  </a:lnTo>
                  <a:lnTo>
                    <a:pt x="1541284" y="4654931"/>
                  </a:lnTo>
                  <a:lnTo>
                    <a:pt x="1321092" y="4654931"/>
                  </a:lnTo>
                  <a:lnTo>
                    <a:pt x="1321092" y="5120348"/>
                  </a:lnTo>
                  <a:lnTo>
                    <a:pt x="1100912" y="5120348"/>
                  </a:lnTo>
                  <a:lnTo>
                    <a:pt x="1100912" y="4887595"/>
                  </a:lnTo>
                  <a:lnTo>
                    <a:pt x="880732" y="4887595"/>
                  </a:lnTo>
                  <a:lnTo>
                    <a:pt x="660552" y="4887595"/>
                  </a:lnTo>
                  <a:lnTo>
                    <a:pt x="660552" y="5120348"/>
                  </a:lnTo>
                  <a:lnTo>
                    <a:pt x="880732" y="5120348"/>
                  </a:lnTo>
                  <a:lnTo>
                    <a:pt x="880732" y="5353101"/>
                  </a:lnTo>
                  <a:lnTo>
                    <a:pt x="660552" y="5353101"/>
                  </a:lnTo>
                  <a:lnTo>
                    <a:pt x="660552" y="5818606"/>
                  </a:lnTo>
                  <a:lnTo>
                    <a:pt x="880732" y="5818606"/>
                  </a:lnTo>
                  <a:lnTo>
                    <a:pt x="880732" y="5585841"/>
                  </a:lnTo>
                  <a:lnTo>
                    <a:pt x="1100912" y="5585841"/>
                  </a:lnTo>
                  <a:lnTo>
                    <a:pt x="1100912" y="5353101"/>
                  </a:lnTo>
                  <a:lnTo>
                    <a:pt x="1321092" y="5353101"/>
                  </a:lnTo>
                  <a:lnTo>
                    <a:pt x="1321092" y="5120437"/>
                  </a:lnTo>
                  <a:lnTo>
                    <a:pt x="1541284" y="5120437"/>
                  </a:lnTo>
                  <a:lnTo>
                    <a:pt x="1541284" y="5353101"/>
                  </a:lnTo>
                  <a:lnTo>
                    <a:pt x="1321092" y="5353101"/>
                  </a:lnTo>
                  <a:lnTo>
                    <a:pt x="1321092" y="5585841"/>
                  </a:lnTo>
                  <a:lnTo>
                    <a:pt x="1541284" y="5585841"/>
                  </a:lnTo>
                  <a:lnTo>
                    <a:pt x="1761464" y="5585841"/>
                  </a:lnTo>
                  <a:lnTo>
                    <a:pt x="1981644" y="5585841"/>
                  </a:lnTo>
                  <a:lnTo>
                    <a:pt x="1981644" y="5353101"/>
                  </a:lnTo>
                  <a:lnTo>
                    <a:pt x="1761464" y="5353101"/>
                  </a:lnTo>
                  <a:lnTo>
                    <a:pt x="1761464" y="5120348"/>
                  </a:lnTo>
                  <a:lnTo>
                    <a:pt x="1541284" y="5120348"/>
                  </a:lnTo>
                  <a:lnTo>
                    <a:pt x="1541284" y="4887684"/>
                  </a:lnTo>
                  <a:lnTo>
                    <a:pt x="1761464" y="4887684"/>
                  </a:lnTo>
                  <a:lnTo>
                    <a:pt x="1981644" y="4887684"/>
                  </a:lnTo>
                  <a:lnTo>
                    <a:pt x="1981644" y="4654931"/>
                  </a:lnTo>
                  <a:lnTo>
                    <a:pt x="1761464" y="4654931"/>
                  </a:lnTo>
                  <a:lnTo>
                    <a:pt x="1761464" y="3956685"/>
                  </a:lnTo>
                  <a:lnTo>
                    <a:pt x="1981644" y="3956685"/>
                  </a:lnTo>
                  <a:lnTo>
                    <a:pt x="1981644" y="3723932"/>
                  </a:lnTo>
                  <a:close/>
                </a:path>
                <a:path w="2202179" h="5819140">
                  <a:moveTo>
                    <a:pt x="1981644" y="2560167"/>
                  </a:moveTo>
                  <a:lnTo>
                    <a:pt x="1761464" y="2560167"/>
                  </a:lnTo>
                  <a:lnTo>
                    <a:pt x="1761464" y="2327427"/>
                  </a:lnTo>
                  <a:lnTo>
                    <a:pt x="1541284" y="2327427"/>
                  </a:lnTo>
                  <a:lnTo>
                    <a:pt x="1321092" y="2327427"/>
                  </a:lnTo>
                  <a:lnTo>
                    <a:pt x="1321092" y="2560167"/>
                  </a:lnTo>
                  <a:lnTo>
                    <a:pt x="1541284" y="2560167"/>
                  </a:lnTo>
                  <a:lnTo>
                    <a:pt x="1541284" y="2792920"/>
                  </a:lnTo>
                  <a:lnTo>
                    <a:pt x="1761464" y="2792920"/>
                  </a:lnTo>
                  <a:lnTo>
                    <a:pt x="1761464" y="3258426"/>
                  </a:lnTo>
                  <a:lnTo>
                    <a:pt x="1541284" y="3258426"/>
                  </a:lnTo>
                  <a:lnTo>
                    <a:pt x="1321092" y="3258426"/>
                  </a:lnTo>
                  <a:lnTo>
                    <a:pt x="1100912" y="3258426"/>
                  </a:lnTo>
                  <a:lnTo>
                    <a:pt x="880732" y="3258426"/>
                  </a:lnTo>
                  <a:lnTo>
                    <a:pt x="880732" y="3491179"/>
                  </a:lnTo>
                  <a:lnTo>
                    <a:pt x="1100912" y="3491179"/>
                  </a:lnTo>
                  <a:lnTo>
                    <a:pt x="1321092" y="3491179"/>
                  </a:lnTo>
                  <a:lnTo>
                    <a:pt x="1321092" y="3723932"/>
                  </a:lnTo>
                  <a:lnTo>
                    <a:pt x="1541284" y="3723932"/>
                  </a:lnTo>
                  <a:lnTo>
                    <a:pt x="1541284" y="3491179"/>
                  </a:lnTo>
                  <a:lnTo>
                    <a:pt x="1761464" y="3491179"/>
                  </a:lnTo>
                  <a:lnTo>
                    <a:pt x="1981644" y="3491179"/>
                  </a:lnTo>
                  <a:lnTo>
                    <a:pt x="1981644" y="2560167"/>
                  </a:lnTo>
                  <a:close/>
                </a:path>
                <a:path w="2202179" h="5819140">
                  <a:moveTo>
                    <a:pt x="2201824" y="1861921"/>
                  </a:moveTo>
                  <a:lnTo>
                    <a:pt x="1981644" y="1861921"/>
                  </a:lnTo>
                  <a:lnTo>
                    <a:pt x="1981644" y="2094661"/>
                  </a:lnTo>
                  <a:lnTo>
                    <a:pt x="2201824" y="2094661"/>
                  </a:lnTo>
                  <a:lnTo>
                    <a:pt x="2201824" y="1861921"/>
                  </a:lnTo>
                  <a:close/>
                </a:path>
                <a:path w="2202179" h="5819140">
                  <a:moveTo>
                    <a:pt x="2201824" y="0"/>
                  </a:moveTo>
                  <a:lnTo>
                    <a:pt x="1981644" y="0"/>
                  </a:lnTo>
                  <a:lnTo>
                    <a:pt x="1981644" y="1396415"/>
                  </a:lnTo>
                  <a:lnTo>
                    <a:pt x="1981644" y="1629156"/>
                  </a:lnTo>
                  <a:lnTo>
                    <a:pt x="2201824" y="1629156"/>
                  </a:lnTo>
                  <a:lnTo>
                    <a:pt x="2201824" y="1396504"/>
                  </a:lnTo>
                  <a:lnTo>
                    <a:pt x="2201824" y="0"/>
                  </a:lnTo>
                  <a:close/>
                </a:path>
              </a:pathLst>
            </a:custGeom>
            <a:solidFill>
              <a:srgbClr val="FFFFFF"/>
            </a:solidFill>
          </p:spPr>
          <p:txBody>
            <a:bodyPr wrap="square" lIns="0" tIns="0" rIns="0" bIns="0" rtlCol="0"/>
            <a:lstStyle/>
            <a:p>
              <a:endParaRPr/>
            </a:p>
          </p:txBody>
        </p:sp>
        <p:sp>
          <p:nvSpPr>
            <p:cNvPr id="11" name="object 11"/>
            <p:cNvSpPr/>
            <p:nvPr/>
          </p:nvSpPr>
          <p:spPr>
            <a:xfrm>
              <a:off x="6576936" y="7358100"/>
              <a:ext cx="1541780" cy="5819140"/>
            </a:xfrm>
            <a:custGeom>
              <a:avLst/>
              <a:gdLst/>
              <a:ahLst/>
              <a:cxnLst/>
              <a:rect l="l" t="t" r="r" b="b"/>
              <a:pathLst>
                <a:path w="1541779" h="5819140">
                  <a:moveTo>
                    <a:pt x="220179" y="4654931"/>
                  </a:moveTo>
                  <a:lnTo>
                    <a:pt x="0" y="4654931"/>
                  </a:lnTo>
                  <a:lnTo>
                    <a:pt x="0" y="5120437"/>
                  </a:lnTo>
                  <a:lnTo>
                    <a:pt x="220179" y="5120437"/>
                  </a:lnTo>
                  <a:lnTo>
                    <a:pt x="220179" y="4654931"/>
                  </a:lnTo>
                  <a:close/>
                </a:path>
                <a:path w="1541779" h="5819140">
                  <a:moveTo>
                    <a:pt x="220179" y="4189438"/>
                  </a:moveTo>
                  <a:lnTo>
                    <a:pt x="0" y="4189438"/>
                  </a:lnTo>
                  <a:lnTo>
                    <a:pt x="0" y="4422191"/>
                  </a:lnTo>
                  <a:lnTo>
                    <a:pt x="220179" y="4422191"/>
                  </a:lnTo>
                  <a:lnTo>
                    <a:pt x="220179" y="4189438"/>
                  </a:lnTo>
                  <a:close/>
                </a:path>
                <a:path w="1541779" h="5819140">
                  <a:moveTo>
                    <a:pt x="220179" y="3258426"/>
                  </a:moveTo>
                  <a:lnTo>
                    <a:pt x="0" y="3258426"/>
                  </a:lnTo>
                  <a:lnTo>
                    <a:pt x="0" y="3956685"/>
                  </a:lnTo>
                  <a:lnTo>
                    <a:pt x="220179" y="3956685"/>
                  </a:lnTo>
                  <a:lnTo>
                    <a:pt x="220179" y="3258426"/>
                  </a:lnTo>
                  <a:close/>
                </a:path>
                <a:path w="1541779" h="5819140">
                  <a:moveTo>
                    <a:pt x="220179" y="2560167"/>
                  </a:moveTo>
                  <a:lnTo>
                    <a:pt x="0" y="2560167"/>
                  </a:lnTo>
                  <a:lnTo>
                    <a:pt x="0" y="3025673"/>
                  </a:lnTo>
                  <a:lnTo>
                    <a:pt x="220179" y="3025673"/>
                  </a:lnTo>
                  <a:lnTo>
                    <a:pt x="220179" y="2560167"/>
                  </a:lnTo>
                  <a:close/>
                </a:path>
                <a:path w="1541779" h="5819140">
                  <a:moveTo>
                    <a:pt x="220179" y="1861921"/>
                  </a:moveTo>
                  <a:lnTo>
                    <a:pt x="0" y="1861921"/>
                  </a:lnTo>
                  <a:lnTo>
                    <a:pt x="0" y="2094661"/>
                  </a:lnTo>
                  <a:lnTo>
                    <a:pt x="220179" y="2094661"/>
                  </a:lnTo>
                  <a:lnTo>
                    <a:pt x="220179" y="1861921"/>
                  </a:lnTo>
                  <a:close/>
                </a:path>
                <a:path w="1541779" h="5819140">
                  <a:moveTo>
                    <a:pt x="880656" y="2327427"/>
                  </a:moveTo>
                  <a:lnTo>
                    <a:pt x="660552" y="2327427"/>
                  </a:lnTo>
                  <a:lnTo>
                    <a:pt x="440372" y="2327427"/>
                  </a:lnTo>
                  <a:lnTo>
                    <a:pt x="440372" y="2560167"/>
                  </a:lnTo>
                  <a:lnTo>
                    <a:pt x="660476" y="2560167"/>
                  </a:lnTo>
                  <a:lnTo>
                    <a:pt x="880656" y="2560167"/>
                  </a:lnTo>
                  <a:lnTo>
                    <a:pt x="880656" y="2327427"/>
                  </a:lnTo>
                  <a:close/>
                </a:path>
                <a:path w="1541779" h="5819140">
                  <a:moveTo>
                    <a:pt x="1100836" y="3723932"/>
                  </a:moveTo>
                  <a:lnTo>
                    <a:pt x="880656" y="3723932"/>
                  </a:lnTo>
                  <a:lnTo>
                    <a:pt x="880656" y="3956685"/>
                  </a:lnTo>
                  <a:lnTo>
                    <a:pt x="1100836" y="3956685"/>
                  </a:lnTo>
                  <a:lnTo>
                    <a:pt x="1100836" y="3723932"/>
                  </a:lnTo>
                  <a:close/>
                </a:path>
                <a:path w="1541779" h="5819140">
                  <a:moveTo>
                    <a:pt x="1100836" y="1861921"/>
                  </a:moveTo>
                  <a:lnTo>
                    <a:pt x="1100836" y="1861921"/>
                  </a:lnTo>
                  <a:lnTo>
                    <a:pt x="220192" y="1861921"/>
                  </a:lnTo>
                  <a:lnTo>
                    <a:pt x="220192" y="2327427"/>
                  </a:lnTo>
                  <a:lnTo>
                    <a:pt x="440372" y="2327427"/>
                  </a:lnTo>
                  <a:lnTo>
                    <a:pt x="440372" y="2094661"/>
                  </a:lnTo>
                  <a:lnTo>
                    <a:pt x="660476" y="2094661"/>
                  </a:lnTo>
                  <a:lnTo>
                    <a:pt x="880656" y="2094661"/>
                  </a:lnTo>
                  <a:lnTo>
                    <a:pt x="1100836" y="2094661"/>
                  </a:lnTo>
                  <a:lnTo>
                    <a:pt x="1100836" y="1861921"/>
                  </a:lnTo>
                  <a:close/>
                </a:path>
                <a:path w="1541779" h="5819140">
                  <a:moveTo>
                    <a:pt x="1100836" y="465505"/>
                  </a:moveTo>
                  <a:lnTo>
                    <a:pt x="880656" y="465505"/>
                  </a:lnTo>
                  <a:lnTo>
                    <a:pt x="660552" y="465505"/>
                  </a:lnTo>
                  <a:lnTo>
                    <a:pt x="440372" y="465505"/>
                  </a:lnTo>
                  <a:lnTo>
                    <a:pt x="440372" y="1163751"/>
                  </a:lnTo>
                  <a:lnTo>
                    <a:pt x="660476" y="1163751"/>
                  </a:lnTo>
                  <a:lnTo>
                    <a:pt x="880656" y="1163751"/>
                  </a:lnTo>
                  <a:lnTo>
                    <a:pt x="1100836" y="1163751"/>
                  </a:lnTo>
                  <a:lnTo>
                    <a:pt x="1100836" y="465505"/>
                  </a:lnTo>
                  <a:close/>
                </a:path>
                <a:path w="1541779" h="5819140">
                  <a:moveTo>
                    <a:pt x="1541195" y="4654943"/>
                  </a:moveTo>
                  <a:lnTo>
                    <a:pt x="1321015" y="4654943"/>
                  </a:lnTo>
                  <a:lnTo>
                    <a:pt x="1321015" y="5120437"/>
                  </a:lnTo>
                  <a:lnTo>
                    <a:pt x="1321015" y="5353101"/>
                  </a:lnTo>
                  <a:lnTo>
                    <a:pt x="1321015" y="5585853"/>
                  </a:lnTo>
                  <a:lnTo>
                    <a:pt x="1100836" y="5585853"/>
                  </a:lnTo>
                  <a:lnTo>
                    <a:pt x="880656" y="5585853"/>
                  </a:lnTo>
                  <a:lnTo>
                    <a:pt x="880656" y="5353189"/>
                  </a:lnTo>
                  <a:lnTo>
                    <a:pt x="1100836" y="5353189"/>
                  </a:lnTo>
                  <a:lnTo>
                    <a:pt x="1100836" y="5120437"/>
                  </a:lnTo>
                  <a:lnTo>
                    <a:pt x="1321015" y="5120437"/>
                  </a:lnTo>
                  <a:lnTo>
                    <a:pt x="1321015" y="4654943"/>
                  </a:lnTo>
                  <a:lnTo>
                    <a:pt x="1100836" y="4654931"/>
                  </a:lnTo>
                  <a:lnTo>
                    <a:pt x="880656" y="4654931"/>
                  </a:lnTo>
                  <a:lnTo>
                    <a:pt x="880656" y="4887595"/>
                  </a:lnTo>
                  <a:lnTo>
                    <a:pt x="660552" y="4887595"/>
                  </a:lnTo>
                  <a:lnTo>
                    <a:pt x="660552" y="4654931"/>
                  </a:lnTo>
                  <a:lnTo>
                    <a:pt x="880656" y="4654931"/>
                  </a:lnTo>
                  <a:lnTo>
                    <a:pt x="880656" y="4422191"/>
                  </a:lnTo>
                  <a:lnTo>
                    <a:pt x="660552" y="4422191"/>
                  </a:lnTo>
                  <a:lnTo>
                    <a:pt x="660552" y="4189425"/>
                  </a:lnTo>
                  <a:lnTo>
                    <a:pt x="880656" y="4189425"/>
                  </a:lnTo>
                  <a:lnTo>
                    <a:pt x="880656" y="3956685"/>
                  </a:lnTo>
                  <a:lnTo>
                    <a:pt x="660552" y="3956685"/>
                  </a:lnTo>
                  <a:lnTo>
                    <a:pt x="660552" y="3491179"/>
                  </a:lnTo>
                  <a:lnTo>
                    <a:pt x="880656" y="3491179"/>
                  </a:lnTo>
                  <a:lnTo>
                    <a:pt x="880656" y="3025673"/>
                  </a:lnTo>
                  <a:lnTo>
                    <a:pt x="660552" y="3025673"/>
                  </a:lnTo>
                  <a:lnTo>
                    <a:pt x="660552" y="2792920"/>
                  </a:lnTo>
                  <a:lnTo>
                    <a:pt x="440372" y="2792920"/>
                  </a:lnTo>
                  <a:lnTo>
                    <a:pt x="440372" y="3025673"/>
                  </a:lnTo>
                  <a:lnTo>
                    <a:pt x="660476" y="3025673"/>
                  </a:lnTo>
                  <a:lnTo>
                    <a:pt x="660476" y="3258426"/>
                  </a:lnTo>
                  <a:lnTo>
                    <a:pt x="440372" y="3258426"/>
                  </a:lnTo>
                  <a:lnTo>
                    <a:pt x="440372" y="3025673"/>
                  </a:lnTo>
                  <a:lnTo>
                    <a:pt x="220192" y="3025673"/>
                  </a:lnTo>
                  <a:lnTo>
                    <a:pt x="220192" y="3956685"/>
                  </a:lnTo>
                  <a:lnTo>
                    <a:pt x="440372" y="3956685"/>
                  </a:lnTo>
                  <a:lnTo>
                    <a:pt x="440372" y="4654931"/>
                  </a:lnTo>
                  <a:lnTo>
                    <a:pt x="220192" y="4654931"/>
                  </a:lnTo>
                  <a:lnTo>
                    <a:pt x="220192" y="4887684"/>
                  </a:lnTo>
                  <a:lnTo>
                    <a:pt x="440372" y="4887684"/>
                  </a:lnTo>
                  <a:lnTo>
                    <a:pt x="440372" y="5120437"/>
                  </a:lnTo>
                  <a:lnTo>
                    <a:pt x="660476" y="5120437"/>
                  </a:lnTo>
                  <a:lnTo>
                    <a:pt x="660476" y="5353101"/>
                  </a:lnTo>
                  <a:lnTo>
                    <a:pt x="440461" y="5353101"/>
                  </a:lnTo>
                  <a:lnTo>
                    <a:pt x="220192" y="5353101"/>
                  </a:lnTo>
                  <a:lnTo>
                    <a:pt x="220192" y="5818606"/>
                  </a:lnTo>
                  <a:lnTo>
                    <a:pt x="440372" y="5818606"/>
                  </a:lnTo>
                  <a:lnTo>
                    <a:pt x="440461" y="5818606"/>
                  </a:lnTo>
                  <a:lnTo>
                    <a:pt x="1541195" y="5818606"/>
                  </a:lnTo>
                  <a:lnTo>
                    <a:pt x="1541195" y="5353189"/>
                  </a:lnTo>
                  <a:lnTo>
                    <a:pt x="1541195" y="4654943"/>
                  </a:lnTo>
                  <a:close/>
                </a:path>
                <a:path w="1541779" h="5819140">
                  <a:moveTo>
                    <a:pt x="1541195" y="4189438"/>
                  </a:moveTo>
                  <a:lnTo>
                    <a:pt x="1321015" y="4189438"/>
                  </a:lnTo>
                  <a:lnTo>
                    <a:pt x="1100836" y="4189438"/>
                  </a:lnTo>
                  <a:lnTo>
                    <a:pt x="880656" y="4189438"/>
                  </a:lnTo>
                  <a:lnTo>
                    <a:pt x="880656" y="4422191"/>
                  </a:lnTo>
                  <a:lnTo>
                    <a:pt x="1100836" y="4422191"/>
                  </a:lnTo>
                  <a:lnTo>
                    <a:pt x="1321015" y="4422191"/>
                  </a:lnTo>
                  <a:lnTo>
                    <a:pt x="1541195" y="4422191"/>
                  </a:lnTo>
                  <a:lnTo>
                    <a:pt x="1541195" y="4189438"/>
                  </a:lnTo>
                  <a:close/>
                </a:path>
                <a:path w="1541779" h="5819140">
                  <a:moveTo>
                    <a:pt x="1541195" y="2327427"/>
                  </a:moveTo>
                  <a:lnTo>
                    <a:pt x="1321015" y="2327427"/>
                  </a:lnTo>
                  <a:lnTo>
                    <a:pt x="1321015" y="2094674"/>
                  </a:lnTo>
                  <a:lnTo>
                    <a:pt x="1100836" y="2094674"/>
                  </a:lnTo>
                  <a:lnTo>
                    <a:pt x="1100836" y="2560180"/>
                  </a:lnTo>
                  <a:lnTo>
                    <a:pt x="1321015" y="2560180"/>
                  </a:lnTo>
                  <a:lnTo>
                    <a:pt x="1321015" y="2792920"/>
                  </a:lnTo>
                  <a:lnTo>
                    <a:pt x="1100836" y="2792920"/>
                  </a:lnTo>
                  <a:lnTo>
                    <a:pt x="880656" y="2792920"/>
                  </a:lnTo>
                  <a:lnTo>
                    <a:pt x="880656" y="3025673"/>
                  </a:lnTo>
                  <a:lnTo>
                    <a:pt x="1100836" y="3025673"/>
                  </a:lnTo>
                  <a:lnTo>
                    <a:pt x="1100836" y="3491179"/>
                  </a:lnTo>
                  <a:lnTo>
                    <a:pt x="1321015" y="3491179"/>
                  </a:lnTo>
                  <a:lnTo>
                    <a:pt x="1321015" y="3723932"/>
                  </a:lnTo>
                  <a:lnTo>
                    <a:pt x="1541195" y="3723932"/>
                  </a:lnTo>
                  <a:lnTo>
                    <a:pt x="1541195" y="3258426"/>
                  </a:lnTo>
                  <a:lnTo>
                    <a:pt x="1321015" y="3258426"/>
                  </a:lnTo>
                  <a:lnTo>
                    <a:pt x="1321015" y="3025673"/>
                  </a:lnTo>
                  <a:lnTo>
                    <a:pt x="1541195" y="3025673"/>
                  </a:lnTo>
                  <a:lnTo>
                    <a:pt x="1541195" y="2560167"/>
                  </a:lnTo>
                  <a:lnTo>
                    <a:pt x="1541195" y="2327427"/>
                  </a:lnTo>
                  <a:close/>
                </a:path>
                <a:path w="1541779" h="5819140">
                  <a:moveTo>
                    <a:pt x="1541195" y="0"/>
                  </a:moveTo>
                  <a:lnTo>
                    <a:pt x="1541195" y="0"/>
                  </a:lnTo>
                  <a:lnTo>
                    <a:pt x="220192" y="0"/>
                  </a:lnTo>
                  <a:lnTo>
                    <a:pt x="220192" y="232752"/>
                  </a:lnTo>
                  <a:lnTo>
                    <a:pt x="1321015" y="232752"/>
                  </a:lnTo>
                  <a:lnTo>
                    <a:pt x="1321015" y="1396415"/>
                  </a:lnTo>
                  <a:lnTo>
                    <a:pt x="220192" y="1396415"/>
                  </a:lnTo>
                  <a:lnTo>
                    <a:pt x="220192" y="1629156"/>
                  </a:lnTo>
                  <a:lnTo>
                    <a:pt x="1321015" y="1629156"/>
                  </a:lnTo>
                  <a:lnTo>
                    <a:pt x="1541195" y="1629168"/>
                  </a:lnTo>
                  <a:lnTo>
                    <a:pt x="1541195" y="1396504"/>
                  </a:lnTo>
                  <a:lnTo>
                    <a:pt x="1541195" y="0"/>
                  </a:lnTo>
                  <a:close/>
                </a:path>
              </a:pathLst>
            </a:custGeom>
            <a:solidFill>
              <a:srgbClr val="FFFFFF"/>
            </a:solidFill>
          </p:spPr>
          <p:txBody>
            <a:bodyPr wrap="square" lIns="0" tIns="0" rIns="0" bIns="0" rtlCol="0"/>
            <a:lstStyle/>
            <a:p>
              <a:endParaRPr/>
            </a:p>
          </p:txBody>
        </p:sp>
      </p:grpSp>
      <p:sp>
        <p:nvSpPr>
          <p:cNvPr id="12" name="object 12"/>
          <p:cNvSpPr txBox="1">
            <a:spLocks noGrp="1"/>
          </p:cNvSpPr>
          <p:nvPr>
            <p:ph type="title"/>
          </p:nvPr>
        </p:nvSpPr>
        <p:spPr>
          <a:prstGeom prst="rect">
            <a:avLst/>
          </a:prstGeom>
        </p:spPr>
        <p:txBody>
          <a:bodyPr vert="horz" wrap="square" lIns="0" tIns="244475" rIns="0" bIns="0" rtlCol="0">
            <a:spAutoFit/>
          </a:bodyPr>
          <a:lstStyle/>
          <a:p>
            <a:pPr marL="12700" marR="32384">
              <a:lnSpc>
                <a:spcPct val="77100"/>
              </a:lnSpc>
              <a:spcBef>
                <a:spcPts val="1925"/>
              </a:spcBef>
            </a:pPr>
            <a:r>
              <a:rPr spc="-480" dirty="0">
                <a:latin typeface="Arial" panose="020B0604020202020204" pitchFamily="34" charset="0"/>
                <a:cs typeface="Arial" panose="020B0604020202020204" pitchFamily="34" charset="0"/>
              </a:rPr>
              <a:t>V</a:t>
            </a:r>
            <a:r>
              <a:rPr spc="-110" dirty="0">
                <a:latin typeface="Arial" panose="020B0604020202020204" pitchFamily="34" charset="0"/>
                <a:cs typeface="Arial" panose="020B0604020202020204" pitchFamily="34" charset="0"/>
              </a:rPr>
              <a:t>oc</a:t>
            </a:r>
            <a:r>
              <a:rPr spc="195" dirty="0">
                <a:latin typeface="Arial" panose="020B0604020202020204" pitchFamily="34" charset="0"/>
                <a:cs typeface="Arial" panose="020B0604020202020204" pitchFamily="34" charset="0"/>
              </a:rPr>
              <a:t>ê</a:t>
            </a:r>
            <a:r>
              <a:rPr spc="-490" dirty="0">
                <a:latin typeface="Arial" panose="020B0604020202020204" pitchFamily="34" charset="0"/>
                <a:cs typeface="Arial" panose="020B0604020202020204" pitchFamily="34" charset="0"/>
              </a:rPr>
              <a:t> </a:t>
            </a:r>
            <a:r>
              <a:rPr spc="-55" dirty="0">
                <a:latin typeface="Arial" panose="020B0604020202020204" pitchFamily="34" charset="0"/>
                <a:cs typeface="Arial" panose="020B0604020202020204" pitchFamily="34" charset="0"/>
              </a:rPr>
              <a:t>também</a:t>
            </a:r>
            <a:r>
              <a:rPr spc="-500" dirty="0">
                <a:latin typeface="Arial" panose="020B0604020202020204" pitchFamily="34" charset="0"/>
                <a:cs typeface="Arial" panose="020B0604020202020204" pitchFamily="34" charset="0"/>
              </a:rPr>
              <a:t> </a:t>
            </a:r>
            <a:r>
              <a:rPr spc="-20" dirty="0">
                <a:latin typeface="Arial" panose="020B0604020202020204" pitchFamily="34" charset="0"/>
                <a:cs typeface="Arial" panose="020B0604020202020204" pitchFamily="34" charset="0"/>
              </a:rPr>
              <a:t>pode </a:t>
            </a:r>
            <a:r>
              <a:rPr spc="-110" dirty="0">
                <a:latin typeface="Arial" panose="020B0604020202020204" pitchFamily="34" charset="0"/>
                <a:cs typeface="Arial" panose="020B0604020202020204" pitchFamily="34" charset="0"/>
              </a:rPr>
              <a:t>contribuir</a:t>
            </a:r>
            <a:r>
              <a:rPr spc="-459"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doando </a:t>
            </a:r>
            <a:r>
              <a:rPr spc="-60" dirty="0">
                <a:latin typeface="Arial" panose="020B0604020202020204" pitchFamily="34" charset="0"/>
                <a:cs typeface="Arial" panose="020B0604020202020204" pitchFamily="34" charset="0"/>
              </a:rPr>
              <a:t>seus</a:t>
            </a:r>
            <a:r>
              <a:rPr spc="-495" dirty="0">
                <a:latin typeface="Arial" panose="020B0604020202020204" pitchFamily="34" charset="0"/>
                <a:cs typeface="Arial" panose="020B0604020202020204" pitchFamily="34" charset="0"/>
              </a:rPr>
              <a:t> </a:t>
            </a:r>
            <a:r>
              <a:rPr spc="-90" dirty="0">
                <a:latin typeface="Arial" panose="020B0604020202020204" pitchFamily="34" charset="0"/>
                <a:cs typeface="Arial" panose="020B0604020202020204" pitchFamily="34" charset="0"/>
              </a:rPr>
              <a:t>pontos</a:t>
            </a:r>
            <a:r>
              <a:rPr spc="-490" dirty="0">
                <a:latin typeface="Arial" panose="020B0604020202020204" pitchFamily="34" charset="0"/>
                <a:cs typeface="Arial" panose="020B0604020202020204" pitchFamily="34" charset="0"/>
              </a:rPr>
              <a:t> </a:t>
            </a:r>
            <a:r>
              <a:rPr spc="-20" dirty="0">
                <a:latin typeface="Arial" panose="020B0604020202020204" pitchFamily="34" charset="0"/>
                <a:cs typeface="Arial" panose="020B0604020202020204" pitchFamily="34" charset="0"/>
              </a:rPr>
              <a:t>Azul</a:t>
            </a:r>
          </a:p>
        </p:txBody>
      </p:sp>
      <p:pic>
        <p:nvPicPr>
          <p:cNvPr id="13" name="Imagem 12">
            <a:extLst>
              <a:ext uri="{FF2B5EF4-FFF2-40B4-BE49-F238E27FC236}">
                <a16:creationId xmlns:a16="http://schemas.microsoft.com/office/drawing/2014/main" id="{81C8807B-A541-078F-01FF-C10D63EE64E2}"/>
              </a:ext>
            </a:extLst>
          </p:cNvPr>
          <p:cNvPicPr>
            <a:picLocks noChangeAspect="1"/>
          </p:cNvPicPr>
          <p:nvPr/>
        </p:nvPicPr>
        <p:blipFill>
          <a:blip r:embed="rId3"/>
          <a:stretch>
            <a:fillRect/>
          </a:stretch>
        </p:blipFill>
        <p:spPr>
          <a:xfrm>
            <a:off x="2095500" y="15899919"/>
            <a:ext cx="1727200" cy="1714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EB4D434AD76C7842BC0C20F4715145DC" ma:contentTypeVersion="3" ma:contentTypeDescription="Crie um novo documento." ma:contentTypeScope="" ma:versionID="dae34f122e341c53267056ab103d0571">
  <xsd:schema xmlns:xsd="http://www.w3.org/2001/XMLSchema" xmlns:xs="http://www.w3.org/2001/XMLSchema" xmlns:p="http://schemas.microsoft.com/office/2006/metadata/properties" xmlns:ns2="085c33b8-b66a-4fc4-a4cb-6e6dde8a2717" targetNamespace="http://schemas.microsoft.com/office/2006/metadata/properties" ma:root="true" ma:fieldsID="00e80e0a8872a358e8d1537b7f65bcaa" ns2:_="">
    <xsd:import namespace="085c33b8-b66a-4fc4-a4cb-6e6dde8a271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c33b8-b66a-4fc4-a4cb-6e6dde8a27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A62DE4-311A-42FA-97A6-61FE428DFE35}">
  <ds:schemaRefs>
    <ds:schemaRef ds:uri="http://schemas.microsoft.com/sharepoint/v3/contenttype/forms"/>
  </ds:schemaRefs>
</ds:datastoreItem>
</file>

<file path=customXml/itemProps2.xml><?xml version="1.0" encoding="utf-8"?>
<ds:datastoreItem xmlns:ds="http://schemas.openxmlformats.org/officeDocument/2006/customXml" ds:itemID="{9EA3FEC3-DBD5-46F4-9312-DDE5077EAB20}"/>
</file>

<file path=customXml/itemProps3.xml><?xml version="1.0" encoding="utf-8"?>
<ds:datastoreItem xmlns:ds="http://schemas.openxmlformats.org/officeDocument/2006/customXml" ds:itemID="{2C1DEA64-51AB-4DA6-90C3-39A87A91A359}">
  <ds:schemaRefs>
    <ds:schemaRef ds:uri="http://schemas.microsoft.com/sharepoint/v3"/>
    <ds:schemaRef ds:uri="http://www.w3.org/XML/1998/namespace"/>
    <ds:schemaRef ds:uri="http://purl.org/dc/terms/"/>
    <ds:schemaRef ds:uri="df5a23b3-5d55-488d-85bb-af16d58fba18"/>
    <ds:schemaRef ds:uri="http://purl.org/dc/elements/1.1/"/>
    <ds:schemaRef ds:uri="http://purl.org/dc/dcmitype/"/>
    <ds:schemaRef ds:uri="http://schemas.microsoft.com/office/2006/documentManagement/types"/>
    <ds:schemaRef ds:uri="305cd47f-cf07-4a2a-91fc-b48a5372bee5"/>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ca0fe36a-3a81-4cd2-a2b1-1de809777ddf}" enabled="1" method="Privileged" siteId="{8f309b91-b060-4b60-bbb5-091c51b75cfd}" removed="0"/>
</clbl:labelList>
</file>

<file path=docProps/app.xml><?xml version="1.0" encoding="utf-8"?>
<Properties xmlns="http://schemas.openxmlformats.org/officeDocument/2006/extended-properties" xmlns:vt="http://schemas.openxmlformats.org/officeDocument/2006/docPropsVTypes">
  <Template/>
  <TotalTime>6</TotalTime>
  <Words>55</Words>
  <Application>Microsoft Macintosh PowerPoint</Application>
  <PresentationFormat>Personalizar</PresentationFormat>
  <Paragraphs>19</Paragraphs>
  <Slides>3</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vt:i4>
      </vt:variant>
    </vt:vector>
  </HeadingPairs>
  <TitlesOfParts>
    <vt:vector size="8" baseType="lpstr">
      <vt:lpstr>Arial</vt:lpstr>
      <vt:lpstr>Calibri</vt:lpstr>
      <vt:lpstr>Helvetica Neue LT Std 75 Bold</vt:lpstr>
      <vt:lpstr>HelveticaNeueLT Std Med</vt:lpstr>
      <vt:lpstr>Office Theme</vt:lpstr>
      <vt:lpstr>Apresentação do PowerPoint</vt:lpstr>
      <vt:lpstr>+10</vt:lpstr>
      <vt:lpstr>Você também pode contribuir doando seus pontos Azul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000-70821 Stories Azul Outubro Rosa 1080x1920px</dc:title>
  <cp:lastModifiedBy>Andrew Back melo</cp:lastModifiedBy>
  <cp:revision>1</cp:revision>
  <dcterms:created xsi:type="dcterms:W3CDTF">2025-09-10T15:19:18Z</dcterms:created>
  <dcterms:modified xsi:type="dcterms:W3CDTF">2025-09-10T17:02:45Z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2025-09-10T00:00:00Z</vt:filetime>
  </property>
  <property fmtid="{D5CDD505-2E9C-101B-9397-08002B2CF9AE}" pid="3" name="Creator">
    <vt:lpwstr>Adobe Illustrator 29.8 (Macintosh)</vt:lpwstr>
  </property>
  <property fmtid="{D5CDD505-2E9C-101B-9397-08002B2CF9AE}" pid="4" name="CreatorVersion">
    <vt:lpwstr>21.0.0</vt:lpwstr>
  </property>
  <property fmtid="{D5CDD505-2E9C-101B-9397-08002B2CF9AE}" pid="5" name="LastSaved">
    <vt:filetime>2025-09-10T00:00:00Z</vt:filetime>
  </property>
  <property fmtid="{D5CDD505-2E9C-101B-9397-08002B2CF9AE}" pid="6" name="Producer">
    <vt:lpwstr>Adobe PDF library 17.00</vt:lpwstr>
  </property>
  <property fmtid="{D5CDD505-2E9C-101B-9397-08002B2CF9AE}" pid="7" name="ClassificationContentMarkingFooterLocations">
    <vt:lpwstr>Office Theme:8</vt:lpwstr>
  </property>
  <property fmtid="{D5CDD505-2E9C-101B-9397-08002B2CF9AE}" pid="8" name="ClassificationContentMarkingFooterText">
    <vt:lpwstr>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vt:lpwstr>
  </property>
  <property fmtid="{D5CDD505-2E9C-101B-9397-08002B2CF9AE}" pid="9" name="ContentTypeId">
    <vt:lpwstr>0x010100EB4D434AD76C7842BC0C20F4715145DC</vt:lpwstr>
  </property>
  <property fmtid="{D5CDD505-2E9C-101B-9397-08002B2CF9AE}" pid="10" name="MediaServiceImageTags">
    <vt:lpwstr/>
  </property>
</Properties>
</file>