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10693400" cy="15125700"/>
  <p:notesSz cx="10693400" cy="15125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A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CE19D-F782-A24A-B62D-B1F4C5F22F58}" v="11" dt="2026-01-14T20:41:11.4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29" d="100"/>
          <a:sy n="29" d="100"/>
        </p:scale>
        <p:origin x="244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4688967"/>
            <a:ext cx="9089390" cy="31763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8470392"/>
            <a:ext cx="7485380" cy="3781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3478911"/>
            <a:ext cx="4651629"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3478911"/>
            <a:ext cx="4651629" cy="99829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0692383" cy="15121128"/>
          </a:xfrm>
          <a:prstGeom prst="rect">
            <a:avLst/>
          </a:prstGeom>
        </p:spPr>
      </p:pic>
      <p:pic>
        <p:nvPicPr>
          <p:cNvPr id="17" name="bg object 17"/>
          <p:cNvPicPr/>
          <p:nvPr/>
        </p:nvPicPr>
        <p:blipFill>
          <a:blip r:embed="rId8" cstate="print"/>
          <a:stretch>
            <a:fillRect/>
          </a:stretch>
        </p:blipFill>
        <p:spPr>
          <a:xfrm>
            <a:off x="6151916" y="0"/>
            <a:ext cx="4540467" cy="15121128"/>
          </a:xfrm>
          <a:prstGeom prst="rect">
            <a:avLst/>
          </a:prstGeom>
        </p:spPr>
      </p:pic>
      <p:sp>
        <p:nvSpPr>
          <p:cNvPr id="2" name="Holder 2"/>
          <p:cNvSpPr>
            <a:spLocks noGrp="1"/>
          </p:cNvSpPr>
          <p:nvPr>
            <p:ph type="title"/>
          </p:nvPr>
        </p:nvSpPr>
        <p:spPr>
          <a:xfrm>
            <a:off x="534670" y="605028"/>
            <a:ext cx="9624060" cy="24201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3478911"/>
            <a:ext cx="9624060"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14066901"/>
            <a:ext cx="3421888" cy="756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14066901"/>
            <a:ext cx="2459482" cy="756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a:xfrm>
            <a:off x="7699248" y="14066901"/>
            <a:ext cx="2459482" cy="756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944A0800-0AB1-BCA1-09B0-15F88DAB7E01}"/>
              </a:ext>
            </a:extLst>
          </p:cNvPr>
          <p:cNvSpPr txBox="1"/>
          <p:nvPr userDrawn="1">
            <p:extLst>
              <p:ext uri="{1162E1C5-73C7-4A58-AE30-91384D911F3F}">
                <p184:classification xmlns:p184="http://schemas.microsoft.com/office/powerpoint/2018/4/main" val="ftr"/>
              </p:ext>
            </p:extLst>
          </p:nvPr>
        </p:nvSpPr>
        <p:spPr>
          <a:xfrm>
            <a:off x="95250" y="14848840"/>
            <a:ext cx="10523538"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3FF8D087-73E8-3583-EE2A-8524A31F67E0}"/>
              </a:ext>
            </a:extLst>
          </p:cNvPr>
          <p:cNvSpPr/>
          <p:nvPr/>
        </p:nvSpPr>
        <p:spPr>
          <a:xfrm>
            <a:off x="-45256" y="588255"/>
            <a:ext cx="6137031" cy="2561822"/>
          </a:xfrm>
          <a:prstGeom prst="rect">
            <a:avLst/>
          </a:prstGeom>
          <a:solidFill>
            <a:srgbClr val="041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83BD3FE1-4EF5-B0A3-9AC3-72C1AFADA456}"/>
              </a:ext>
            </a:extLst>
          </p:cNvPr>
          <p:cNvSpPr/>
          <p:nvPr/>
        </p:nvSpPr>
        <p:spPr>
          <a:xfrm>
            <a:off x="6108701" y="605610"/>
            <a:ext cx="4600608" cy="2561822"/>
          </a:xfrm>
          <a:prstGeom prst="rect">
            <a:avLst/>
          </a:prstGeom>
          <a:solidFill>
            <a:srgbClr val="004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object 4"/>
          <p:cNvSpPr txBox="1"/>
          <p:nvPr/>
        </p:nvSpPr>
        <p:spPr>
          <a:xfrm>
            <a:off x="1242479" y="10991850"/>
            <a:ext cx="8658860" cy="1452705"/>
          </a:xfrm>
          <a:prstGeom prst="rect">
            <a:avLst/>
          </a:prstGeom>
        </p:spPr>
        <p:txBody>
          <a:bodyPr vert="horz" wrap="square" lIns="0" tIns="11430" rIns="0" bIns="0" rtlCol="0">
            <a:spAutoFit/>
          </a:bodyPr>
          <a:lstStyle/>
          <a:p>
            <a:pPr marL="5210175">
              <a:lnSpc>
                <a:spcPts val="3920"/>
              </a:lnSpc>
              <a:spcBef>
                <a:spcPts val="7450"/>
              </a:spcBef>
            </a:pPr>
            <a:r>
              <a:rPr sz="3700" b="1" dirty="0">
                <a:solidFill>
                  <a:schemeClr val="bg1"/>
                </a:solidFill>
                <a:latin typeface="Helvetica Neue"/>
                <a:cs typeface="Helvetica Neue"/>
              </a:rPr>
              <a:t>Sua</a:t>
            </a:r>
            <a:r>
              <a:rPr sz="3700" b="1" spc="25" dirty="0">
                <a:solidFill>
                  <a:schemeClr val="bg1"/>
                </a:solidFill>
                <a:latin typeface="Helvetica Neue"/>
                <a:cs typeface="Helvetica Neue"/>
              </a:rPr>
              <a:t> </a:t>
            </a:r>
            <a:r>
              <a:rPr sz="3700" b="1" spc="-20" dirty="0">
                <a:solidFill>
                  <a:schemeClr val="bg1"/>
                </a:solidFill>
                <a:latin typeface="Helvetica Neue"/>
                <a:cs typeface="Helvetica Neue"/>
              </a:rPr>
              <a:t>ação</a:t>
            </a:r>
            <a:endParaRPr sz="3700" dirty="0">
              <a:solidFill>
                <a:schemeClr val="bg1"/>
              </a:solidFill>
              <a:latin typeface="Helvetica Neue"/>
              <a:cs typeface="Helvetica Neue"/>
            </a:endParaRPr>
          </a:p>
          <a:p>
            <a:pPr marL="5210175" marR="5080">
              <a:lnSpc>
                <a:spcPct val="76700"/>
              </a:lnSpc>
              <a:spcBef>
                <a:spcPts val="515"/>
              </a:spcBef>
            </a:pPr>
            <a:r>
              <a:rPr sz="3700" b="1" dirty="0">
                <a:solidFill>
                  <a:schemeClr val="bg1"/>
                </a:solidFill>
                <a:latin typeface="Helvetica Neue"/>
                <a:cs typeface="Helvetica Neue"/>
              </a:rPr>
              <a:t>faz</a:t>
            </a:r>
            <a:r>
              <a:rPr sz="3700" b="1" spc="5" dirty="0">
                <a:solidFill>
                  <a:schemeClr val="bg1"/>
                </a:solidFill>
                <a:latin typeface="Helvetica Neue"/>
                <a:cs typeface="Helvetica Neue"/>
              </a:rPr>
              <a:t> </a:t>
            </a:r>
            <a:r>
              <a:rPr sz="3700" b="1" dirty="0">
                <a:solidFill>
                  <a:schemeClr val="bg1"/>
                </a:solidFill>
                <a:latin typeface="Helvetica Neue"/>
                <a:cs typeface="Helvetica Neue"/>
              </a:rPr>
              <a:t>a</a:t>
            </a:r>
            <a:r>
              <a:rPr sz="3700" b="1" spc="5" dirty="0">
                <a:solidFill>
                  <a:schemeClr val="bg1"/>
                </a:solidFill>
                <a:latin typeface="Helvetica Neue"/>
                <a:cs typeface="Helvetica Neue"/>
              </a:rPr>
              <a:t> </a:t>
            </a:r>
            <a:r>
              <a:rPr sz="3700" b="1" spc="-10" dirty="0">
                <a:solidFill>
                  <a:schemeClr val="bg1"/>
                </a:solidFill>
                <a:latin typeface="Helvetica Neue"/>
                <a:cs typeface="Helvetica Neue"/>
              </a:rPr>
              <a:t>educação decolar</a:t>
            </a:r>
            <a:endParaRPr sz="3700" dirty="0">
              <a:solidFill>
                <a:schemeClr val="bg1"/>
              </a:solidFill>
              <a:latin typeface="Helvetica Neue"/>
              <a:cs typeface="Helvetica Neue"/>
            </a:endParaRPr>
          </a:p>
        </p:txBody>
      </p:sp>
      <p:sp>
        <p:nvSpPr>
          <p:cNvPr id="6" name="object 6"/>
          <p:cNvSpPr txBox="1"/>
          <p:nvPr/>
        </p:nvSpPr>
        <p:spPr>
          <a:xfrm>
            <a:off x="1415374" y="1284541"/>
            <a:ext cx="4170679" cy="1203960"/>
          </a:xfrm>
          <a:prstGeom prst="rect">
            <a:avLst/>
          </a:prstGeom>
        </p:spPr>
        <p:txBody>
          <a:bodyPr vert="horz" wrap="square" lIns="0" tIns="16510" rIns="0" bIns="0" rtlCol="0">
            <a:spAutoFit/>
          </a:bodyPr>
          <a:lstStyle/>
          <a:p>
            <a:pPr marL="12700">
              <a:lnSpc>
                <a:spcPct val="100000"/>
              </a:lnSpc>
              <a:spcBef>
                <a:spcPts val="130"/>
              </a:spcBef>
            </a:pPr>
            <a:r>
              <a:rPr sz="7700" b="1" dirty="0">
                <a:solidFill>
                  <a:srgbClr val="12A8D6"/>
                </a:solidFill>
                <a:latin typeface="Arial"/>
                <a:cs typeface="Arial"/>
              </a:rPr>
              <a:t>Doe</a:t>
            </a:r>
            <a:r>
              <a:rPr sz="7700" b="1" spc="5" dirty="0">
                <a:solidFill>
                  <a:srgbClr val="12A8D6"/>
                </a:solidFill>
                <a:latin typeface="Arial"/>
                <a:cs typeface="Arial"/>
              </a:rPr>
              <a:t> </a:t>
            </a:r>
            <a:r>
              <a:rPr sz="7700" b="1" spc="-20" dirty="0">
                <a:solidFill>
                  <a:srgbClr val="12A8D6"/>
                </a:solidFill>
                <a:latin typeface="Arial"/>
                <a:cs typeface="Arial"/>
              </a:rPr>
              <a:t>aqui</a:t>
            </a:r>
            <a:endParaRPr sz="7700" dirty="0">
              <a:solidFill>
                <a:srgbClr val="12A8D6"/>
              </a:solidFill>
              <a:latin typeface="Arial"/>
              <a:cs typeface="Arial"/>
            </a:endParaRPr>
          </a:p>
        </p:txBody>
      </p:sp>
      <p:pic>
        <p:nvPicPr>
          <p:cNvPr id="7" name="Imagem 6" descr="Forma, Seta&#10;&#10;O conteúdo gerado por IA pode estar incorreto.">
            <a:extLst>
              <a:ext uri="{FF2B5EF4-FFF2-40B4-BE49-F238E27FC236}">
                <a16:creationId xmlns:a16="http://schemas.microsoft.com/office/drawing/2014/main" id="{3EBF154C-7834-10CF-9A13-68B55A758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8421">
            <a:off x="1610156" y="8754240"/>
            <a:ext cx="3160151" cy="3124724"/>
          </a:xfrm>
          <a:prstGeom prst="rect">
            <a:avLst/>
          </a:prstGeom>
        </p:spPr>
      </p:pic>
      <p:pic>
        <p:nvPicPr>
          <p:cNvPr id="8" name="Imagem 7" descr="Tela de um aparelho celular&#10;&#10;O conteúdo gerado por IA pode estar incorreto.">
            <a:extLst>
              <a:ext uri="{FF2B5EF4-FFF2-40B4-BE49-F238E27FC236}">
                <a16:creationId xmlns:a16="http://schemas.microsoft.com/office/drawing/2014/main" id="{62B933CF-F258-DD98-FF57-4E7B632733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5" y="6648450"/>
            <a:ext cx="880775" cy="819797"/>
          </a:xfrm>
          <a:prstGeom prst="rect">
            <a:avLst/>
          </a:prstGeom>
        </p:spPr>
      </p:pic>
      <p:pic>
        <p:nvPicPr>
          <p:cNvPr id="9" name="Imagem 8" descr="Desenho de um pássaro&#10;&#10;O conteúdo gerado por IA pode estar incorreto.">
            <a:extLst>
              <a:ext uri="{FF2B5EF4-FFF2-40B4-BE49-F238E27FC236}">
                <a16:creationId xmlns:a16="http://schemas.microsoft.com/office/drawing/2014/main" id="{A6103C6D-BDA0-C9FF-BAD9-6D63239EB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6702">
            <a:off x="1849731" y="3949553"/>
            <a:ext cx="2100887" cy="1285745"/>
          </a:xfrm>
          <a:prstGeom prst="rect">
            <a:avLst/>
          </a:prstGeom>
        </p:spPr>
      </p:pic>
      <p:pic>
        <p:nvPicPr>
          <p:cNvPr id="10" name="Imagem 9" descr="Imagem em branco e preto&#10;&#10;O conteúdo gerado por IA pode estar incorreto.">
            <a:extLst>
              <a:ext uri="{FF2B5EF4-FFF2-40B4-BE49-F238E27FC236}">
                <a16:creationId xmlns:a16="http://schemas.microsoft.com/office/drawing/2014/main" id="{1B8F180E-5782-DB88-D758-9F49D027B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4851" y="7762558"/>
            <a:ext cx="1297531" cy="754928"/>
          </a:xfrm>
          <a:prstGeom prst="rect">
            <a:avLst/>
          </a:prstGeom>
        </p:spPr>
      </p:pic>
      <p:pic>
        <p:nvPicPr>
          <p:cNvPr id="11" name="Imagem 10" descr="Uma imagem contendo Forma&#10;&#10;O conteúdo gerado por IA pode estar incorreto.">
            <a:extLst>
              <a:ext uri="{FF2B5EF4-FFF2-40B4-BE49-F238E27FC236}">
                <a16:creationId xmlns:a16="http://schemas.microsoft.com/office/drawing/2014/main" id="{4C668BCB-71F7-3137-722E-F235224DE4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9700" y="3688748"/>
            <a:ext cx="3113974" cy="2399760"/>
          </a:xfrm>
          <a:prstGeom prst="rect">
            <a:avLst/>
          </a:prstGeom>
        </p:spPr>
      </p:pic>
      <p:pic>
        <p:nvPicPr>
          <p:cNvPr id="12" name="Imagem 11" descr="Imagem em preto e branco&#10;&#10;O conteúdo gerado por IA pode estar incorreto.">
            <a:extLst>
              <a:ext uri="{FF2B5EF4-FFF2-40B4-BE49-F238E27FC236}">
                <a16:creationId xmlns:a16="http://schemas.microsoft.com/office/drawing/2014/main" id="{4B8E817A-231A-289A-8699-A1D4DFE941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2679">
            <a:off x="8130841" y="9120147"/>
            <a:ext cx="2528022" cy="1133701"/>
          </a:xfrm>
          <a:prstGeom prst="rect">
            <a:avLst/>
          </a:prstGeom>
        </p:spPr>
      </p:pic>
      <p:pic>
        <p:nvPicPr>
          <p:cNvPr id="13" name="Imagem 12" descr="Uma imagem contendo Texto&#10;&#10;O conteúdo gerado por IA pode estar incorreto.">
            <a:extLst>
              <a:ext uri="{FF2B5EF4-FFF2-40B4-BE49-F238E27FC236}">
                <a16:creationId xmlns:a16="http://schemas.microsoft.com/office/drawing/2014/main" id="{4E8305F6-B147-466D-67DC-F2C8AA83CE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2679" y="5153322"/>
            <a:ext cx="1882749" cy="1901207"/>
          </a:xfrm>
          <a:prstGeom prst="rect">
            <a:avLst/>
          </a:prstGeom>
        </p:spPr>
      </p:pic>
      <p:pic>
        <p:nvPicPr>
          <p:cNvPr id="14" name="Imagem 13" descr="Uma imagem contendo desenho&#10;&#10;O conteúdo gerado por IA pode estar incorreto.">
            <a:extLst>
              <a:ext uri="{FF2B5EF4-FFF2-40B4-BE49-F238E27FC236}">
                <a16:creationId xmlns:a16="http://schemas.microsoft.com/office/drawing/2014/main" id="{951F3BB2-8126-E4E9-DA3D-2E570CFE43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48413" y="13422293"/>
            <a:ext cx="3353903" cy="885397"/>
          </a:xfrm>
          <a:prstGeom prst="rect">
            <a:avLst/>
          </a:prstGeom>
        </p:spPr>
      </p:pic>
      <p:pic>
        <p:nvPicPr>
          <p:cNvPr id="15" name="Imagem 14" descr="Desenho de um círculo&#10;&#10;O conteúdo gerado por IA pode estar incorreto.">
            <a:extLst>
              <a:ext uri="{FF2B5EF4-FFF2-40B4-BE49-F238E27FC236}">
                <a16:creationId xmlns:a16="http://schemas.microsoft.com/office/drawing/2014/main" id="{1006E9EB-2D8F-68DF-B06A-04EC2CFD33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542" y="13378605"/>
            <a:ext cx="3248524" cy="923988"/>
          </a:xfrm>
          <a:prstGeom prst="rect">
            <a:avLst/>
          </a:prstGeom>
        </p:spPr>
      </p:pic>
      <p:pic>
        <p:nvPicPr>
          <p:cNvPr id="16" name="Imagem 15" descr="Uma imagem contendo Texto&#10;&#10;O conteúdo gerado por IA pode estar incorreto.">
            <a:extLst>
              <a:ext uri="{FF2B5EF4-FFF2-40B4-BE49-F238E27FC236}">
                <a16:creationId xmlns:a16="http://schemas.microsoft.com/office/drawing/2014/main" id="{917B843D-C211-DF2E-31E5-EB7AADBFBF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0432" y="5548624"/>
            <a:ext cx="8131518" cy="4081703"/>
          </a:xfrm>
          <a:prstGeom prst="rect">
            <a:avLst/>
          </a:prstGeom>
        </p:spPr>
      </p:pic>
      <p:pic>
        <p:nvPicPr>
          <p:cNvPr id="20" name="Imagem 19" descr="Ícone&#10;&#10;O conteúdo gerado por IA pode estar incorreto.">
            <a:extLst>
              <a:ext uri="{FF2B5EF4-FFF2-40B4-BE49-F238E27FC236}">
                <a16:creationId xmlns:a16="http://schemas.microsoft.com/office/drawing/2014/main" id="{C09B73BD-BCB5-9764-8711-09A51B3019F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2405" y="1067697"/>
            <a:ext cx="1733550" cy="16962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f5a23b3-5d55-488d-85bb-af16d58fba18">
      <Terms xmlns="http://schemas.microsoft.com/office/infopath/2007/PartnerControls"/>
    </lcf76f155ced4ddcb4097134ff3c332f>
    <_ip_UnifiedCompliancePolicyProperties xmlns="http://schemas.microsoft.com/sharepoint/v3" xsi:nil="true"/>
    <data xmlns="df5a23b3-5d55-488d-85bb-af16d58fba18" xsi:nil="true"/>
    <TaxCatchAll xmlns="305cd47f-cf07-4a2a-91fc-b48a5372be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86B4C7A4B94C9468598D32C4804206A" ma:contentTypeVersion="22" ma:contentTypeDescription="Crie um novo documento." ma:contentTypeScope="" ma:versionID="1080cea6ff8e684ef6373ab6f5cb54c7">
  <xsd:schema xmlns:xsd="http://www.w3.org/2001/XMLSchema" xmlns:xs="http://www.w3.org/2001/XMLSchema" xmlns:p="http://schemas.microsoft.com/office/2006/metadata/properties" xmlns:ns1="http://schemas.microsoft.com/sharepoint/v3" xmlns:ns2="df5a23b3-5d55-488d-85bb-af16d58fba18" xmlns:ns3="305cd47f-cf07-4a2a-91fc-b48a5372bee5" targetNamespace="http://schemas.microsoft.com/office/2006/metadata/properties" ma:root="true" ma:fieldsID="4b261174a55f2e0c575755231d2657b3" ns1:_="" ns2:_="" ns3:_="">
    <xsd:import namespace="http://schemas.microsoft.com/sharepoint/v3"/>
    <xsd:import namespace="df5a23b3-5d55-488d-85bb-af16d58fba18"/>
    <xsd:import namespace="305cd47f-cf07-4a2a-91fc-b48a5372bee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element ref="ns2:data"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Propriedades da Política de Conformidade Unificada" ma:hidden="true" ma:internalName="_ip_UnifiedCompliancePolicyProperties">
      <xsd:simpleType>
        <xsd:restriction base="dms:Note"/>
      </xsd:simpleType>
    </xsd:element>
    <xsd:element name="_ip_UnifiedCompliancePolicyUIAction" ma:index="25"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5a23b3-5d55-488d-85bb-af16d58fb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Marcações de imagem" ma:readOnly="false" ma:fieldId="{5cf76f15-5ced-4ddc-b409-7134ff3c332f}" ma:taxonomyMulti="true" ma:sspId="543f74c0-c49a-404a-a8ea-df76b3d10e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a" ma:index="28" nillable="true" ma:displayName="data" ma:format="DateOnly" ma:internalName="data">
      <xsd:simpleType>
        <xsd:restriction base="dms:DateTim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5cd47f-cf07-4a2a-91fc-b48a5372bee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655aedc-aaf5-4e15-8eb9-f5e1285ce15d}" ma:internalName="TaxCatchAll" ma:showField="CatchAllData" ma:web="305cd47f-cf07-4a2a-91fc-b48a5372bee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69E1D7-6211-4842-AB4D-C08DDD8D5089}">
  <ds:schemaRefs>
    <ds:schemaRef ds:uri="http://schemas.microsoft.com/sharepoint/v3/contenttype/forms"/>
  </ds:schemaRefs>
</ds:datastoreItem>
</file>

<file path=customXml/itemProps2.xml><?xml version="1.0" encoding="utf-8"?>
<ds:datastoreItem xmlns:ds="http://schemas.openxmlformats.org/officeDocument/2006/customXml" ds:itemID="{861AE92B-7AA4-4E3C-A282-CC74520C1366}">
  <ds:schemaRef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305cd47f-cf07-4a2a-91fc-b48a5372bee5"/>
    <ds:schemaRef ds:uri="df5a23b3-5d55-488d-85bb-af16d58fba18"/>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C9CC4AC-D338-4867-8C56-D137B8636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5a23b3-5d55-488d-85bb-af16d58fba18"/>
    <ds:schemaRef ds:uri="305cd47f-cf07-4a2a-91fc-b48a5372b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3</TotalTime>
  <Words>8</Words>
  <Application>Microsoft Office PowerPoint</Application>
  <PresentationFormat>Personalizar</PresentationFormat>
  <Paragraphs>3</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Helvetica Neue</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Julia Marques de Oliveira Correa</dc:creator>
  <cp:lastModifiedBy>Anna Julia Marques de Oliveira Correa</cp:lastModifiedBy>
  <cp:revision>2</cp:revision>
  <dcterms:created xsi:type="dcterms:W3CDTF">2026-01-14T20:37:28Z</dcterms:created>
  <dcterms:modified xsi:type="dcterms:W3CDTF">2026-01-16T14:46:17Z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2026-01-14T00:00:00Z</vt:filetime>
  </property>
  <property fmtid="{D5CDD505-2E9C-101B-9397-08002B2CF9AE}" pid="3" name="Creator">
    <vt:lpwstr>Adobe Photoshop 27.2 (Macintosh)</vt:lpwstr>
  </property>
  <property fmtid="{D5CDD505-2E9C-101B-9397-08002B2CF9AE}" pid="4" name="LastSaved">
    <vt:filetime>2026-01-14T00:00:00Z</vt:filetime>
  </property>
  <property fmtid="{D5CDD505-2E9C-101B-9397-08002B2CF9AE}" pid="5" name="Producer">
    <vt:lpwstr>Adobe Photoshop for Macintosh -- Image Conversion Plug-in</vt:lpwstr>
  </property>
  <property fmtid="{D5CDD505-2E9C-101B-9397-08002B2CF9AE}" pid="6" name="ClassificationContentMarkingFooterLocations">
    <vt:lpwstr>Office Theme:8</vt:lpwstr>
  </property>
  <property fmtid="{D5CDD505-2E9C-101B-9397-08002B2CF9AE}" pid="7"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8" name="ContentTypeId">
    <vt:lpwstr>0x010100B86B4C7A4B94C9468598D32C4804206A</vt:lpwstr>
  </property>
  <property fmtid="{D5CDD505-2E9C-101B-9397-08002B2CF9AE}" pid="9" name="MediaServiceImageTags">
    <vt:lpwstr/>
  </property>
</Properties>
</file>