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7" r:id="rId5"/>
    <p:sldId id="256" r:id="rId6"/>
  </p:sldIdLst>
  <p:sldSz cx="2222500" cy="1054100"/>
  <p:notesSz cx="2222500" cy="10541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376603-FA60-5949-844B-1865DC76718D}" v="13" dt="2025-09-23T15:07:22.74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p:scale>
          <a:sx n="400" d="100"/>
          <a:sy n="400" d="100"/>
        </p:scale>
        <p:origin x="2584" y="14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Back Melo" userId="7de71567-bc3a-4f5a-963d-edf753343c4a" providerId="ADAL" clId="{8E376603-FA60-5949-844B-1865DC76718D}"/>
    <pc:docChg chg="undo custSel modSld sldOrd">
      <pc:chgData name="Andrew Back Melo" userId="7de71567-bc3a-4f5a-963d-edf753343c4a" providerId="ADAL" clId="{8E376603-FA60-5949-844B-1865DC76718D}" dt="2025-09-23T15:07:22.743" v="32"/>
      <pc:docMkLst>
        <pc:docMk/>
      </pc:docMkLst>
      <pc:sldChg chg="addSp delSp modSp mod">
        <pc:chgData name="Andrew Back Melo" userId="7de71567-bc3a-4f5a-963d-edf753343c4a" providerId="ADAL" clId="{8E376603-FA60-5949-844B-1865DC76718D}" dt="2025-09-23T15:07:05.702" v="30" actId="1076"/>
        <pc:sldMkLst>
          <pc:docMk/>
          <pc:sldMk cId="0" sldId="256"/>
        </pc:sldMkLst>
        <pc:grpChg chg="del mod">
          <ac:chgData name="Andrew Back Melo" userId="7de71567-bc3a-4f5a-963d-edf753343c4a" providerId="ADAL" clId="{8E376603-FA60-5949-844B-1865DC76718D}" dt="2025-09-23T15:06:42.122" v="24" actId="478"/>
          <ac:grpSpMkLst>
            <pc:docMk/>
            <pc:sldMk cId="0" sldId="256"/>
            <ac:grpSpMk id="4" creationId="{00000000-0000-0000-0000-000000000000}"/>
          </ac:grpSpMkLst>
        </pc:grpChg>
        <pc:grpChg chg="del">
          <ac:chgData name="Andrew Back Melo" userId="7de71567-bc3a-4f5a-963d-edf753343c4a" providerId="ADAL" clId="{8E376603-FA60-5949-844B-1865DC76718D}" dt="2025-09-23T15:05:22.441" v="15" actId="478"/>
          <ac:grpSpMkLst>
            <pc:docMk/>
            <pc:sldMk cId="0" sldId="256"/>
            <ac:grpSpMk id="7" creationId="{00000000-0000-0000-0000-000000000000}"/>
          </ac:grpSpMkLst>
        </pc:grpChg>
        <pc:grpChg chg="del">
          <ac:chgData name="Andrew Back Melo" userId="7de71567-bc3a-4f5a-963d-edf753343c4a" providerId="ADAL" clId="{8E376603-FA60-5949-844B-1865DC76718D}" dt="2025-09-23T15:05:10.539" v="10" actId="478"/>
          <ac:grpSpMkLst>
            <pc:docMk/>
            <pc:sldMk cId="0" sldId="256"/>
            <ac:grpSpMk id="16" creationId="{00000000-0000-0000-0000-000000000000}"/>
          </ac:grpSpMkLst>
        </pc:grpChg>
        <pc:picChg chg="add mod">
          <ac:chgData name="Andrew Back Melo" userId="7de71567-bc3a-4f5a-963d-edf753343c4a" providerId="ADAL" clId="{8E376603-FA60-5949-844B-1865DC76718D}" dt="2025-09-23T15:05:10.860" v="11"/>
          <ac:picMkLst>
            <pc:docMk/>
            <pc:sldMk cId="0" sldId="256"/>
            <ac:picMk id="20" creationId="{E45D7446-1029-4CED-F3D8-FB4736B64092}"/>
          </ac:picMkLst>
        </pc:picChg>
        <pc:picChg chg="add mod">
          <ac:chgData name="Andrew Back Melo" userId="7de71567-bc3a-4f5a-963d-edf753343c4a" providerId="ADAL" clId="{8E376603-FA60-5949-844B-1865DC76718D}" dt="2025-09-23T15:05:20.818" v="14" actId="167"/>
          <ac:picMkLst>
            <pc:docMk/>
            <pc:sldMk cId="0" sldId="256"/>
            <ac:picMk id="21" creationId="{014A0002-7F44-B110-DF5E-BD5711FC2EC9}"/>
          </ac:picMkLst>
        </pc:picChg>
        <pc:picChg chg="add mod">
          <ac:chgData name="Andrew Back Melo" userId="7de71567-bc3a-4f5a-963d-edf753343c4a" providerId="ADAL" clId="{8E376603-FA60-5949-844B-1865DC76718D}" dt="2025-09-23T15:06:09.864" v="21" actId="1076"/>
          <ac:picMkLst>
            <pc:docMk/>
            <pc:sldMk cId="0" sldId="256"/>
            <ac:picMk id="22" creationId="{21E7C5D9-F93D-62CF-0287-4610C37C5D8F}"/>
          </ac:picMkLst>
        </pc:picChg>
        <pc:picChg chg="add mod">
          <ac:chgData name="Andrew Back Melo" userId="7de71567-bc3a-4f5a-963d-edf753343c4a" providerId="ADAL" clId="{8E376603-FA60-5949-844B-1865DC76718D}" dt="2025-09-23T15:06:24.659" v="23" actId="1076"/>
          <ac:picMkLst>
            <pc:docMk/>
            <pc:sldMk cId="0" sldId="256"/>
            <ac:picMk id="23" creationId="{E7ED5393-5B74-B80F-B009-B085EC5F97C0}"/>
          </ac:picMkLst>
        </pc:picChg>
        <pc:picChg chg="add mod">
          <ac:chgData name="Andrew Back Melo" userId="7de71567-bc3a-4f5a-963d-edf753343c4a" providerId="ADAL" clId="{8E376603-FA60-5949-844B-1865DC76718D}" dt="2025-09-23T15:06:46.476" v="25" actId="571"/>
          <ac:picMkLst>
            <pc:docMk/>
            <pc:sldMk cId="0" sldId="256"/>
            <ac:picMk id="24" creationId="{426EEAEF-11DD-8C9E-E99C-F85844CBDD61}"/>
          </ac:picMkLst>
        </pc:picChg>
        <pc:picChg chg="add mod">
          <ac:chgData name="Andrew Back Melo" userId="7de71567-bc3a-4f5a-963d-edf753343c4a" providerId="ADAL" clId="{8E376603-FA60-5949-844B-1865DC76718D}" dt="2025-09-23T15:06:48.200" v="27"/>
          <ac:picMkLst>
            <pc:docMk/>
            <pc:sldMk cId="0" sldId="256"/>
            <ac:picMk id="25" creationId="{E7AA1584-F3FB-AAB6-6885-6D44BF341166}"/>
          </ac:picMkLst>
        </pc:picChg>
        <pc:picChg chg="add mod">
          <ac:chgData name="Andrew Back Melo" userId="7de71567-bc3a-4f5a-963d-edf753343c4a" providerId="ADAL" clId="{8E376603-FA60-5949-844B-1865DC76718D}" dt="2025-09-23T15:07:05.702" v="30" actId="1076"/>
          <ac:picMkLst>
            <pc:docMk/>
            <pc:sldMk cId="0" sldId="256"/>
            <ac:picMk id="26" creationId="{12602759-2641-D578-D250-E2B37CFF3A00}"/>
          </ac:picMkLst>
        </pc:picChg>
      </pc:sldChg>
      <pc:sldChg chg="addSp delSp modSp mod ord">
        <pc:chgData name="Andrew Back Melo" userId="7de71567-bc3a-4f5a-963d-edf753343c4a" providerId="ADAL" clId="{8E376603-FA60-5949-844B-1865DC76718D}" dt="2025-09-23T15:07:22.743" v="32"/>
        <pc:sldMkLst>
          <pc:docMk/>
          <pc:sldMk cId="0" sldId="257"/>
        </pc:sldMkLst>
        <pc:grpChg chg="del">
          <ac:chgData name="Andrew Back Melo" userId="7de71567-bc3a-4f5a-963d-edf753343c4a" providerId="ADAL" clId="{8E376603-FA60-5949-844B-1865DC76718D}" dt="2025-09-23T15:05:03.385" v="9" actId="478"/>
          <ac:grpSpMkLst>
            <pc:docMk/>
            <pc:sldMk cId="0" sldId="257"/>
            <ac:grpSpMk id="3" creationId="{00000000-0000-0000-0000-000000000000}"/>
          </ac:grpSpMkLst>
        </pc:grpChg>
        <pc:grpChg chg="del">
          <ac:chgData name="Andrew Back Melo" userId="7de71567-bc3a-4f5a-963d-edf753343c4a" providerId="ADAL" clId="{8E376603-FA60-5949-844B-1865DC76718D}" dt="2025-09-23T15:07:16.617" v="31" actId="478"/>
          <ac:grpSpMkLst>
            <pc:docMk/>
            <pc:sldMk cId="0" sldId="257"/>
            <ac:grpSpMk id="8" creationId="{00000000-0000-0000-0000-000000000000}"/>
          </ac:grpSpMkLst>
        </pc:grpChg>
        <pc:grpChg chg="del mod">
          <ac:chgData name="Andrew Back Melo" userId="7de71567-bc3a-4f5a-963d-edf753343c4a" providerId="ADAL" clId="{8E376603-FA60-5949-844B-1865DC76718D}" dt="2025-09-23T15:05:02.268" v="8" actId="478"/>
          <ac:grpSpMkLst>
            <pc:docMk/>
            <pc:sldMk cId="0" sldId="257"/>
            <ac:grpSpMk id="11" creationId="{00000000-0000-0000-0000-000000000000}"/>
          </ac:grpSpMkLst>
        </pc:grpChg>
        <pc:picChg chg="add mod">
          <ac:chgData name="Andrew Back Melo" userId="7de71567-bc3a-4f5a-963d-edf753343c4a" providerId="ADAL" clId="{8E376603-FA60-5949-844B-1865DC76718D}" dt="2025-09-23T15:05:00.665" v="7" actId="167"/>
          <ac:picMkLst>
            <pc:docMk/>
            <pc:sldMk cId="0" sldId="257"/>
            <ac:picMk id="25" creationId="{4DAB3E84-A410-863C-A2EA-17692A56A2E6}"/>
          </ac:picMkLst>
        </pc:picChg>
        <pc:picChg chg="add mod">
          <ac:chgData name="Andrew Back Melo" userId="7de71567-bc3a-4f5a-963d-edf753343c4a" providerId="ADAL" clId="{8E376603-FA60-5949-844B-1865DC76718D}" dt="2025-09-23T15:05:00.665" v="7" actId="167"/>
          <ac:picMkLst>
            <pc:docMk/>
            <pc:sldMk cId="0" sldId="257"/>
            <ac:picMk id="26" creationId="{D0AA731A-1CAD-89DE-2205-8F145E8113B0}"/>
          </ac:picMkLst>
        </pc:picChg>
        <pc:picChg chg="add mod">
          <ac:chgData name="Andrew Back Melo" userId="7de71567-bc3a-4f5a-963d-edf753343c4a" providerId="ADAL" clId="{8E376603-FA60-5949-844B-1865DC76718D}" dt="2025-09-23T15:07:22.743" v="32"/>
          <ac:picMkLst>
            <pc:docMk/>
            <pc:sldMk cId="0" sldId="257"/>
            <ac:picMk id="27" creationId="{BCA72FBB-9F3A-C620-14F5-1EF02E624813}"/>
          </ac:picMkLst>
        </pc:picChg>
        <pc:picChg chg="add mod">
          <ac:chgData name="Andrew Back Melo" userId="7de71567-bc3a-4f5a-963d-edf753343c4a" providerId="ADAL" clId="{8E376603-FA60-5949-844B-1865DC76718D}" dt="2025-09-23T15:07:22.743" v="32"/>
          <ac:picMkLst>
            <pc:docMk/>
            <pc:sldMk cId="0" sldId="257"/>
            <ac:picMk id="28" creationId="{3F3921D1-ED28-CACB-DD0B-BC6BA3300793}"/>
          </ac:picMkLst>
        </pc:picChg>
        <pc:picChg chg="add mod">
          <ac:chgData name="Andrew Back Melo" userId="7de71567-bc3a-4f5a-963d-edf753343c4a" providerId="ADAL" clId="{8E376603-FA60-5949-844B-1865DC76718D}" dt="2025-09-23T15:07:22.743" v="32"/>
          <ac:picMkLst>
            <pc:docMk/>
            <pc:sldMk cId="0" sldId="257"/>
            <ac:picMk id="29" creationId="{050B7212-A14E-88E8-06BF-844E3C23E455}"/>
          </ac:picMkLst>
        </pc:picChg>
        <pc:picChg chg="add mod">
          <ac:chgData name="Andrew Back Melo" userId="7de71567-bc3a-4f5a-963d-edf753343c4a" providerId="ADAL" clId="{8E376603-FA60-5949-844B-1865DC76718D}" dt="2025-09-23T15:07:22.743" v="32"/>
          <ac:picMkLst>
            <pc:docMk/>
            <pc:sldMk cId="0" sldId="257"/>
            <ac:picMk id="30" creationId="{9B070121-3415-3A89-5785-79623E7323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6687" y="326771"/>
            <a:ext cx="1889125" cy="221361"/>
          </a:xfrm>
          <a:prstGeom prst="rect">
            <a:avLst/>
          </a:prstGeom>
        </p:spPr>
        <p:txBody>
          <a:bodyPr wrap="square" lIns="0" tIns="0" rIns="0" bIns="0">
            <a:spAutoFit/>
          </a:bodyPr>
          <a:lstStyle>
            <a:lvl1pPr>
              <a:defRPr sz="500" b="1" i="0">
                <a:solidFill>
                  <a:srgbClr val="DA4999"/>
                </a:solidFill>
                <a:latin typeface="Arial"/>
                <a:cs typeface="Arial"/>
              </a:defRPr>
            </a:lvl1pPr>
          </a:lstStyle>
          <a:p>
            <a:endParaRPr/>
          </a:p>
        </p:txBody>
      </p:sp>
      <p:sp>
        <p:nvSpPr>
          <p:cNvPr id="3" name="Holder 3"/>
          <p:cNvSpPr>
            <a:spLocks noGrp="1"/>
          </p:cNvSpPr>
          <p:nvPr>
            <p:ph type="subTitle" idx="4"/>
          </p:nvPr>
        </p:nvSpPr>
        <p:spPr>
          <a:xfrm>
            <a:off x="333375" y="590296"/>
            <a:ext cx="1555750" cy="2635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00" b="1" i="0">
                <a:solidFill>
                  <a:srgbClr val="DA4999"/>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00" b="1" i="0">
                <a:solidFill>
                  <a:srgbClr val="DA4999"/>
                </a:solidFill>
                <a:latin typeface="Arial"/>
                <a:cs typeface="Arial"/>
              </a:defRPr>
            </a:lvl1pPr>
          </a:lstStyle>
          <a:p>
            <a:endParaRPr/>
          </a:p>
        </p:txBody>
      </p:sp>
      <p:sp>
        <p:nvSpPr>
          <p:cNvPr id="3" name="Holder 3"/>
          <p:cNvSpPr>
            <a:spLocks noGrp="1"/>
          </p:cNvSpPr>
          <p:nvPr>
            <p:ph sz="half" idx="2"/>
          </p:nvPr>
        </p:nvSpPr>
        <p:spPr>
          <a:xfrm>
            <a:off x="111125" y="242443"/>
            <a:ext cx="966787" cy="69570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144587" y="242443"/>
            <a:ext cx="966787" cy="69570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00" b="1" i="0">
                <a:solidFill>
                  <a:srgbClr val="DA4999"/>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9/23/25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33579" y="73934"/>
            <a:ext cx="593725" cy="105421"/>
          </a:xfrm>
          <a:prstGeom prst="rect">
            <a:avLst/>
          </a:prstGeom>
        </p:spPr>
        <p:txBody>
          <a:bodyPr wrap="square" lIns="0" tIns="0" rIns="0" bIns="0">
            <a:spAutoFit/>
          </a:bodyPr>
          <a:lstStyle>
            <a:lvl1pPr>
              <a:defRPr sz="500" b="1" i="0">
                <a:solidFill>
                  <a:srgbClr val="DA4999"/>
                </a:solidFill>
                <a:latin typeface="Arial"/>
                <a:cs typeface="Arial"/>
              </a:defRPr>
            </a:lvl1pPr>
          </a:lstStyle>
          <a:p>
            <a:endParaRPr/>
          </a:p>
        </p:txBody>
      </p:sp>
      <p:sp>
        <p:nvSpPr>
          <p:cNvPr id="3" name="Holder 3"/>
          <p:cNvSpPr>
            <a:spLocks noGrp="1"/>
          </p:cNvSpPr>
          <p:nvPr>
            <p:ph type="body" idx="1"/>
          </p:nvPr>
        </p:nvSpPr>
        <p:spPr>
          <a:xfrm>
            <a:off x="111125" y="242443"/>
            <a:ext cx="2000250" cy="69570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755650" y="980313"/>
            <a:ext cx="711200" cy="5270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11125" y="980313"/>
            <a:ext cx="511175" cy="5270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9/23/25</a:t>
            </a:fld>
            <a:endParaRPr lang="en-US"/>
          </a:p>
        </p:txBody>
      </p:sp>
      <p:sp>
        <p:nvSpPr>
          <p:cNvPr id="6" name="Holder 6"/>
          <p:cNvSpPr>
            <a:spLocks noGrp="1"/>
          </p:cNvSpPr>
          <p:nvPr>
            <p:ph type="sldNum" sz="quarter" idx="7"/>
          </p:nvPr>
        </p:nvSpPr>
        <p:spPr>
          <a:xfrm>
            <a:off x="1600200" y="980313"/>
            <a:ext cx="511175" cy="5270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
        <p:nvSpPr>
          <p:cNvPr id="8" name="CaixaDeTexto 7">
            <a:extLst>
              <a:ext uri="{FF2B5EF4-FFF2-40B4-BE49-F238E27FC236}">
                <a16:creationId xmlns:a16="http://schemas.microsoft.com/office/drawing/2014/main" id="{CA0ADA38-4396-55C5-1520-9A8A7B2DBD93}"/>
              </a:ext>
            </a:extLst>
          </p:cNvPr>
          <p:cNvSpPr txBox="1"/>
          <p:nvPr userDrawn="1">
            <p:extLst>
              <p:ext uri="{1162E1C5-73C7-4A58-AE30-91384D911F3F}">
                <p184:classification xmlns:p184="http://schemas.microsoft.com/office/powerpoint/2018/4/main" val="ftr"/>
              </p:ext>
            </p:extLst>
          </p:nvPr>
        </p:nvSpPr>
        <p:spPr>
          <a:xfrm>
            <a:off x="83312" y="-182880"/>
            <a:ext cx="2076450" cy="1173480"/>
          </a:xfrm>
          <a:prstGeom prst="rect">
            <a:avLst/>
          </a:prstGeom>
        </p:spPr>
        <p:txBody>
          <a:bodyPr horzOverflow="overflow" lIns="0" tIns="0" rIns="0" bIns="0">
            <a:spAutoFit/>
          </a:bodyPr>
          <a:lstStyle/>
          <a:p>
            <a:pPr algn="l"/>
            <a:r>
              <a:rPr lang="pt-BR" sz="700">
                <a:solidFill>
                  <a:srgbClr val="000000">
                    <a:alpha val="50000"/>
                  </a:srgbClr>
                </a:solidFill>
                <a:latin typeface="Calibri" panose="020F0502020204030204" pitchFamily="34" charset="0"/>
                <a:cs typeface="Calibri" panose="020F0502020204030204" pitchFamily="34" charset="0"/>
              </a:rPr>
              <a:t>Este conteúdo e quaisquer informações anexadas a ele são confidenciais e destinados exclusivamente para uso do indivíduo ou pela entidade a quem estão endereçados. Se você recebeu este email por engano, notifique o administrador do sistema e exclua esta mensagem juntamente com seus anexos. | This content and any information attached thereto is confidential and intended solely for use by the individual or entity to whom it is addressed. If you have received this email in error, notify your system administrator and delete this message along with any attachments.</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hyperlink" Target="http://www.voeazul.com.br/"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voeazul.com.br/" TargetMode="External"/><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5" name="Imagem 24">
            <a:extLst>
              <a:ext uri="{FF2B5EF4-FFF2-40B4-BE49-F238E27FC236}">
                <a16:creationId xmlns:a16="http://schemas.microsoft.com/office/drawing/2014/main" id="{4DAB3E84-A410-863C-A2EA-17692A56A2E6}"/>
              </a:ext>
            </a:extLst>
          </p:cNvPr>
          <p:cNvPicPr>
            <a:picLocks noChangeAspect="1"/>
          </p:cNvPicPr>
          <p:nvPr/>
        </p:nvPicPr>
        <p:blipFill>
          <a:blip r:embed="rId2"/>
          <a:stretch>
            <a:fillRect/>
          </a:stretch>
        </p:blipFill>
        <p:spPr>
          <a:xfrm>
            <a:off x="186063" y="168629"/>
            <a:ext cx="381000" cy="101600"/>
          </a:xfrm>
          <a:prstGeom prst="rect">
            <a:avLst/>
          </a:prstGeom>
        </p:spPr>
      </p:pic>
      <p:pic>
        <p:nvPicPr>
          <p:cNvPr id="26" name="Imagem 25">
            <a:extLst>
              <a:ext uri="{FF2B5EF4-FFF2-40B4-BE49-F238E27FC236}">
                <a16:creationId xmlns:a16="http://schemas.microsoft.com/office/drawing/2014/main" id="{D0AA731A-1CAD-89DE-2205-8F145E8113B0}"/>
              </a:ext>
            </a:extLst>
          </p:cNvPr>
          <p:cNvPicPr>
            <a:picLocks noChangeAspect="1"/>
          </p:cNvPicPr>
          <p:nvPr/>
        </p:nvPicPr>
        <p:blipFill>
          <a:blip r:embed="rId3"/>
          <a:stretch>
            <a:fillRect/>
          </a:stretch>
        </p:blipFill>
        <p:spPr>
          <a:xfrm>
            <a:off x="184713" y="399761"/>
            <a:ext cx="393700" cy="381000"/>
          </a:xfrm>
          <a:prstGeom prst="rect">
            <a:avLst/>
          </a:prstGeom>
        </p:spPr>
      </p:pic>
      <p:sp>
        <p:nvSpPr>
          <p:cNvPr id="2" name="object 2"/>
          <p:cNvSpPr/>
          <p:nvPr/>
        </p:nvSpPr>
        <p:spPr>
          <a:xfrm>
            <a:off x="174903" y="335668"/>
            <a:ext cx="397510" cy="0"/>
          </a:xfrm>
          <a:custGeom>
            <a:avLst/>
            <a:gdLst/>
            <a:ahLst/>
            <a:cxnLst/>
            <a:rect l="l" t="t" r="r" b="b"/>
            <a:pathLst>
              <a:path w="397509">
                <a:moveTo>
                  <a:pt x="0" y="0"/>
                </a:moveTo>
                <a:lnTo>
                  <a:pt x="397141" y="0"/>
                </a:lnTo>
              </a:path>
            </a:pathLst>
          </a:custGeom>
          <a:ln w="3175">
            <a:solidFill>
              <a:srgbClr val="616264"/>
            </a:solidFill>
          </a:ln>
        </p:spPr>
        <p:txBody>
          <a:bodyPr wrap="square" lIns="0" tIns="0" rIns="0" bIns="0" rtlCol="0"/>
          <a:lstStyle/>
          <a:p>
            <a:endParaRPr/>
          </a:p>
        </p:txBody>
      </p:sp>
      <p:sp>
        <p:nvSpPr>
          <p:cNvPr id="6" name="object 6"/>
          <p:cNvSpPr txBox="1">
            <a:spLocks noGrp="1"/>
          </p:cNvSpPr>
          <p:nvPr>
            <p:ph type="title"/>
          </p:nvPr>
        </p:nvSpPr>
        <p:spPr>
          <a:xfrm>
            <a:off x="733579" y="73945"/>
            <a:ext cx="593725" cy="105410"/>
          </a:xfrm>
          <a:prstGeom prst="rect">
            <a:avLst/>
          </a:prstGeom>
        </p:spPr>
        <p:txBody>
          <a:bodyPr vert="horz" wrap="square" lIns="0" tIns="15240" rIns="0" bIns="0" rtlCol="0">
            <a:spAutoFit/>
          </a:bodyPr>
          <a:lstStyle/>
          <a:p>
            <a:pPr marL="12700">
              <a:lnSpc>
                <a:spcPct val="100000"/>
              </a:lnSpc>
              <a:spcBef>
                <a:spcPts val="120"/>
              </a:spcBef>
            </a:pPr>
            <a:r>
              <a:rPr dirty="0"/>
              <a:t>Nome</a:t>
            </a:r>
            <a:r>
              <a:rPr spc="45" dirty="0"/>
              <a:t> </a:t>
            </a:r>
            <a:r>
              <a:rPr spc="-10" dirty="0"/>
              <a:t>Sobrenome</a:t>
            </a:r>
          </a:p>
        </p:txBody>
      </p:sp>
      <p:sp>
        <p:nvSpPr>
          <p:cNvPr id="7" name="object 7"/>
          <p:cNvSpPr txBox="1"/>
          <p:nvPr/>
        </p:nvSpPr>
        <p:spPr>
          <a:xfrm>
            <a:off x="729776" y="153351"/>
            <a:ext cx="1000760" cy="579120"/>
          </a:xfrm>
          <a:prstGeom prst="rect">
            <a:avLst/>
          </a:prstGeom>
        </p:spPr>
        <p:txBody>
          <a:bodyPr vert="horz" wrap="square" lIns="0" tIns="35560" rIns="0" bIns="0" rtlCol="0">
            <a:spAutoFit/>
          </a:bodyPr>
          <a:lstStyle/>
          <a:p>
            <a:pPr marL="12700">
              <a:lnSpc>
                <a:spcPct val="100000"/>
              </a:lnSpc>
              <a:spcBef>
                <a:spcPts val="280"/>
              </a:spcBef>
            </a:pPr>
            <a:r>
              <a:rPr sz="400" spc="-10" dirty="0">
                <a:solidFill>
                  <a:srgbClr val="001D40"/>
                </a:solidFill>
                <a:latin typeface="Arial"/>
                <a:cs typeface="Arial"/>
              </a:rPr>
              <a:t>Cargo</a:t>
            </a:r>
            <a:endParaRPr sz="400">
              <a:latin typeface="Arial"/>
              <a:cs typeface="Arial"/>
            </a:endParaRPr>
          </a:p>
          <a:p>
            <a:pPr marL="12700">
              <a:lnSpc>
                <a:spcPct val="100000"/>
              </a:lnSpc>
              <a:spcBef>
                <a:spcPts val="190"/>
              </a:spcBef>
            </a:pPr>
            <a:r>
              <a:rPr sz="400" spc="-10" dirty="0">
                <a:solidFill>
                  <a:srgbClr val="435E76"/>
                </a:solidFill>
                <a:latin typeface="Arial"/>
                <a:cs typeface="Arial"/>
              </a:rPr>
              <a:t>Diretoria</a:t>
            </a:r>
            <a:r>
              <a:rPr sz="400" spc="5" dirty="0">
                <a:solidFill>
                  <a:srgbClr val="435E76"/>
                </a:solidFill>
                <a:latin typeface="Arial"/>
                <a:cs typeface="Arial"/>
              </a:rPr>
              <a:t> </a:t>
            </a:r>
            <a:r>
              <a:rPr sz="400" spc="-10" dirty="0">
                <a:solidFill>
                  <a:srgbClr val="435E76"/>
                </a:solidFill>
                <a:latin typeface="Arial"/>
                <a:cs typeface="Arial"/>
              </a:rPr>
              <a:t>(área)</a:t>
            </a:r>
            <a:endParaRPr sz="400">
              <a:latin typeface="Arial"/>
              <a:cs typeface="Arial"/>
            </a:endParaRPr>
          </a:p>
          <a:p>
            <a:pPr marL="15875">
              <a:lnSpc>
                <a:spcPct val="100000"/>
              </a:lnSpc>
              <a:spcBef>
                <a:spcPts val="250"/>
              </a:spcBef>
            </a:pPr>
            <a:r>
              <a:rPr sz="400" b="1" spc="-20" dirty="0">
                <a:solidFill>
                  <a:srgbClr val="DA4999"/>
                </a:solidFill>
                <a:latin typeface="Arial"/>
                <a:cs typeface="Arial"/>
              </a:rPr>
              <a:t>Melhor</a:t>
            </a:r>
            <a:r>
              <a:rPr sz="400" b="1" spc="10" dirty="0">
                <a:solidFill>
                  <a:srgbClr val="DA4999"/>
                </a:solidFill>
                <a:latin typeface="Arial"/>
                <a:cs typeface="Arial"/>
              </a:rPr>
              <a:t> </a:t>
            </a:r>
            <a:r>
              <a:rPr sz="400" b="1" spc="-20" dirty="0">
                <a:solidFill>
                  <a:srgbClr val="DA4999"/>
                </a:solidFill>
                <a:latin typeface="Arial"/>
                <a:cs typeface="Arial"/>
              </a:rPr>
              <a:t>Companhia</a:t>
            </a:r>
            <a:r>
              <a:rPr sz="400" b="1" spc="-5" dirty="0">
                <a:solidFill>
                  <a:srgbClr val="DA4999"/>
                </a:solidFill>
                <a:latin typeface="Arial"/>
                <a:cs typeface="Arial"/>
              </a:rPr>
              <a:t> </a:t>
            </a:r>
            <a:r>
              <a:rPr sz="400" b="1" spc="-10" dirty="0">
                <a:solidFill>
                  <a:srgbClr val="DA4999"/>
                </a:solidFill>
                <a:latin typeface="Arial"/>
                <a:cs typeface="Arial"/>
              </a:rPr>
              <a:t>Aérea</a:t>
            </a:r>
            <a:r>
              <a:rPr sz="400" b="1" spc="15" dirty="0">
                <a:solidFill>
                  <a:srgbClr val="DA4999"/>
                </a:solidFill>
                <a:latin typeface="Arial"/>
                <a:cs typeface="Arial"/>
              </a:rPr>
              <a:t> </a:t>
            </a:r>
            <a:r>
              <a:rPr sz="400" b="1" spc="-20" dirty="0">
                <a:solidFill>
                  <a:srgbClr val="DA4999"/>
                </a:solidFill>
                <a:latin typeface="Arial"/>
                <a:cs typeface="Arial"/>
              </a:rPr>
              <a:t>do</a:t>
            </a:r>
            <a:r>
              <a:rPr sz="400" b="1" spc="15" dirty="0">
                <a:solidFill>
                  <a:srgbClr val="DA4999"/>
                </a:solidFill>
                <a:latin typeface="Arial"/>
                <a:cs typeface="Arial"/>
              </a:rPr>
              <a:t> </a:t>
            </a:r>
            <a:r>
              <a:rPr sz="400" b="1" spc="-10" dirty="0">
                <a:solidFill>
                  <a:srgbClr val="DA4999"/>
                </a:solidFill>
                <a:latin typeface="Arial"/>
                <a:cs typeface="Arial"/>
              </a:rPr>
              <a:t>Mundo</a:t>
            </a:r>
            <a:endParaRPr sz="400">
              <a:latin typeface="Arial"/>
              <a:cs typeface="Arial"/>
            </a:endParaRPr>
          </a:p>
          <a:p>
            <a:pPr>
              <a:lnSpc>
                <a:spcPct val="100000"/>
              </a:lnSpc>
            </a:pPr>
            <a:endParaRPr sz="400">
              <a:latin typeface="Arial"/>
              <a:cs typeface="Arial"/>
            </a:endParaRPr>
          </a:p>
          <a:p>
            <a:pPr>
              <a:lnSpc>
                <a:spcPct val="100000"/>
              </a:lnSpc>
              <a:spcBef>
                <a:spcPts val="5"/>
              </a:spcBef>
            </a:pPr>
            <a:endParaRPr sz="400">
              <a:latin typeface="Arial"/>
              <a:cs typeface="Arial"/>
            </a:endParaRPr>
          </a:p>
          <a:p>
            <a:pPr marL="15875" marR="5080">
              <a:lnSpc>
                <a:spcPct val="142600"/>
              </a:lnSpc>
            </a:pPr>
            <a:r>
              <a:rPr sz="400" spc="-10" dirty="0">
                <a:solidFill>
                  <a:srgbClr val="435E76"/>
                </a:solidFill>
                <a:latin typeface="Arial"/>
                <a:cs typeface="Arial"/>
              </a:rPr>
              <a:t>tel:</a:t>
            </a:r>
            <a:r>
              <a:rPr sz="400" spc="-5" dirty="0">
                <a:solidFill>
                  <a:srgbClr val="435E76"/>
                </a:solidFill>
                <a:latin typeface="Arial"/>
                <a:cs typeface="Arial"/>
              </a:rPr>
              <a:t> </a:t>
            </a:r>
            <a:r>
              <a:rPr sz="400" spc="-10" dirty="0">
                <a:solidFill>
                  <a:srgbClr val="435E76"/>
                </a:solidFill>
                <a:latin typeface="Arial"/>
                <a:cs typeface="Arial"/>
              </a:rPr>
              <a:t>(99)</a:t>
            </a:r>
            <a:r>
              <a:rPr sz="400" dirty="0">
                <a:solidFill>
                  <a:srgbClr val="435E76"/>
                </a:solidFill>
                <a:latin typeface="Arial"/>
                <a:cs typeface="Arial"/>
              </a:rPr>
              <a:t> </a:t>
            </a:r>
            <a:r>
              <a:rPr sz="400" spc="-10" dirty="0">
                <a:solidFill>
                  <a:srgbClr val="435E76"/>
                </a:solidFill>
                <a:latin typeface="Arial"/>
                <a:cs typeface="Arial"/>
              </a:rPr>
              <a:t>9999-9999</a:t>
            </a:r>
            <a:r>
              <a:rPr sz="400" dirty="0">
                <a:solidFill>
                  <a:srgbClr val="435E76"/>
                </a:solidFill>
                <a:latin typeface="Arial"/>
                <a:cs typeface="Arial"/>
              </a:rPr>
              <a:t> | </a:t>
            </a:r>
            <a:r>
              <a:rPr sz="400" spc="-10" dirty="0">
                <a:solidFill>
                  <a:srgbClr val="435E76"/>
                </a:solidFill>
                <a:latin typeface="Arial"/>
                <a:cs typeface="Arial"/>
              </a:rPr>
              <a:t>cel:</a:t>
            </a:r>
            <a:r>
              <a:rPr sz="400" dirty="0">
                <a:solidFill>
                  <a:srgbClr val="435E76"/>
                </a:solidFill>
                <a:latin typeface="Arial"/>
                <a:cs typeface="Arial"/>
              </a:rPr>
              <a:t> </a:t>
            </a:r>
            <a:r>
              <a:rPr sz="400" spc="-10" dirty="0">
                <a:solidFill>
                  <a:srgbClr val="435E76"/>
                </a:solidFill>
                <a:latin typeface="Arial"/>
                <a:cs typeface="Arial"/>
              </a:rPr>
              <a:t>(99)</a:t>
            </a:r>
            <a:r>
              <a:rPr sz="400" dirty="0">
                <a:solidFill>
                  <a:srgbClr val="435E76"/>
                </a:solidFill>
                <a:latin typeface="Arial"/>
                <a:cs typeface="Arial"/>
              </a:rPr>
              <a:t> </a:t>
            </a:r>
            <a:r>
              <a:rPr sz="400" spc="-10" dirty="0">
                <a:solidFill>
                  <a:srgbClr val="435E76"/>
                </a:solidFill>
                <a:latin typeface="Arial"/>
                <a:cs typeface="Arial"/>
              </a:rPr>
              <a:t>9999-</a:t>
            </a:r>
            <a:r>
              <a:rPr sz="400" spc="-20" dirty="0">
                <a:solidFill>
                  <a:srgbClr val="435E76"/>
                </a:solidFill>
                <a:latin typeface="Arial"/>
                <a:cs typeface="Arial"/>
              </a:rPr>
              <a:t>9999</a:t>
            </a:r>
            <a:r>
              <a:rPr sz="400" spc="500" dirty="0">
                <a:solidFill>
                  <a:srgbClr val="435E76"/>
                </a:solidFill>
                <a:latin typeface="Arial"/>
                <a:cs typeface="Arial"/>
              </a:rPr>
              <a:t> </a:t>
            </a:r>
            <a:r>
              <a:rPr sz="400" spc="-10" dirty="0">
                <a:solidFill>
                  <a:srgbClr val="435E76"/>
                </a:solidFill>
                <a:latin typeface="Arial"/>
                <a:cs typeface="Arial"/>
              </a:rPr>
              <a:t>Nextel:</a:t>
            </a:r>
            <a:r>
              <a:rPr sz="400" dirty="0">
                <a:solidFill>
                  <a:srgbClr val="435E76"/>
                </a:solidFill>
                <a:latin typeface="Arial"/>
                <a:cs typeface="Arial"/>
              </a:rPr>
              <a:t> </a:t>
            </a:r>
            <a:r>
              <a:rPr sz="400" spc="-10" dirty="0">
                <a:solidFill>
                  <a:srgbClr val="435E76"/>
                </a:solidFill>
                <a:latin typeface="Arial"/>
                <a:cs typeface="Arial"/>
              </a:rPr>
              <a:t>(99)</a:t>
            </a:r>
            <a:r>
              <a:rPr sz="400" spc="5" dirty="0">
                <a:solidFill>
                  <a:srgbClr val="435E76"/>
                </a:solidFill>
                <a:latin typeface="Arial"/>
                <a:cs typeface="Arial"/>
              </a:rPr>
              <a:t> </a:t>
            </a:r>
            <a:r>
              <a:rPr sz="400" spc="-10" dirty="0">
                <a:solidFill>
                  <a:srgbClr val="435E76"/>
                </a:solidFill>
                <a:latin typeface="Arial"/>
                <a:cs typeface="Arial"/>
              </a:rPr>
              <a:t>9999-9999</a:t>
            </a:r>
            <a:r>
              <a:rPr sz="400" spc="5" dirty="0">
                <a:solidFill>
                  <a:srgbClr val="435E76"/>
                </a:solidFill>
                <a:latin typeface="Arial"/>
                <a:cs typeface="Arial"/>
              </a:rPr>
              <a:t> </a:t>
            </a:r>
            <a:r>
              <a:rPr sz="400" dirty="0">
                <a:solidFill>
                  <a:srgbClr val="435E76"/>
                </a:solidFill>
                <a:latin typeface="Arial"/>
                <a:cs typeface="Arial"/>
              </a:rPr>
              <a:t>| </a:t>
            </a:r>
            <a:r>
              <a:rPr sz="400" spc="-10" dirty="0">
                <a:solidFill>
                  <a:srgbClr val="435E76"/>
                </a:solidFill>
                <a:latin typeface="Arial"/>
                <a:cs typeface="Arial"/>
              </a:rPr>
              <a:t>CEA</a:t>
            </a:r>
            <a:r>
              <a:rPr sz="400" spc="-25" dirty="0">
                <a:solidFill>
                  <a:srgbClr val="435E76"/>
                </a:solidFill>
                <a:latin typeface="Arial"/>
                <a:cs typeface="Arial"/>
              </a:rPr>
              <a:t> </a:t>
            </a:r>
            <a:r>
              <a:rPr sz="400" spc="-10" dirty="0">
                <a:solidFill>
                  <a:srgbClr val="435E76"/>
                </a:solidFill>
                <a:latin typeface="Arial"/>
                <a:cs typeface="Arial"/>
              </a:rPr>
              <a:t>Code:</a:t>
            </a:r>
            <a:r>
              <a:rPr sz="400" spc="-25" dirty="0">
                <a:solidFill>
                  <a:srgbClr val="435E76"/>
                </a:solidFill>
                <a:latin typeface="Arial"/>
                <a:cs typeface="Arial"/>
              </a:rPr>
              <a:t> </a:t>
            </a:r>
            <a:r>
              <a:rPr sz="400" spc="-20" dirty="0">
                <a:solidFill>
                  <a:srgbClr val="435E76"/>
                </a:solidFill>
                <a:latin typeface="Arial"/>
                <a:cs typeface="Arial"/>
              </a:rPr>
              <a:t>ABCDE</a:t>
            </a:r>
            <a:endParaRPr sz="400">
              <a:latin typeface="Arial"/>
              <a:cs typeface="Arial"/>
            </a:endParaRPr>
          </a:p>
        </p:txBody>
      </p:sp>
      <p:sp>
        <p:nvSpPr>
          <p:cNvPr id="24" name="object 24"/>
          <p:cNvSpPr txBox="1"/>
          <p:nvPr/>
        </p:nvSpPr>
        <p:spPr>
          <a:xfrm>
            <a:off x="733573" y="738422"/>
            <a:ext cx="478790" cy="82550"/>
          </a:xfrm>
          <a:prstGeom prst="rect">
            <a:avLst/>
          </a:prstGeom>
        </p:spPr>
        <p:txBody>
          <a:bodyPr vert="horz" wrap="square" lIns="0" tIns="7620" rIns="0" bIns="0" rtlCol="0">
            <a:spAutoFit/>
          </a:bodyPr>
          <a:lstStyle/>
          <a:p>
            <a:pPr marL="12700">
              <a:lnSpc>
                <a:spcPct val="100000"/>
              </a:lnSpc>
              <a:spcBef>
                <a:spcPts val="60"/>
              </a:spcBef>
            </a:pPr>
            <a:r>
              <a:rPr sz="400" spc="-10" dirty="0">
                <a:solidFill>
                  <a:srgbClr val="435E76"/>
                </a:solidFill>
                <a:latin typeface="Arial"/>
                <a:cs typeface="Arial"/>
                <a:hlinkClick r:id="rId4"/>
              </a:rPr>
              <a:t>www.voeazul.com.br</a:t>
            </a:r>
            <a:endParaRPr sz="400">
              <a:latin typeface="Arial"/>
              <a:cs typeface="Arial"/>
            </a:endParaRPr>
          </a:p>
        </p:txBody>
      </p:sp>
      <p:pic>
        <p:nvPicPr>
          <p:cNvPr id="27" name="Imagem 26">
            <a:extLst>
              <a:ext uri="{FF2B5EF4-FFF2-40B4-BE49-F238E27FC236}">
                <a16:creationId xmlns:a16="http://schemas.microsoft.com/office/drawing/2014/main" id="{BCA72FBB-9F3A-C620-14F5-1EF02E624813}"/>
              </a:ext>
            </a:extLst>
          </p:cNvPr>
          <p:cNvPicPr>
            <a:picLocks noChangeAspect="1"/>
          </p:cNvPicPr>
          <p:nvPr/>
        </p:nvPicPr>
        <p:blipFill>
          <a:blip r:embed="rId5"/>
          <a:stretch>
            <a:fillRect/>
          </a:stretch>
        </p:blipFill>
        <p:spPr>
          <a:xfrm>
            <a:off x="699014" y="85553"/>
            <a:ext cx="38100" cy="736600"/>
          </a:xfrm>
          <a:prstGeom prst="rect">
            <a:avLst/>
          </a:prstGeom>
        </p:spPr>
      </p:pic>
      <p:pic>
        <p:nvPicPr>
          <p:cNvPr id="28" name="Imagem 27">
            <a:extLst>
              <a:ext uri="{FF2B5EF4-FFF2-40B4-BE49-F238E27FC236}">
                <a16:creationId xmlns:a16="http://schemas.microsoft.com/office/drawing/2014/main" id="{3F3921D1-ED28-CACB-DD0B-BC6BA3300793}"/>
              </a:ext>
            </a:extLst>
          </p:cNvPr>
          <p:cNvPicPr>
            <a:picLocks noChangeAspect="1"/>
          </p:cNvPicPr>
          <p:nvPr/>
        </p:nvPicPr>
        <p:blipFill>
          <a:blip r:embed="rId6"/>
          <a:stretch>
            <a:fillRect/>
          </a:stretch>
        </p:blipFill>
        <p:spPr>
          <a:xfrm>
            <a:off x="747318" y="476250"/>
            <a:ext cx="50800" cy="50800"/>
          </a:xfrm>
          <a:prstGeom prst="rect">
            <a:avLst/>
          </a:prstGeom>
        </p:spPr>
      </p:pic>
      <p:pic>
        <p:nvPicPr>
          <p:cNvPr id="29" name="Imagem 28">
            <a:extLst>
              <a:ext uri="{FF2B5EF4-FFF2-40B4-BE49-F238E27FC236}">
                <a16:creationId xmlns:a16="http://schemas.microsoft.com/office/drawing/2014/main" id="{050B7212-A14E-88E8-06BF-844E3C23E455}"/>
              </a:ext>
            </a:extLst>
          </p:cNvPr>
          <p:cNvPicPr>
            <a:picLocks noChangeAspect="1"/>
          </p:cNvPicPr>
          <p:nvPr/>
        </p:nvPicPr>
        <p:blipFill>
          <a:blip r:embed="rId6"/>
          <a:stretch>
            <a:fillRect/>
          </a:stretch>
        </p:blipFill>
        <p:spPr>
          <a:xfrm>
            <a:off x="798118" y="476250"/>
            <a:ext cx="50800" cy="50800"/>
          </a:xfrm>
          <a:prstGeom prst="rect">
            <a:avLst/>
          </a:prstGeom>
        </p:spPr>
      </p:pic>
      <p:pic>
        <p:nvPicPr>
          <p:cNvPr id="30" name="Imagem 29">
            <a:extLst>
              <a:ext uri="{FF2B5EF4-FFF2-40B4-BE49-F238E27FC236}">
                <a16:creationId xmlns:a16="http://schemas.microsoft.com/office/drawing/2014/main" id="{9B070121-3415-3A89-5785-79623E732360}"/>
              </a:ext>
            </a:extLst>
          </p:cNvPr>
          <p:cNvPicPr>
            <a:picLocks noChangeAspect="1"/>
          </p:cNvPicPr>
          <p:nvPr/>
        </p:nvPicPr>
        <p:blipFill>
          <a:blip r:embed="rId6"/>
          <a:stretch>
            <a:fillRect/>
          </a:stretch>
        </p:blipFill>
        <p:spPr>
          <a:xfrm>
            <a:off x="850096" y="476250"/>
            <a:ext cx="50800" cy="50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1" name="Imagem 20">
            <a:extLst>
              <a:ext uri="{FF2B5EF4-FFF2-40B4-BE49-F238E27FC236}">
                <a16:creationId xmlns:a16="http://schemas.microsoft.com/office/drawing/2014/main" id="{014A0002-7F44-B110-DF5E-BD5711FC2EC9}"/>
              </a:ext>
            </a:extLst>
          </p:cNvPr>
          <p:cNvPicPr>
            <a:picLocks noChangeAspect="1"/>
          </p:cNvPicPr>
          <p:nvPr/>
        </p:nvPicPr>
        <p:blipFill>
          <a:blip r:embed="rId2"/>
          <a:stretch>
            <a:fillRect/>
          </a:stretch>
        </p:blipFill>
        <p:spPr>
          <a:xfrm>
            <a:off x="168440" y="392347"/>
            <a:ext cx="406400" cy="330200"/>
          </a:xfrm>
          <a:prstGeom prst="rect">
            <a:avLst/>
          </a:prstGeom>
        </p:spPr>
      </p:pic>
      <p:sp>
        <p:nvSpPr>
          <p:cNvPr id="2" name="object 2"/>
          <p:cNvSpPr txBox="1">
            <a:spLocks noGrp="1"/>
          </p:cNvSpPr>
          <p:nvPr>
            <p:ph type="title"/>
          </p:nvPr>
        </p:nvSpPr>
        <p:spPr>
          <a:xfrm>
            <a:off x="733579" y="73934"/>
            <a:ext cx="593725" cy="105410"/>
          </a:xfrm>
          <a:prstGeom prst="rect">
            <a:avLst/>
          </a:prstGeom>
        </p:spPr>
        <p:txBody>
          <a:bodyPr vert="horz" wrap="square" lIns="0" tIns="15240" rIns="0" bIns="0" rtlCol="0">
            <a:spAutoFit/>
          </a:bodyPr>
          <a:lstStyle/>
          <a:p>
            <a:pPr marL="12700">
              <a:lnSpc>
                <a:spcPct val="100000"/>
              </a:lnSpc>
              <a:spcBef>
                <a:spcPts val="120"/>
              </a:spcBef>
            </a:pPr>
            <a:r>
              <a:rPr dirty="0"/>
              <a:t>Nome</a:t>
            </a:r>
            <a:r>
              <a:rPr spc="45" dirty="0"/>
              <a:t> </a:t>
            </a:r>
            <a:r>
              <a:rPr spc="-10" dirty="0"/>
              <a:t>Sobrenome</a:t>
            </a:r>
          </a:p>
        </p:txBody>
      </p:sp>
      <p:sp>
        <p:nvSpPr>
          <p:cNvPr id="3" name="object 3"/>
          <p:cNvSpPr txBox="1"/>
          <p:nvPr/>
        </p:nvSpPr>
        <p:spPr>
          <a:xfrm>
            <a:off x="733573" y="153975"/>
            <a:ext cx="996950" cy="578485"/>
          </a:xfrm>
          <a:prstGeom prst="rect">
            <a:avLst/>
          </a:prstGeom>
        </p:spPr>
        <p:txBody>
          <a:bodyPr vert="horz" wrap="square" lIns="0" tIns="38735" rIns="0" bIns="0" rtlCol="0">
            <a:spAutoFit/>
          </a:bodyPr>
          <a:lstStyle/>
          <a:p>
            <a:pPr marL="12700">
              <a:lnSpc>
                <a:spcPct val="100000"/>
              </a:lnSpc>
              <a:spcBef>
                <a:spcPts val="305"/>
              </a:spcBef>
            </a:pPr>
            <a:r>
              <a:rPr sz="400" spc="-10" dirty="0">
                <a:solidFill>
                  <a:srgbClr val="DA4999"/>
                </a:solidFill>
                <a:latin typeface="Arial"/>
                <a:cs typeface="Arial"/>
              </a:rPr>
              <a:t>Cargo</a:t>
            </a:r>
            <a:endParaRPr sz="400" dirty="0">
              <a:latin typeface="Arial"/>
              <a:cs typeface="Arial"/>
            </a:endParaRPr>
          </a:p>
          <a:p>
            <a:pPr marL="12700">
              <a:lnSpc>
                <a:spcPct val="100000"/>
              </a:lnSpc>
              <a:spcBef>
                <a:spcPts val="215"/>
              </a:spcBef>
            </a:pPr>
            <a:r>
              <a:rPr sz="400" b="1" spc="-20" dirty="0">
                <a:solidFill>
                  <a:srgbClr val="DA4999"/>
                </a:solidFill>
                <a:latin typeface="Arial"/>
                <a:cs typeface="Arial"/>
              </a:rPr>
              <a:t>Melhor</a:t>
            </a:r>
            <a:r>
              <a:rPr sz="400" b="1" spc="10" dirty="0">
                <a:solidFill>
                  <a:srgbClr val="DA4999"/>
                </a:solidFill>
                <a:latin typeface="Arial"/>
                <a:cs typeface="Arial"/>
              </a:rPr>
              <a:t> </a:t>
            </a:r>
            <a:r>
              <a:rPr sz="400" b="1" spc="-20" dirty="0">
                <a:solidFill>
                  <a:srgbClr val="DA4999"/>
                </a:solidFill>
                <a:latin typeface="Arial"/>
                <a:cs typeface="Arial"/>
              </a:rPr>
              <a:t>Companhia</a:t>
            </a:r>
            <a:r>
              <a:rPr sz="400" b="1" spc="-5" dirty="0">
                <a:solidFill>
                  <a:srgbClr val="DA4999"/>
                </a:solidFill>
                <a:latin typeface="Arial"/>
                <a:cs typeface="Arial"/>
              </a:rPr>
              <a:t> </a:t>
            </a:r>
            <a:r>
              <a:rPr sz="400" b="1" spc="-10" dirty="0">
                <a:solidFill>
                  <a:srgbClr val="DA4999"/>
                </a:solidFill>
                <a:latin typeface="Arial"/>
                <a:cs typeface="Arial"/>
              </a:rPr>
              <a:t>Aérea</a:t>
            </a:r>
            <a:r>
              <a:rPr sz="400" b="1" spc="15" dirty="0">
                <a:solidFill>
                  <a:srgbClr val="DA4999"/>
                </a:solidFill>
                <a:latin typeface="Arial"/>
                <a:cs typeface="Arial"/>
              </a:rPr>
              <a:t> </a:t>
            </a:r>
            <a:r>
              <a:rPr sz="400" b="1" spc="-20" dirty="0">
                <a:solidFill>
                  <a:srgbClr val="DA4999"/>
                </a:solidFill>
                <a:latin typeface="Arial"/>
                <a:cs typeface="Arial"/>
              </a:rPr>
              <a:t>do</a:t>
            </a:r>
            <a:r>
              <a:rPr sz="400" b="1" spc="15" dirty="0">
                <a:solidFill>
                  <a:srgbClr val="DA4999"/>
                </a:solidFill>
                <a:latin typeface="Arial"/>
                <a:cs typeface="Arial"/>
              </a:rPr>
              <a:t> </a:t>
            </a:r>
            <a:r>
              <a:rPr sz="400" b="1" spc="-10" dirty="0">
                <a:solidFill>
                  <a:srgbClr val="DA4999"/>
                </a:solidFill>
                <a:latin typeface="Arial"/>
                <a:cs typeface="Arial"/>
              </a:rPr>
              <a:t>Mundo</a:t>
            </a:r>
            <a:endParaRPr sz="400" dirty="0">
              <a:latin typeface="Arial"/>
              <a:cs typeface="Arial"/>
            </a:endParaRPr>
          </a:p>
          <a:p>
            <a:pPr marL="12700">
              <a:lnSpc>
                <a:spcPct val="100000"/>
              </a:lnSpc>
              <a:spcBef>
                <a:spcPts val="190"/>
              </a:spcBef>
            </a:pPr>
            <a:r>
              <a:rPr sz="400" spc="-10" dirty="0">
                <a:solidFill>
                  <a:srgbClr val="DA4999"/>
                </a:solidFill>
                <a:latin typeface="Arial"/>
                <a:cs typeface="Arial"/>
              </a:rPr>
              <a:t>Diretoria</a:t>
            </a:r>
            <a:r>
              <a:rPr sz="400" spc="5" dirty="0">
                <a:solidFill>
                  <a:srgbClr val="DA4999"/>
                </a:solidFill>
                <a:latin typeface="Arial"/>
                <a:cs typeface="Arial"/>
              </a:rPr>
              <a:t> </a:t>
            </a:r>
            <a:r>
              <a:rPr sz="400" spc="-10" dirty="0">
                <a:solidFill>
                  <a:srgbClr val="DA4999"/>
                </a:solidFill>
                <a:latin typeface="Arial"/>
                <a:cs typeface="Arial"/>
              </a:rPr>
              <a:t>(área)</a:t>
            </a:r>
            <a:endParaRPr sz="400" dirty="0">
              <a:latin typeface="Arial"/>
              <a:cs typeface="Arial"/>
            </a:endParaRPr>
          </a:p>
          <a:p>
            <a:pPr>
              <a:lnSpc>
                <a:spcPct val="100000"/>
              </a:lnSpc>
            </a:pPr>
            <a:endParaRPr sz="400" dirty="0">
              <a:latin typeface="Arial"/>
              <a:cs typeface="Arial"/>
            </a:endParaRPr>
          </a:p>
          <a:p>
            <a:pPr>
              <a:lnSpc>
                <a:spcPct val="100000"/>
              </a:lnSpc>
              <a:spcBef>
                <a:spcPts val="10"/>
              </a:spcBef>
            </a:pPr>
            <a:endParaRPr sz="400" dirty="0">
              <a:latin typeface="Arial"/>
              <a:cs typeface="Arial"/>
            </a:endParaRPr>
          </a:p>
          <a:p>
            <a:pPr marL="12700" marR="5080">
              <a:lnSpc>
                <a:spcPct val="142700"/>
              </a:lnSpc>
            </a:pPr>
            <a:r>
              <a:rPr sz="400" spc="-10" dirty="0">
                <a:solidFill>
                  <a:srgbClr val="435E76"/>
                </a:solidFill>
                <a:latin typeface="Arial"/>
                <a:cs typeface="Arial"/>
              </a:rPr>
              <a:t>tel:</a:t>
            </a:r>
            <a:r>
              <a:rPr sz="400" spc="-5" dirty="0">
                <a:solidFill>
                  <a:srgbClr val="435E76"/>
                </a:solidFill>
                <a:latin typeface="Arial"/>
                <a:cs typeface="Arial"/>
              </a:rPr>
              <a:t> </a:t>
            </a:r>
            <a:r>
              <a:rPr sz="400" spc="-10" dirty="0">
                <a:solidFill>
                  <a:srgbClr val="435E76"/>
                </a:solidFill>
                <a:latin typeface="Arial"/>
                <a:cs typeface="Arial"/>
              </a:rPr>
              <a:t>(99)</a:t>
            </a:r>
            <a:r>
              <a:rPr sz="400" dirty="0">
                <a:solidFill>
                  <a:srgbClr val="435E76"/>
                </a:solidFill>
                <a:latin typeface="Arial"/>
                <a:cs typeface="Arial"/>
              </a:rPr>
              <a:t> </a:t>
            </a:r>
            <a:r>
              <a:rPr sz="400" spc="-10" dirty="0">
                <a:solidFill>
                  <a:srgbClr val="435E76"/>
                </a:solidFill>
                <a:latin typeface="Arial"/>
                <a:cs typeface="Arial"/>
              </a:rPr>
              <a:t>9999-9999</a:t>
            </a:r>
            <a:r>
              <a:rPr sz="400" dirty="0">
                <a:solidFill>
                  <a:srgbClr val="435E76"/>
                </a:solidFill>
                <a:latin typeface="Arial"/>
                <a:cs typeface="Arial"/>
              </a:rPr>
              <a:t> | </a:t>
            </a:r>
            <a:r>
              <a:rPr sz="400" spc="-10" dirty="0">
                <a:solidFill>
                  <a:srgbClr val="435E76"/>
                </a:solidFill>
                <a:latin typeface="Arial"/>
                <a:cs typeface="Arial"/>
              </a:rPr>
              <a:t>cel:</a:t>
            </a:r>
            <a:r>
              <a:rPr sz="400" dirty="0">
                <a:solidFill>
                  <a:srgbClr val="435E76"/>
                </a:solidFill>
                <a:latin typeface="Arial"/>
                <a:cs typeface="Arial"/>
              </a:rPr>
              <a:t> </a:t>
            </a:r>
            <a:r>
              <a:rPr sz="400" spc="-10" dirty="0">
                <a:solidFill>
                  <a:srgbClr val="435E76"/>
                </a:solidFill>
                <a:latin typeface="Arial"/>
                <a:cs typeface="Arial"/>
              </a:rPr>
              <a:t>(99)</a:t>
            </a:r>
            <a:r>
              <a:rPr sz="400" dirty="0">
                <a:solidFill>
                  <a:srgbClr val="435E76"/>
                </a:solidFill>
                <a:latin typeface="Arial"/>
                <a:cs typeface="Arial"/>
              </a:rPr>
              <a:t> </a:t>
            </a:r>
            <a:r>
              <a:rPr sz="400" spc="-10" dirty="0">
                <a:solidFill>
                  <a:srgbClr val="435E76"/>
                </a:solidFill>
                <a:latin typeface="Arial"/>
                <a:cs typeface="Arial"/>
              </a:rPr>
              <a:t>9999-</a:t>
            </a:r>
            <a:r>
              <a:rPr sz="400" spc="-20" dirty="0">
                <a:solidFill>
                  <a:srgbClr val="435E76"/>
                </a:solidFill>
                <a:latin typeface="Arial"/>
                <a:cs typeface="Arial"/>
              </a:rPr>
              <a:t>9999</a:t>
            </a:r>
            <a:r>
              <a:rPr sz="400" spc="500" dirty="0">
                <a:solidFill>
                  <a:srgbClr val="435E76"/>
                </a:solidFill>
                <a:latin typeface="Arial"/>
                <a:cs typeface="Arial"/>
              </a:rPr>
              <a:t> </a:t>
            </a:r>
            <a:r>
              <a:rPr sz="400" spc="-10" dirty="0">
                <a:solidFill>
                  <a:srgbClr val="435E76"/>
                </a:solidFill>
                <a:latin typeface="Arial"/>
                <a:cs typeface="Arial"/>
              </a:rPr>
              <a:t>Nextel:</a:t>
            </a:r>
            <a:r>
              <a:rPr sz="400" dirty="0">
                <a:solidFill>
                  <a:srgbClr val="435E76"/>
                </a:solidFill>
                <a:latin typeface="Arial"/>
                <a:cs typeface="Arial"/>
              </a:rPr>
              <a:t> </a:t>
            </a:r>
            <a:r>
              <a:rPr sz="400" spc="-10" dirty="0">
                <a:solidFill>
                  <a:srgbClr val="435E76"/>
                </a:solidFill>
                <a:latin typeface="Arial"/>
                <a:cs typeface="Arial"/>
              </a:rPr>
              <a:t>(99)</a:t>
            </a:r>
            <a:r>
              <a:rPr sz="400" spc="5" dirty="0">
                <a:solidFill>
                  <a:srgbClr val="435E76"/>
                </a:solidFill>
                <a:latin typeface="Arial"/>
                <a:cs typeface="Arial"/>
              </a:rPr>
              <a:t> </a:t>
            </a:r>
            <a:r>
              <a:rPr sz="400" spc="-10" dirty="0">
                <a:solidFill>
                  <a:srgbClr val="435E76"/>
                </a:solidFill>
                <a:latin typeface="Arial"/>
                <a:cs typeface="Arial"/>
              </a:rPr>
              <a:t>9999-9999</a:t>
            </a:r>
            <a:r>
              <a:rPr sz="400" spc="5" dirty="0">
                <a:solidFill>
                  <a:srgbClr val="435E76"/>
                </a:solidFill>
                <a:latin typeface="Arial"/>
                <a:cs typeface="Arial"/>
              </a:rPr>
              <a:t> </a:t>
            </a:r>
            <a:r>
              <a:rPr sz="400" dirty="0">
                <a:solidFill>
                  <a:srgbClr val="435E76"/>
                </a:solidFill>
                <a:latin typeface="Arial"/>
                <a:cs typeface="Arial"/>
              </a:rPr>
              <a:t>| </a:t>
            </a:r>
            <a:r>
              <a:rPr sz="400" spc="-10" dirty="0">
                <a:solidFill>
                  <a:srgbClr val="435E76"/>
                </a:solidFill>
                <a:latin typeface="Arial"/>
                <a:cs typeface="Arial"/>
              </a:rPr>
              <a:t>CEA</a:t>
            </a:r>
            <a:r>
              <a:rPr sz="400" spc="-25" dirty="0">
                <a:solidFill>
                  <a:srgbClr val="435E76"/>
                </a:solidFill>
                <a:latin typeface="Arial"/>
                <a:cs typeface="Arial"/>
              </a:rPr>
              <a:t> </a:t>
            </a:r>
            <a:r>
              <a:rPr sz="400" spc="-10" dirty="0">
                <a:solidFill>
                  <a:srgbClr val="435E76"/>
                </a:solidFill>
                <a:latin typeface="Arial"/>
                <a:cs typeface="Arial"/>
              </a:rPr>
              <a:t>Code:</a:t>
            </a:r>
            <a:r>
              <a:rPr sz="400" spc="-25" dirty="0">
                <a:solidFill>
                  <a:srgbClr val="435E76"/>
                </a:solidFill>
                <a:latin typeface="Arial"/>
                <a:cs typeface="Arial"/>
              </a:rPr>
              <a:t> </a:t>
            </a:r>
            <a:r>
              <a:rPr sz="400" spc="-20" dirty="0">
                <a:solidFill>
                  <a:srgbClr val="435E76"/>
                </a:solidFill>
                <a:latin typeface="Arial"/>
                <a:cs typeface="Arial"/>
              </a:rPr>
              <a:t>ABCDE</a:t>
            </a:r>
            <a:endParaRPr sz="400" dirty="0">
              <a:latin typeface="Arial"/>
              <a:cs typeface="Arial"/>
            </a:endParaRPr>
          </a:p>
        </p:txBody>
      </p:sp>
      <p:sp>
        <p:nvSpPr>
          <p:cNvPr id="15" name="object 15"/>
          <p:cNvSpPr/>
          <p:nvPr/>
        </p:nvSpPr>
        <p:spPr>
          <a:xfrm>
            <a:off x="174903" y="335668"/>
            <a:ext cx="397510" cy="0"/>
          </a:xfrm>
          <a:custGeom>
            <a:avLst/>
            <a:gdLst/>
            <a:ahLst/>
            <a:cxnLst/>
            <a:rect l="l" t="t" r="r" b="b"/>
            <a:pathLst>
              <a:path w="397509">
                <a:moveTo>
                  <a:pt x="0" y="0"/>
                </a:moveTo>
                <a:lnTo>
                  <a:pt x="397141" y="0"/>
                </a:lnTo>
              </a:path>
            </a:pathLst>
          </a:custGeom>
          <a:ln w="3175">
            <a:solidFill>
              <a:srgbClr val="616264"/>
            </a:solidFill>
          </a:ln>
        </p:spPr>
        <p:txBody>
          <a:bodyPr wrap="square" lIns="0" tIns="0" rIns="0" bIns="0" rtlCol="0"/>
          <a:lstStyle/>
          <a:p>
            <a:endParaRPr/>
          </a:p>
        </p:txBody>
      </p:sp>
      <p:sp>
        <p:nvSpPr>
          <p:cNvPr id="19" name="object 19"/>
          <p:cNvSpPr txBox="1"/>
          <p:nvPr/>
        </p:nvSpPr>
        <p:spPr>
          <a:xfrm>
            <a:off x="733573" y="738422"/>
            <a:ext cx="478790" cy="82550"/>
          </a:xfrm>
          <a:prstGeom prst="rect">
            <a:avLst/>
          </a:prstGeom>
        </p:spPr>
        <p:txBody>
          <a:bodyPr vert="horz" wrap="square" lIns="0" tIns="7620" rIns="0" bIns="0" rtlCol="0">
            <a:spAutoFit/>
          </a:bodyPr>
          <a:lstStyle/>
          <a:p>
            <a:pPr marL="12700">
              <a:lnSpc>
                <a:spcPct val="100000"/>
              </a:lnSpc>
              <a:spcBef>
                <a:spcPts val="60"/>
              </a:spcBef>
            </a:pPr>
            <a:r>
              <a:rPr sz="400" spc="-10" dirty="0">
                <a:solidFill>
                  <a:srgbClr val="435E76"/>
                </a:solidFill>
                <a:latin typeface="Arial"/>
                <a:cs typeface="Arial"/>
                <a:hlinkClick r:id="rId3"/>
              </a:rPr>
              <a:t>www.voeazul.com.br</a:t>
            </a:r>
            <a:endParaRPr sz="400" dirty="0">
              <a:latin typeface="Arial"/>
              <a:cs typeface="Arial"/>
            </a:endParaRPr>
          </a:p>
        </p:txBody>
      </p:sp>
      <p:pic>
        <p:nvPicPr>
          <p:cNvPr id="20" name="Imagem 19">
            <a:extLst>
              <a:ext uri="{FF2B5EF4-FFF2-40B4-BE49-F238E27FC236}">
                <a16:creationId xmlns:a16="http://schemas.microsoft.com/office/drawing/2014/main" id="{E45D7446-1029-4CED-F3D8-FB4736B64092}"/>
              </a:ext>
            </a:extLst>
          </p:cNvPr>
          <p:cNvPicPr>
            <a:picLocks noChangeAspect="1"/>
          </p:cNvPicPr>
          <p:nvPr/>
        </p:nvPicPr>
        <p:blipFill>
          <a:blip r:embed="rId4"/>
          <a:stretch>
            <a:fillRect/>
          </a:stretch>
        </p:blipFill>
        <p:spPr>
          <a:xfrm>
            <a:off x="186063" y="168629"/>
            <a:ext cx="381000" cy="101600"/>
          </a:xfrm>
          <a:prstGeom prst="rect">
            <a:avLst/>
          </a:prstGeom>
        </p:spPr>
      </p:pic>
      <p:pic>
        <p:nvPicPr>
          <p:cNvPr id="22" name="Imagem 21">
            <a:extLst>
              <a:ext uri="{FF2B5EF4-FFF2-40B4-BE49-F238E27FC236}">
                <a16:creationId xmlns:a16="http://schemas.microsoft.com/office/drawing/2014/main" id="{21E7C5D9-F93D-62CF-0287-4610C37C5D8F}"/>
              </a:ext>
            </a:extLst>
          </p:cNvPr>
          <p:cNvPicPr>
            <a:picLocks noChangeAspect="1"/>
          </p:cNvPicPr>
          <p:nvPr/>
        </p:nvPicPr>
        <p:blipFill>
          <a:blip r:embed="rId5"/>
          <a:stretch>
            <a:fillRect/>
          </a:stretch>
        </p:blipFill>
        <p:spPr>
          <a:xfrm>
            <a:off x="699014" y="85553"/>
            <a:ext cx="38100" cy="736600"/>
          </a:xfrm>
          <a:prstGeom prst="rect">
            <a:avLst/>
          </a:prstGeom>
        </p:spPr>
      </p:pic>
      <p:pic>
        <p:nvPicPr>
          <p:cNvPr id="23" name="Imagem 22">
            <a:extLst>
              <a:ext uri="{FF2B5EF4-FFF2-40B4-BE49-F238E27FC236}">
                <a16:creationId xmlns:a16="http://schemas.microsoft.com/office/drawing/2014/main" id="{E7ED5393-5B74-B80F-B009-B085EC5F97C0}"/>
              </a:ext>
            </a:extLst>
          </p:cNvPr>
          <p:cNvPicPr>
            <a:picLocks noChangeAspect="1"/>
          </p:cNvPicPr>
          <p:nvPr/>
        </p:nvPicPr>
        <p:blipFill>
          <a:blip r:embed="rId6"/>
          <a:stretch>
            <a:fillRect/>
          </a:stretch>
        </p:blipFill>
        <p:spPr>
          <a:xfrm>
            <a:off x="747318" y="476250"/>
            <a:ext cx="50800" cy="50800"/>
          </a:xfrm>
          <a:prstGeom prst="rect">
            <a:avLst/>
          </a:prstGeom>
        </p:spPr>
      </p:pic>
      <p:pic>
        <p:nvPicPr>
          <p:cNvPr id="24" name="Imagem 23">
            <a:extLst>
              <a:ext uri="{FF2B5EF4-FFF2-40B4-BE49-F238E27FC236}">
                <a16:creationId xmlns:a16="http://schemas.microsoft.com/office/drawing/2014/main" id="{426EEAEF-11DD-8C9E-E99C-F85844CBDD61}"/>
              </a:ext>
            </a:extLst>
          </p:cNvPr>
          <p:cNvPicPr>
            <a:picLocks noChangeAspect="1"/>
          </p:cNvPicPr>
          <p:nvPr/>
        </p:nvPicPr>
        <p:blipFill>
          <a:blip r:embed="rId6"/>
          <a:stretch>
            <a:fillRect/>
          </a:stretch>
        </p:blipFill>
        <p:spPr>
          <a:xfrm>
            <a:off x="798118" y="476250"/>
            <a:ext cx="50800" cy="50800"/>
          </a:xfrm>
          <a:prstGeom prst="rect">
            <a:avLst/>
          </a:prstGeom>
        </p:spPr>
      </p:pic>
      <p:pic>
        <p:nvPicPr>
          <p:cNvPr id="26" name="Imagem 25">
            <a:extLst>
              <a:ext uri="{FF2B5EF4-FFF2-40B4-BE49-F238E27FC236}">
                <a16:creationId xmlns:a16="http://schemas.microsoft.com/office/drawing/2014/main" id="{12602759-2641-D578-D250-E2B37CFF3A00}"/>
              </a:ext>
            </a:extLst>
          </p:cNvPr>
          <p:cNvPicPr>
            <a:picLocks noChangeAspect="1"/>
          </p:cNvPicPr>
          <p:nvPr/>
        </p:nvPicPr>
        <p:blipFill>
          <a:blip r:embed="rId6"/>
          <a:stretch>
            <a:fillRect/>
          </a:stretch>
        </p:blipFill>
        <p:spPr>
          <a:xfrm>
            <a:off x="850096" y="476250"/>
            <a:ext cx="50800" cy="508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35E76"/>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EB4D434AD76C7842BC0C20F4715145DC" ma:contentTypeVersion="3" ma:contentTypeDescription="Crie um novo documento." ma:contentTypeScope="" ma:versionID="dae34f122e341c53267056ab103d0571">
  <xsd:schema xmlns:xsd="http://www.w3.org/2001/XMLSchema" xmlns:xs="http://www.w3.org/2001/XMLSchema" xmlns:p="http://schemas.microsoft.com/office/2006/metadata/properties" xmlns:ns2="085c33b8-b66a-4fc4-a4cb-6e6dde8a2717" targetNamespace="http://schemas.microsoft.com/office/2006/metadata/properties" ma:root="true" ma:fieldsID="00e80e0a8872a358e8d1537b7f65bcaa" ns2:_="">
    <xsd:import namespace="085c33b8-b66a-4fc4-a4cb-6e6dde8a271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c33b8-b66a-4fc4-a4cb-6e6dde8a27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6AB3B5-EEC0-411C-9962-4473ADE1C3C9}">
  <ds:schemaRefs>
    <ds:schemaRef ds:uri="http://schemas.microsoft.com/office/2006/metadata/properties"/>
    <ds:schemaRef ds:uri="http://schemas.microsoft.com/office/infopath/2007/PartnerControls"/>
    <ds:schemaRef ds:uri="http://schemas.microsoft.com/sharepoint/v3"/>
    <ds:schemaRef ds:uri="df5a23b3-5d55-488d-85bb-af16d58fba18"/>
    <ds:schemaRef ds:uri="305cd47f-cf07-4a2a-91fc-b48a5372bee5"/>
  </ds:schemaRefs>
</ds:datastoreItem>
</file>

<file path=customXml/itemProps2.xml><?xml version="1.0" encoding="utf-8"?>
<ds:datastoreItem xmlns:ds="http://schemas.openxmlformats.org/officeDocument/2006/customXml" ds:itemID="{323CD145-1F89-4C2F-B3B9-8C5B025B7351}"/>
</file>

<file path=customXml/itemProps3.xml><?xml version="1.0" encoding="utf-8"?>
<ds:datastoreItem xmlns:ds="http://schemas.openxmlformats.org/officeDocument/2006/customXml" ds:itemID="{F71D66A9-63D2-43EA-8582-BE8B95BACFF8}">
  <ds:schemaRefs>
    <ds:schemaRef ds:uri="http://schemas.microsoft.com/sharepoint/v3/contenttype/forms"/>
  </ds:schemaRefs>
</ds:datastoreItem>
</file>

<file path=docMetadata/LabelInfo.xml><?xml version="1.0" encoding="utf-8"?>
<clbl:labelList xmlns:clbl="http://schemas.microsoft.com/office/2020/mipLabelMetadata">
  <clbl:label id="{ca0fe36a-3a81-4cd2-a2b1-1de809777ddf}" enabled="1" method="Privileged" siteId="{8f309b91-b060-4b60-bbb5-091c51b75cfd}" removed="0"/>
</clbl:labelList>
</file>

<file path=docProps/app.xml><?xml version="1.0" encoding="utf-8"?>
<Properties xmlns="http://schemas.openxmlformats.org/officeDocument/2006/extended-properties" xmlns:vt="http://schemas.openxmlformats.org/officeDocument/2006/docPropsVTypes">
  <Template/>
  <TotalTime>3</TotalTime>
  <Words>86</Words>
  <Application>Microsoft Macintosh PowerPoint</Application>
  <PresentationFormat>Personalizar</PresentationFormat>
  <Paragraphs>16</Paragraphs>
  <Slides>2</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2</vt:i4>
      </vt:variant>
    </vt:vector>
  </HeadingPairs>
  <TitlesOfParts>
    <vt:vector size="5" baseType="lpstr">
      <vt:lpstr>Arial</vt:lpstr>
      <vt:lpstr>Calibri</vt:lpstr>
      <vt:lpstr>Office Theme</vt:lpstr>
      <vt:lpstr>Nome Sobrenome</vt:lpstr>
      <vt:lpstr>Nome Sobrenome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000-70821 Assinatura Outubro Rosa 2025</dc:title>
  <cp:lastModifiedBy>Andrew Back melo</cp:lastModifiedBy>
  <cp:revision>1</cp:revision>
  <dcterms:created xsi:type="dcterms:W3CDTF">2025-09-23T15:04:09Z</dcterms:created>
  <dcterms:modified xsi:type="dcterms:W3CDTF">2025-09-23T15:07:23Z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2025-09-23T00:00:00Z</vt:filetime>
  </property>
  <property fmtid="{D5CDD505-2E9C-101B-9397-08002B2CF9AE}" pid="3" name="Creator">
    <vt:lpwstr>Adobe Illustrator 29.8 (Macintosh)</vt:lpwstr>
  </property>
  <property fmtid="{D5CDD505-2E9C-101B-9397-08002B2CF9AE}" pid="4" name="LastSaved">
    <vt:filetime>2025-09-23T00:00:00Z</vt:filetime>
  </property>
  <property fmtid="{D5CDD505-2E9C-101B-9397-08002B2CF9AE}" pid="5" name="Producer">
    <vt:lpwstr>Adobe PDF library 17.00</vt:lpwstr>
  </property>
  <property fmtid="{D5CDD505-2E9C-101B-9397-08002B2CF9AE}" pid="6" name="ClassificationContentMarkingFooterLocations">
    <vt:lpwstr>Office Theme:8</vt:lpwstr>
  </property>
  <property fmtid="{D5CDD505-2E9C-101B-9397-08002B2CF9AE}" pid="7" name="ClassificationContentMarkingFooterText">
    <vt:lpwstr>Este conteúdo e quaisquer informações anexadas a ele são confidenciais e destinados exclusivamente para uso do indivíduo ou pela entidade a quem estão endereçados. Se você recebeu este email por engano, notifique o administrador do sistema e exclua esta mensagem juntamente com seus anexos. | This content and any information attached thereto is confidential and intended solely for use by the individual or entity to whom it is addressed. If you have received this email in error, notify your system administrator and delete this message along with any attachments.</vt:lpwstr>
  </property>
  <property fmtid="{D5CDD505-2E9C-101B-9397-08002B2CF9AE}" pid="8" name="ContentTypeId">
    <vt:lpwstr>0x010100EB4D434AD76C7842BC0C20F4715145DC</vt:lpwstr>
  </property>
  <property fmtid="{D5CDD505-2E9C-101B-9397-08002B2CF9AE}" pid="9" name="MediaServiceImageTags">
    <vt:lpwstr/>
  </property>
</Properties>
</file>