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Pacifico"/>
      <p:regular r:id="rId5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Pacifico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bdbd1339bc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bdbd1339bc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bdbd1339bc_0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bdbd1339bc_0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fba85fd0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gbfba85fd0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Como o Lemann, mas de leiaute mais moderno como Ambev e que case com o que vc fez aí… rsrrss me chama logo cedo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bdbd1339bc_0_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bdbd1339bc_0_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bdbd1339bc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bdbd1339bc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bd1339bc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bdbd1339bc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bdbd1339bc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bdbd1339bc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bdbd1339bc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bdbd1339bc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bdbd1339bc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bdbd1339bc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dbd1339bc_0_1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dbd1339bc_0_1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f8825516a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bf8825516a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bdbd1339bc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bdbd1339bc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bdbd1339bc_0_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bdbd1339bc_0_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bdbd1339bc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bdbd1339bc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bdbd1339bc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bdbd1339bc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dbd1339bc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bdbd1339bc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bdbd1339bc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" name="Google Shape;185;gbdbd1339bc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bdbd1339bc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bdbd1339bc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bdbd1339bc_0_1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bdbd1339bc_0_1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bdbd1339bc_0_1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bdbd1339bc_0_1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bdbd1339bc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bdbd1339bc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d9a2830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d9a2830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bdbd1339bc_0_1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bdbd1339bc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bdbd1339bc_0_1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bdbd1339bc_0_1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bdbd1339bc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2" name="Google Shape;222;gbdbd1339bc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bdbd1339bc_0_1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bdbd1339bc_0_1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bdbd1339bc_0_1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bdbd1339bc_0_1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bdbd1339bc_0_2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bdbd1339bc_0_2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bdbd1339bc_0_1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bdbd1339bc_0_1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bdbd1339bc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" name="Google Shape;248;gbdbd1339bc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bdbd1339bc_0_1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bdbd1339bc_0_1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gbdbd1339bc_0_2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Google Shape;259;gbdbd1339bc_0_2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bd9a283064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bd9a283064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bdbd1339bc_0_1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bdbd1339bc_0_1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bdbd1339bc_0_18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9" name="Google Shape;269;gbdbd1339bc_0_18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3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bdbd1339bc_0_1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bdbd1339bc_0_1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bdbd1339bc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bdbd1339bc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bdbd1339bc_0_2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bdbd1339bc_0_2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bdbd1339bc_0_2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bdbd1339bc_0_2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4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bdbd1339bc_0_2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bdbd1339bc_0_2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bdbd1339bc_0_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bdbd1339bc_0_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bdbd1339bc_0_2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bdbd1339bc_0_2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bdbd1339bc_0_2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bdbd1339bc_0_2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bd1339bc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bdbd1339bc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gbdbd1339bc_0_2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7" name="Google Shape;317;gbdbd1339bc_0_2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bdbd1339bc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Google Shape;322;gbdbd1339bc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bdbd1339bc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bdbd1339bc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bdbd1339bc_0_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bdbd1339bc_0_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bdbd1339bc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bdbd1339bc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bdbd1339bc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bdbd1339bc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jpg"/><Relationship Id="rId4" Type="http://schemas.openxmlformats.org/officeDocument/2006/relationships/image" Target="../media/image11.png"/><Relationship Id="rId5" Type="http://schemas.openxmlformats.org/officeDocument/2006/relationships/image" Target="../media/image20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9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1.jpg"/><Relationship Id="rId4" Type="http://schemas.openxmlformats.org/officeDocument/2006/relationships/hyperlink" Target="https://anchor.fm/v2v" TargetMode="External"/><Relationship Id="rId5" Type="http://schemas.openxmlformats.org/officeDocument/2006/relationships/image" Target="../media/image36.png"/><Relationship Id="rId6" Type="http://schemas.openxmlformats.org/officeDocument/2006/relationships/hyperlink" Target="https://voluntariadoempresarial.com.br/" TargetMode="External"/><Relationship Id="rId7" Type="http://schemas.openxmlformats.org/officeDocument/2006/relationships/image" Target="../media/image15.png"/><Relationship Id="rId8" Type="http://schemas.openxmlformats.org/officeDocument/2006/relationships/hyperlink" Target="https://www.v2v.net/materiais-gratuitos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7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8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7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0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33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3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jp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6.jp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6.jp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1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7.jp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4.jp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23.jp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22.jp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33.jp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jp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5.jp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24.jp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9.jp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6.jp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jp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29.jp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7.jp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4.jp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32.jp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2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9.jp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33.jp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5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8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10239" l="0" r="0" t="9011"/>
          <a:stretch/>
        </p:blipFill>
        <p:spPr>
          <a:xfrm>
            <a:off x="0" y="-78625"/>
            <a:ext cx="9143997" cy="52221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090000" cy="507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24"/>
          <p:cNvPicPr preferRelativeResize="0"/>
          <p:nvPr/>
        </p:nvPicPr>
        <p:blipFill rotWithShape="1">
          <a:blip r:embed="rId3">
            <a:alphaModFix/>
          </a:blip>
          <a:srcRect b="0" l="0" r="2827" t="0"/>
          <a:stretch/>
        </p:blipFill>
        <p:spPr>
          <a:xfrm>
            <a:off x="4350" y="0"/>
            <a:ext cx="9143998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24"/>
          <p:cNvSpPr txBox="1"/>
          <p:nvPr/>
        </p:nvSpPr>
        <p:spPr>
          <a:xfrm>
            <a:off x="4954275" y="123100"/>
            <a:ext cx="4089000" cy="141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1o Encontro / Março</a:t>
            </a:r>
            <a:endParaRPr sz="19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FOCO:  A importância da escuta e olhar de abundância</a:t>
            </a:r>
            <a:r>
              <a:rPr lang="en" sz="3000">
                <a:latin typeface="Impact"/>
                <a:ea typeface="Impact"/>
                <a:cs typeface="Impact"/>
                <a:sym typeface="Impact"/>
              </a:rPr>
              <a:t> </a:t>
            </a:r>
            <a:endParaRPr sz="3000"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" name="Google Shape;116;p24"/>
          <p:cNvSpPr txBox="1"/>
          <p:nvPr/>
        </p:nvSpPr>
        <p:spPr>
          <a:xfrm>
            <a:off x="141075" y="1702200"/>
            <a:ext cx="3676500" cy="3201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AutoNum type="arabicPeriod"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Escolha uma comunidade /OS p/ atuar;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AutoNum type="arabicPeriod"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Entreviste o responsável, entenda as oportunidades e necessidades deles e traga os documentos exigidos pela gestão;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AutoNum type="arabicPeriod"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Vamos conversar ao longo do mês para fecharmos as duas ações (no mín.) que farão ao longo do ano;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AutoNum type="arabicPeriod"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Em paralelo, vamos tocar a ação de Páscoa!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-317500" lvl="0" marL="457200" rtl="0" algn="just">
              <a:spcBef>
                <a:spcPts val="0"/>
              </a:spcBef>
              <a:spcAft>
                <a:spcPts val="0"/>
              </a:spcAft>
              <a:buSzPts val="1400"/>
              <a:buFont typeface="Pacifico"/>
              <a:buAutoNum type="arabicPeriod"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E o Dia da Mulher? Elogie!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</p:txBody>
      </p:sp>
      <p:pic>
        <p:nvPicPr>
          <p:cNvPr id="117" name="Google Shape;117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2375" y="5867825"/>
            <a:ext cx="72009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3825" y="-4915325"/>
            <a:ext cx="7562850" cy="4191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4"/>
          <p:cNvSpPr txBox="1"/>
          <p:nvPr/>
        </p:nvSpPr>
        <p:spPr>
          <a:xfrm>
            <a:off x="4572000" y="1606800"/>
            <a:ext cx="43107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latin typeface="Pacifico"/>
                <a:ea typeface="Pacifico"/>
                <a:cs typeface="Pacifico"/>
                <a:sym typeface="Pacifico"/>
              </a:rPr>
              <a:t>Reflexões do Mês</a:t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Pacifico"/>
              <a:ea typeface="Pacifico"/>
              <a:cs typeface="Pacifico"/>
              <a:sym typeface="Pacific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&gt; </a:t>
            </a:r>
            <a:r>
              <a:rPr b="1" lang="en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Roteiro da Escuta </a:t>
            </a:r>
            <a:r>
              <a:rPr b="1" lang="en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https://voluntariarfazbem.v2v.net/pt-BR/pages/66c449da-09aa-41bc-af9d-168af897402d</a:t>
            </a:r>
            <a:r>
              <a:rPr b="1" lang="en">
                <a:solidFill>
                  <a:srgbClr val="434343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b="1">
              <a:solidFill>
                <a:srgbClr val="434343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50" y="333600"/>
            <a:ext cx="9016304" cy="44763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5"/>
          <p:cNvSpPr txBox="1"/>
          <p:nvPr/>
        </p:nvSpPr>
        <p:spPr>
          <a:xfrm>
            <a:off x="2795800" y="1414875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" name="Google Shape;130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0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3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33255" y="-2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78475"/>
            <a:ext cx="8839198" cy="4387077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29"/>
          <p:cNvSpPr txBox="1"/>
          <p:nvPr/>
        </p:nvSpPr>
        <p:spPr>
          <a:xfrm>
            <a:off x="2837875" y="2077525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437" y="0"/>
            <a:ext cx="9370877" cy="523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Google Shape;156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588"/>
            <a:ext cx="8839200" cy="462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0962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4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252175" y="3108075"/>
            <a:ext cx="417476" cy="668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 b="0" l="0" r="38961" t="0"/>
          <a:stretch/>
        </p:blipFill>
        <p:spPr>
          <a:xfrm>
            <a:off x="8159725" y="3134362"/>
            <a:ext cx="364388" cy="61547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4"/>
          <p:cNvSpPr txBox="1"/>
          <p:nvPr/>
        </p:nvSpPr>
        <p:spPr>
          <a:xfrm>
            <a:off x="6566375" y="4270500"/>
            <a:ext cx="24564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450" u="sng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https://www.v2v.net/materiais-gratuitos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63;p14"/>
          <p:cNvSpPr txBox="1"/>
          <p:nvPr/>
        </p:nvSpPr>
        <p:spPr>
          <a:xfrm>
            <a:off x="7117563" y="3708913"/>
            <a:ext cx="83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Podcast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4" name="Google Shape;64;p14"/>
          <p:cNvSpPr txBox="1"/>
          <p:nvPr/>
        </p:nvSpPr>
        <p:spPr>
          <a:xfrm>
            <a:off x="8040827" y="3708925"/>
            <a:ext cx="688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Blog</a:t>
            </a:r>
            <a:endParaRPr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" name="Google Shape;16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Google Shape;166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7" cy="470158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3"/>
          <p:cNvSpPr txBox="1"/>
          <p:nvPr/>
        </p:nvSpPr>
        <p:spPr>
          <a:xfrm>
            <a:off x="2743225" y="1688350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Google Shape;17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090000" cy="507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075" y="424922"/>
            <a:ext cx="9054728" cy="4458679"/>
          </a:xfrm>
          <a:prstGeom prst="rect">
            <a:avLst/>
          </a:prstGeom>
          <a:noFill/>
          <a:ln>
            <a:noFill/>
          </a:ln>
        </p:spPr>
      </p:pic>
      <p:sp>
        <p:nvSpPr>
          <p:cNvPr id="188" name="Google Shape;188;p37"/>
          <p:cNvSpPr txBox="1"/>
          <p:nvPr/>
        </p:nvSpPr>
        <p:spPr>
          <a:xfrm>
            <a:off x="2719600" y="1585750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Google Shape;193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0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" name="Google Shape;198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3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" name="Google Shape;208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825" y="402525"/>
            <a:ext cx="8988079" cy="4429674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41"/>
          <p:cNvSpPr txBox="1"/>
          <p:nvPr/>
        </p:nvSpPr>
        <p:spPr>
          <a:xfrm>
            <a:off x="2837875" y="2098550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26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437" y="0"/>
            <a:ext cx="9370877" cy="523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" name="Google Shape;219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588"/>
            <a:ext cx="8839200" cy="462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" name="Google Shape;224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17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Google Shape;2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15375"/>
            <a:ext cx="8839200" cy="4402627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Google Shape;230;p45"/>
          <p:cNvSpPr txBox="1"/>
          <p:nvPr/>
        </p:nvSpPr>
        <p:spPr>
          <a:xfrm>
            <a:off x="2806325" y="1583175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" name="Google Shape;235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090000" cy="507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" name="Google Shape;245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510025"/>
            <a:ext cx="8839198" cy="4327203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49"/>
          <p:cNvSpPr txBox="1"/>
          <p:nvPr/>
        </p:nvSpPr>
        <p:spPr>
          <a:xfrm>
            <a:off x="2827350" y="1477975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Google Shape;256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0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3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8475" y="149813"/>
            <a:ext cx="8947047" cy="4843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" name="Google Shape;266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99650"/>
            <a:ext cx="8839194" cy="463752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53"/>
          <p:cNvSpPr txBox="1"/>
          <p:nvPr/>
        </p:nvSpPr>
        <p:spPr>
          <a:xfrm>
            <a:off x="2682675" y="1838200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7" name="Google Shape;277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437" y="0"/>
            <a:ext cx="9370877" cy="523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2" name="Google Shape;282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588"/>
            <a:ext cx="8839200" cy="462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04850"/>
            <a:ext cx="8839205" cy="4438028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57"/>
          <p:cNvSpPr txBox="1"/>
          <p:nvPr/>
        </p:nvSpPr>
        <p:spPr>
          <a:xfrm>
            <a:off x="2785300" y="1509550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7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6200"/>
            <a:ext cx="9090000" cy="50762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7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Google Shape;308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3" name="Google Shape;313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457425"/>
            <a:ext cx="8839201" cy="4356408"/>
          </a:xfrm>
          <a:prstGeom prst="rect">
            <a:avLst/>
          </a:prstGeom>
          <a:noFill/>
          <a:ln>
            <a:noFill/>
          </a:ln>
        </p:spPr>
      </p:pic>
      <p:sp>
        <p:nvSpPr>
          <p:cNvPr id="314" name="Google Shape;314;p61"/>
          <p:cNvSpPr txBox="1"/>
          <p:nvPr/>
        </p:nvSpPr>
        <p:spPr>
          <a:xfrm>
            <a:off x="2806325" y="1509525"/>
            <a:ext cx="852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/>
              <a:t>Encontro mensal V2V </a:t>
            </a:r>
            <a:endParaRPr b="1" sz="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rgbClr val="FF0000"/>
                </a:solidFill>
              </a:rPr>
              <a:t>10h30 - 12h</a:t>
            </a:r>
            <a:endParaRPr b="1" sz="90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13437" y="0"/>
            <a:ext cx="9370877" cy="5233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319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839199" cy="47040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4" name="Google Shape;324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52400"/>
            <a:ext cx="8797398" cy="48387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59588"/>
            <a:ext cx="8839200" cy="46243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" name="Google Shape;9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7" cy="510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" name="Google Shape;9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210508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