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Quattrocento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g7/IwzF7+fcukFCeyqCZATD+G9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bold.fntdata"/><Relationship Id="rId10" Type="http://schemas.openxmlformats.org/officeDocument/2006/relationships/font" Target="fonts/QuattrocentoSans-regular.fntdata"/><Relationship Id="rId13" Type="http://schemas.openxmlformats.org/officeDocument/2006/relationships/font" Target="fonts/QuattrocentoSans-boldItalic.fntdata"/><Relationship Id="rId12" Type="http://schemas.openxmlformats.org/officeDocument/2006/relationships/font" Target="fonts/Quattrocento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d41924bb5_0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1d41924bb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e7075a5928_0_0:notes"/>
          <p:cNvSpPr txBox="1"/>
          <p:nvPr>
            <p:ph idx="1" type="body"/>
          </p:nvPr>
        </p:nvSpPr>
        <p:spPr>
          <a:xfrm>
            <a:off x="2009775" y="5441950"/>
            <a:ext cx="160845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/>
              <a:t>Navegar no Portal</a:t>
            </a:r>
            <a:endParaRPr/>
          </a:p>
        </p:txBody>
      </p:sp>
      <p:sp>
        <p:nvSpPr>
          <p:cNvPr id="166" name="Google Shape;166;g1e7075a5928_0_0:notes"/>
          <p:cNvSpPr/>
          <p:nvPr>
            <p:ph idx="2" type="sldImg"/>
          </p:nvPr>
        </p:nvSpPr>
        <p:spPr>
          <a:xfrm>
            <a:off x="6659563" y="1414463"/>
            <a:ext cx="6785100" cy="38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23c840f01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g1323c840f01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d41924bb5_0_185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d41924bb5_0_185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d41924bb5_0_18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d41924bb5_0_217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2" name="Google Shape;52;g11d41924bb5_0_2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d41924bb5_0_220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5" name="Google Shape;55;g11d41924bb5_0_220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6" name="Google Shape;56;g11d41924bb5_0_2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d41924bb5_0_2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 1" showMasterSp="0">
  <p:cSld name="1_Title Only"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17aa6ba82_0_566"/>
          <p:cNvSpPr txBox="1"/>
          <p:nvPr>
            <p:ph type="title"/>
          </p:nvPr>
        </p:nvSpPr>
        <p:spPr>
          <a:xfrm>
            <a:off x="4028045" y="906395"/>
            <a:ext cx="4135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1" i="0" sz="333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g1217aa6ba82_0_566"/>
          <p:cNvSpPr txBox="1"/>
          <p:nvPr>
            <p:ph idx="11" type="ftr"/>
          </p:nvPr>
        </p:nvSpPr>
        <p:spPr>
          <a:xfrm>
            <a:off x="4145280" y="6377940"/>
            <a:ext cx="390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g1217aa6ba82_0_566"/>
          <p:cNvSpPr txBox="1"/>
          <p:nvPr>
            <p:ph idx="10" type="dt"/>
          </p:nvPr>
        </p:nvSpPr>
        <p:spPr>
          <a:xfrm>
            <a:off x="609600" y="6377940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g1217aa6ba82_0_566"/>
          <p:cNvSpPr txBox="1"/>
          <p:nvPr>
            <p:ph idx="12" type="sldNum"/>
          </p:nvPr>
        </p:nvSpPr>
        <p:spPr>
          <a:xfrm>
            <a:off x="9007293" y="6505474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092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2_Title Only"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17aa6ba82_0_328"/>
          <p:cNvSpPr txBox="1"/>
          <p:nvPr>
            <p:ph type="title"/>
          </p:nvPr>
        </p:nvSpPr>
        <p:spPr>
          <a:xfrm>
            <a:off x="4028045" y="906395"/>
            <a:ext cx="4135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1" i="0" sz="333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g1217aa6ba82_0_328"/>
          <p:cNvSpPr txBox="1"/>
          <p:nvPr>
            <p:ph idx="11" type="ftr"/>
          </p:nvPr>
        </p:nvSpPr>
        <p:spPr>
          <a:xfrm>
            <a:off x="4145280" y="6377940"/>
            <a:ext cx="390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3" name="Google Shape;73;g1217aa6ba82_0_328"/>
          <p:cNvSpPr txBox="1"/>
          <p:nvPr>
            <p:ph idx="10" type="dt"/>
          </p:nvPr>
        </p:nvSpPr>
        <p:spPr>
          <a:xfrm>
            <a:off x="609600" y="6377940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74" name="Google Shape;74;g1217aa6ba82_0_328"/>
          <p:cNvSpPr txBox="1"/>
          <p:nvPr>
            <p:ph idx="12" type="sldNum"/>
          </p:nvPr>
        </p:nvSpPr>
        <p:spPr>
          <a:xfrm>
            <a:off x="9007293" y="6505474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092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17aa6ba82_0_337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1217aa6ba82_0_337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8" name="Google Shape;78;g1217aa6ba82_0_33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g1217aa6ba82_0_33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217aa6ba82_0_33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 showMasterSp="0">
  <p:cSld name="1_Title Only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17aa6ba82_0_323"/>
          <p:cNvSpPr txBox="1"/>
          <p:nvPr>
            <p:ph type="title"/>
          </p:nvPr>
        </p:nvSpPr>
        <p:spPr>
          <a:xfrm>
            <a:off x="4028045" y="906395"/>
            <a:ext cx="4135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1" i="0" sz="333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217aa6ba82_0_323"/>
          <p:cNvSpPr txBox="1"/>
          <p:nvPr>
            <p:ph idx="11" type="ftr"/>
          </p:nvPr>
        </p:nvSpPr>
        <p:spPr>
          <a:xfrm>
            <a:off x="4145280" y="6377940"/>
            <a:ext cx="390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84" name="Google Shape;84;g1217aa6ba82_0_323"/>
          <p:cNvSpPr txBox="1"/>
          <p:nvPr>
            <p:ph idx="10" type="dt"/>
          </p:nvPr>
        </p:nvSpPr>
        <p:spPr>
          <a:xfrm>
            <a:off x="609600" y="6377940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85" name="Google Shape;85;g1217aa6ba82_0_323"/>
          <p:cNvSpPr txBox="1"/>
          <p:nvPr>
            <p:ph idx="12" type="sldNum"/>
          </p:nvPr>
        </p:nvSpPr>
        <p:spPr>
          <a:xfrm>
            <a:off x="9007293" y="6505474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092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17aa6ba82_0_33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217aa6ba82_0_333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g1217aa6ba82_0_33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17aa6ba82_0_3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217aa6ba82_0_3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1217aa6ba82_0_3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17aa6ba82_0_34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1217aa6ba82_0_34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g1217aa6ba82_0_34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g1217aa6ba82_0_34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217aa6ba82_0_34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 showMasterSp="0" type="obj">
  <p:cSld name="OBJECT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217aa6ba82_0_561"/>
          <p:cNvSpPr txBox="1"/>
          <p:nvPr>
            <p:ph type="title"/>
          </p:nvPr>
        </p:nvSpPr>
        <p:spPr>
          <a:xfrm>
            <a:off x="4028045" y="906395"/>
            <a:ext cx="41358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1" i="0" sz="3334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g1217aa6ba82_0_561"/>
          <p:cNvSpPr txBox="1"/>
          <p:nvPr>
            <p:ph idx="11" type="ftr"/>
          </p:nvPr>
        </p:nvSpPr>
        <p:spPr>
          <a:xfrm>
            <a:off x="4145280" y="6377940"/>
            <a:ext cx="390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1217aa6ba82_0_561"/>
          <p:cNvSpPr txBox="1"/>
          <p:nvPr>
            <p:ph idx="10" type="dt"/>
          </p:nvPr>
        </p:nvSpPr>
        <p:spPr>
          <a:xfrm>
            <a:off x="609600" y="6377940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g1217aa6ba82_0_561"/>
          <p:cNvSpPr txBox="1"/>
          <p:nvPr>
            <p:ph idx="12" type="sldNum"/>
          </p:nvPr>
        </p:nvSpPr>
        <p:spPr>
          <a:xfrm>
            <a:off x="9007293" y="6505474"/>
            <a:ext cx="2804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 sz="1092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17aa6ba82_0_349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1217aa6ba82_0_349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3" name="Google Shape;103;g1217aa6ba82_0_34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1217aa6ba82_0_34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g1217aa6ba82_0_34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17aa6ba82_0_35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g1217aa6ba82_0_35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g1217aa6ba82_0_35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g1217aa6ba82_0_35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1217aa6ba82_0_35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g1217aa6ba82_0_35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17aa6ba82_0_362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g1217aa6ba82_0_362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g1217aa6ba82_0_362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g1217aa6ba82_0_362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1217aa6ba82_0_362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1217aa6ba82_0_36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g1217aa6ba82_0_36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g1217aa6ba82_0_36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17aa6ba82_0_37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g1217aa6ba82_0_37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g1217aa6ba82_0_37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1217aa6ba82_0_37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17aa6ba82_0_376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217aa6ba82_0_376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0" name="Google Shape;130;g1217aa6ba82_0_376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g1217aa6ba82_0_37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g1217aa6ba82_0_37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g1217aa6ba82_0_37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17aa6ba82_0_383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1217aa6ba82_0_383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g1217aa6ba82_0_383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8" name="Google Shape;138;g1217aa6ba82_0_38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1217aa6ba82_0_38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g1217aa6ba82_0_38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17aa6ba82_0_39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1217aa6ba82_0_390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1217aa6ba82_0_39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217aa6ba82_0_39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1217aa6ba82_0_39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17aa6ba82_0_396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g1217aa6ba82_0_396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g1217aa6ba82_0_39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217aa6ba82_0_39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1217aa6ba82_0_39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d41924bb5_0_19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d41924bb5_0_19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d41924bb5_0_19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d41924bb5_0_189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8" name="Google Shape;28;g11d41924bb5_0_1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1d41924bb5_0_196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11d41924bb5_0_196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2" name="Google Shape;32;g11d41924bb5_0_196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3" name="Google Shape;33;g11d41924bb5_0_1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d41924bb5_0_20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g11d41924bb5_0_20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1d41924bb5_0_204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9" name="Google Shape;39;g11d41924bb5_0_204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0" name="Google Shape;40;g11d41924bb5_0_20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d41924bb5_0_208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3" name="Google Shape;43;g11d41924bb5_0_20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1d41924bb5_0_21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11d41924bb5_0_211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7" name="Google Shape;47;g11d41924bb5_0_211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8" name="Google Shape;48;g11d41924bb5_0_211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9" name="Google Shape;49;g11d41924bb5_0_2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d41924bb5_0_18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d41924bb5_0_18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d41924bb5_0_1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17aa6ba82_0_3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g1217aa6ba82_0_31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g1217aa6ba82_0_3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g1217aa6ba82_0_3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g1217aa6ba82_0_3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g11d41924bb5_0_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2800"/>
            <a:ext cx="12393159" cy="6920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11d41924bb5_0_55"/>
          <p:cNvSpPr txBox="1"/>
          <p:nvPr/>
        </p:nvSpPr>
        <p:spPr>
          <a:xfrm flipH="1" rot="10800000">
            <a:off x="2130467" y="597333"/>
            <a:ext cx="7573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1d41924bb5_0_55"/>
          <p:cNvSpPr txBox="1"/>
          <p:nvPr/>
        </p:nvSpPr>
        <p:spPr>
          <a:xfrm>
            <a:off x="433867" y="223633"/>
            <a:ext cx="115812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lang="pt-BR" sz="41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Modelo</a:t>
            </a:r>
            <a:endParaRPr b="1" i="0" sz="41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60" name="Google Shape;160;g11d41924bb5_0_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833" y="6223500"/>
            <a:ext cx="1869021" cy="6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1d41924bb5_0_55"/>
          <p:cNvSpPr txBox="1"/>
          <p:nvPr/>
        </p:nvSpPr>
        <p:spPr>
          <a:xfrm>
            <a:off x="4954788" y="5023275"/>
            <a:ext cx="2282400" cy="477000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11d41924bb5_0_55"/>
          <p:cNvSpPr txBox="1"/>
          <p:nvPr/>
        </p:nvSpPr>
        <p:spPr>
          <a:xfrm>
            <a:off x="3840475" y="1389900"/>
            <a:ext cx="4755000" cy="3251400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g11d41924bb5_0_5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36923" y="6154264"/>
            <a:ext cx="582250" cy="603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g1e7075a592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2800"/>
            <a:ext cx="12393156" cy="692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e7075a5928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833" y="6223500"/>
            <a:ext cx="1869021" cy="6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1e7075a5928_0_0"/>
          <p:cNvSpPr/>
          <p:nvPr/>
        </p:nvSpPr>
        <p:spPr>
          <a:xfrm>
            <a:off x="1023496" y="272575"/>
            <a:ext cx="4085780" cy="639128"/>
          </a:xfrm>
          <a:custGeom>
            <a:rect b="b" l="l" r="r" t="t"/>
            <a:pathLst>
              <a:path extrusionOk="0" h="1278255" w="6954520">
                <a:moveTo>
                  <a:pt x="6315043" y="0"/>
                </a:moveTo>
                <a:lnTo>
                  <a:pt x="0" y="0"/>
                </a:lnTo>
                <a:lnTo>
                  <a:pt x="0" y="1277804"/>
                </a:lnTo>
                <a:lnTo>
                  <a:pt x="6315043" y="1277804"/>
                </a:lnTo>
                <a:lnTo>
                  <a:pt x="6362725" y="1276051"/>
                </a:lnTo>
                <a:lnTo>
                  <a:pt x="6409456" y="1270876"/>
                </a:lnTo>
                <a:lnTo>
                  <a:pt x="6455111" y="1262402"/>
                </a:lnTo>
                <a:lnTo>
                  <a:pt x="6499567" y="1250753"/>
                </a:lnTo>
                <a:lnTo>
                  <a:pt x="6542701" y="1236052"/>
                </a:lnTo>
                <a:lnTo>
                  <a:pt x="6584389" y="1218423"/>
                </a:lnTo>
                <a:lnTo>
                  <a:pt x="6624507" y="1197989"/>
                </a:lnTo>
                <a:lnTo>
                  <a:pt x="6662933" y="1174873"/>
                </a:lnTo>
                <a:lnTo>
                  <a:pt x="6699542" y="1149200"/>
                </a:lnTo>
                <a:lnTo>
                  <a:pt x="6734210" y="1121092"/>
                </a:lnTo>
                <a:lnTo>
                  <a:pt x="6766816" y="1090674"/>
                </a:lnTo>
                <a:lnTo>
                  <a:pt x="6797234" y="1058069"/>
                </a:lnTo>
                <a:lnTo>
                  <a:pt x="6825341" y="1023400"/>
                </a:lnTo>
                <a:lnTo>
                  <a:pt x="6851014" y="986791"/>
                </a:lnTo>
                <a:lnTo>
                  <a:pt x="6874130" y="948366"/>
                </a:lnTo>
                <a:lnTo>
                  <a:pt x="6894564" y="908248"/>
                </a:lnTo>
                <a:lnTo>
                  <a:pt x="6912193" y="866560"/>
                </a:lnTo>
                <a:lnTo>
                  <a:pt x="6926895" y="823426"/>
                </a:lnTo>
                <a:lnTo>
                  <a:pt x="6938544" y="778969"/>
                </a:lnTo>
                <a:lnTo>
                  <a:pt x="6947018" y="733314"/>
                </a:lnTo>
                <a:lnTo>
                  <a:pt x="6952192" y="686584"/>
                </a:lnTo>
                <a:lnTo>
                  <a:pt x="6953945" y="638902"/>
                </a:lnTo>
                <a:lnTo>
                  <a:pt x="6952192" y="591219"/>
                </a:lnTo>
                <a:lnTo>
                  <a:pt x="6947018" y="544489"/>
                </a:lnTo>
                <a:lnTo>
                  <a:pt x="6938544" y="498834"/>
                </a:lnTo>
                <a:lnTo>
                  <a:pt x="6926895" y="454377"/>
                </a:lnTo>
                <a:lnTo>
                  <a:pt x="6912193" y="411243"/>
                </a:lnTo>
                <a:lnTo>
                  <a:pt x="6894564" y="369555"/>
                </a:lnTo>
                <a:lnTo>
                  <a:pt x="6874130" y="329437"/>
                </a:lnTo>
                <a:lnTo>
                  <a:pt x="6851014" y="291012"/>
                </a:lnTo>
                <a:lnTo>
                  <a:pt x="6825341" y="254403"/>
                </a:lnTo>
                <a:lnTo>
                  <a:pt x="6797234" y="219734"/>
                </a:lnTo>
                <a:lnTo>
                  <a:pt x="6766816" y="187129"/>
                </a:lnTo>
                <a:lnTo>
                  <a:pt x="6734210" y="156711"/>
                </a:lnTo>
                <a:lnTo>
                  <a:pt x="6699542" y="128603"/>
                </a:lnTo>
                <a:lnTo>
                  <a:pt x="6662933" y="102930"/>
                </a:lnTo>
                <a:lnTo>
                  <a:pt x="6624507" y="79814"/>
                </a:lnTo>
                <a:lnTo>
                  <a:pt x="6584389" y="59380"/>
                </a:lnTo>
                <a:lnTo>
                  <a:pt x="6542701" y="41751"/>
                </a:lnTo>
                <a:lnTo>
                  <a:pt x="6499567" y="27050"/>
                </a:lnTo>
                <a:lnTo>
                  <a:pt x="6455111" y="15401"/>
                </a:lnTo>
                <a:lnTo>
                  <a:pt x="6409456" y="6927"/>
                </a:lnTo>
                <a:lnTo>
                  <a:pt x="6362725" y="1752"/>
                </a:lnTo>
                <a:lnTo>
                  <a:pt x="6315043" y="0"/>
                </a:lnTo>
                <a:close/>
              </a:path>
            </a:pathLst>
          </a:custGeom>
          <a:solidFill>
            <a:srgbClr val="D50037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21830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83"/>
              <a:buFont typeface="Arial"/>
              <a:buNone/>
            </a:pPr>
            <a:r>
              <a:t/>
            </a:r>
            <a:endParaRPr b="0" i="0" sz="2183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1" name="Google Shape;171;g1e7075a5928_0_0"/>
          <p:cNvSpPr/>
          <p:nvPr/>
        </p:nvSpPr>
        <p:spPr>
          <a:xfrm>
            <a:off x="0" y="273525"/>
            <a:ext cx="4670400" cy="637200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173398" lvl="0" marL="2837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0"/>
              <a:buFont typeface="Arial"/>
              <a:buNone/>
            </a:pPr>
            <a:r>
              <a:rPr b="1" lang="pt-BR" sz="284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Modelo</a:t>
            </a:r>
            <a:endParaRPr b="1" i="0" sz="284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2" name="Google Shape;172;g1e7075a5928_0_0"/>
          <p:cNvSpPr txBox="1"/>
          <p:nvPr/>
        </p:nvSpPr>
        <p:spPr>
          <a:xfrm>
            <a:off x="763100" y="1003175"/>
            <a:ext cx="11014500" cy="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075">
            <a:spAutoFit/>
          </a:bodyPr>
          <a:lstStyle/>
          <a:p>
            <a:pPr indent="0" lvl="0" marL="0" marR="308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t/>
            </a:r>
            <a:endParaRPr sz="19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308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None/>
            </a:pPr>
            <a:r>
              <a:rPr lang="pt-BR" sz="19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Cores - </a:t>
            </a:r>
            <a:r>
              <a:rPr lang="pt-BR" sz="1900">
                <a:solidFill>
                  <a:srgbClr val="FFFF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Cores</a:t>
            </a:r>
            <a:endParaRPr sz="1900">
              <a:solidFill>
                <a:srgbClr val="FFFF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3" name="Google Shape;173;g1e7075a5928_0_0"/>
          <p:cNvSpPr/>
          <p:nvPr/>
        </p:nvSpPr>
        <p:spPr>
          <a:xfrm>
            <a:off x="471769" y="1353070"/>
            <a:ext cx="214869" cy="214870"/>
          </a:xfrm>
          <a:custGeom>
            <a:rect b="b" l="l" r="r" t="t"/>
            <a:pathLst>
              <a:path extrusionOk="0" h="353695" w="353694">
                <a:moveTo>
                  <a:pt x="176769" y="0"/>
                </a:moveTo>
                <a:lnTo>
                  <a:pt x="158171" y="3778"/>
                </a:lnTo>
                <a:lnTo>
                  <a:pt x="142943" y="14067"/>
                </a:lnTo>
                <a:lnTo>
                  <a:pt x="132654" y="29296"/>
                </a:lnTo>
                <a:lnTo>
                  <a:pt x="128875" y="47893"/>
                </a:lnTo>
                <a:lnTo>
                  <a:pt x="128875" y="128865"/>
                </a:lnTo>
                <a:lnTo>
                  <a:pt x="47904" y="128865"/>
                </a:lnTo>
                <a:lnTo>
                  <a:pt x="29305" y="132645"/>
                </a:lnTo>
                <a:lnTo>
                  <a:pt x="14072" y="142938"/>
                </a:lnTo>
                <a:lnTo>
                  <a:pt x="3780" y="158170"/>
                </a:lnTo>
                <a:lnTo>
                  <a:pt x="0" y="176769"/>
                </a:lnTo>
                <a:lnTo>
                  <a:pt x="3780" y="195368"/>
                </a:lnTo>
                <a:lnTo>
                  <a:pt x="14072" y="210600"/>
                </a:lnTo>
                <a:lnTo>
                  <a:pt x="29305" y="220893"/>
                </a:lnTo>
                <a:lnTo>
                  <a:pt x="47904" y="224673"/>
                </a:lnTo>
                <a:lnTo>
                  <a:pt x="128875" y="224673"/>
                </a:lnTo>
                <a:lnTo>
                  <a:pt x="128875" y="305634"/>
                </a:lnTo>
                <a:lnTo>
                  <a:pt x="132654" y="324233"/>
                </a:lnTo>
                <a:lnTo>
                  <a:pt x="142943" y="339466"/>
                </a:lnTo>
                <a:lnTo>
                  <a:pt x="158171" y="349758"/>
                </a:lnTo>
                <a:lnTo>
                  <a:pt x="176769" y="353538"/>
                </a:lnTo>
                <a:lnTo>
                  <a:pt x="195373" y="349758"/>
                </a:lnTo>
                <a:lnTo>
                  <a:pt x="210604" y="339466"/>
                </a:lnTo>
                <a:lnTo>
                  <a:pt x="220894" y="324233"/>
                </a:lnTo>
                <a:lnTo>
                  <a:pt x="224673" y="305634"/>
                </a:lnTo>
                <a:lnTo>
                  <a:pt x="224673" y="224673"/>
                </a:lnTo>
                <a:lnTo>
                  <a:pt x="305645" y="224673"/>
                </a:lnTo>
                <a:lnTo>
                  <a:pt x="324244" y="220893"/>
                </a:lnTo>
                <a:lnTo>
                  <a:pt x="339476" y="210600"/>
                </a:lnTo>
                <a:lnTo>
                  <a:pt x="349769" y="195368"/>
                </a:lnTo>
                <a:lnTo>
                  <a:pt x="353549" y="176769"/>
                </a:lnTo>
                <a:lnTo>
                  <a:pt x="349769" y="158170"/>
                </a:lnTo>
                <a:lnTo>
                  <a:pt x="339476" y="142938"/>
                </a:lnTo>
                <a:lnTo>
                  <a:pt x="324244" y="132645"/>
                </a:lnTo>
                <a:lnTo>
                  <a:pt x="305645" y="128865"/>
                </a:lnTo>
                <a:lnTo>
                  <a:pt x="224673" y="128865"/>
                </a:lnTo>
                <a:lnTo>
                  <a:pt x="224673" y="47893"/>
                </a:lnTo>
                <a:lnTo>
                  <a:pt x="220894" y="29296"/>
                </a:lnTo>
                <a:lnTo>
                  <a:pt x="210604" y="14067"/>
                </a:lnTo>
                <a:lnTo>
                  <a:pt x="195373" y="3778"/>
                </a:lnTo>
                <a:lnTo>
                  <a:pt x="176769" y="0"/>
                </a:lnTo>
                <a:close/>
              </a:path>
            </a:pathLst>
          </a:custGeom>
          <a:solidFill>
            <a:srgbClr val="D5003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rgbClr val="00A2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1e7075a5928_0_0"/>
          <p:cNvSpPr/>
          <p:nvPr/>
        </p:nvSpPr>
        <p:spPr>
          <a:xfrm>
            <a:off x="471769" y="2191270"/>
            <a:ext cx="214869" cy="214870"/>
          </a:xfrm>
          <a:custGeom>
            <a:rect b="b" l="l" r="r" t="t"/>
            <a:pathLst>
              <a:path extrusionOk="0" h="353695" w="353694">
                <a:moveTo>
                  <a:pt x="176769" y="0"/>
                </a:moveTo>
                <a:lnTo>
                  <a:pt x="158171" y="3778"/>
                </a:lnTo>
                <a:lnTo>
                  <a:pt x="142943" y="14067"/>
                </a:lnTo>
                <a:lnTo>
                  <a:pt x="132654" y="29296"/>
                </a:lnTo>
                <a:lnTo>
                  <a:pt x="128875" y="47893"/>
                </a:lnTo>
                <a:lnTo>
                  <a:pt x="128875" y="128865"/>
                </a:lnTo>
                <a:lnTo>
                  <a:pt x="47904" y="128865"/>
                </a:lnTo>
                <a:lnTo>
                  <a:pt x="29305" y="132645"/>
                </a:lnTo>
                <a:lnTo>
                  <a:pt x="14072" y="142938"/>
                </a:lnTo>
                <a:lnTo>
                  <a:pt x="3780" y="158170"/>
                </a:lnTo>
                <a:lnTo>
                  <a:pt x="0" y="176769"/>
                </a:lnTo>
                <a:lnTo>
                  <a:pt x="3780" y="195368"/>
                </a:lnTo>
                <a:lnTo>
                  <a:pt x="14072" y="210600"/>
                </a:lnTo>
                <a:lnTo>
                  <a:pt x="29305" y="220893"/>
                </a:lnTo>
                <a:lnTo>
                  <a:pt x="47904" y="224673"/>
                </a:lnTo>
                <a:lnTo>
                  <a:pt x="128875" y="224673"/>
                </a:lnTo>
                <a:lnTo>
                  <a:pt x="128875" y="305634"/>
                </a:lnTo>
                <a:lnTo>
                  <a:pt x="132654" y="324233"/>
                </a:lnTo>
                <a:lnTo>
                  <a:pt x="142943" y="339466"/>
                </a:lnTo>
                <a:lnTo>
                  <a:pt x="158171" y="349758"/>
                </a:lnTo>
                <a:lnTo>
                  <a:pt x="176769" y="353538"/>
                </a:lnTo>
                <a:lnTo>
                  <a:pt x="195373" y="349758"/>
                </a:lnTo>
                <a:lnTo>
                  <a:pt x="210604" y="339466"/>
                </a:lnTo>
                <a:lnTo>
                  <a:pt x="220894" y="324233"/>
                </a:lnTo>
                <a:lnTo>
                  <a:pt x="224673" y="305634"/>
                </a:lnTo>
                <a:lnTo>
                  <a:pt x="224673" y="224673"/>
                </a:lnTo>
                <a:lnTo>
                  <a:pt x="305645" y="224673"/>
                </a:lnTo>
                <a:lnTo>
                  <a:pt x="324244" y="220893"/>
                </a:lnTo>
                <a:lnTo>
                  <a:pt x="339476" y="210600"/>
                </a:lnTo>
                <a:lnTo>
                  <a:pt x="349769" y="195368"/>
                </a:lnTo>
                <a:lnTo>
                  <a:pt x="353549" y="176769"/>
                </a:lnTo>
                <a:lnTo>
                  <a:pt x="349769" y="158170"/>
                </a:lnTo>
                <a:lnTo>
                  <a:pt x="339476" y="142938"/>
                </a:lnTo>
                <a:lnTo>
                  <a:pt x="324244" y="132645"/>
                </a:lnTo>
                <a:lnTo>
                  <a:pt x="305645" y="128865"/>
                </a:lnTo>
                <a:lnTo>
                  <a:pt x="224673" y="128865"/>
                </a:lnTo>
                <a:lnTo>
                  <a:pt x="224673" y="47893"/>
                </a:lnTo>
                <a:lnTo>
                  <a:pt x="220894" y="29296"/>
                </a:lnTo>
                <a:lnTo>
                  <a:pt x="210604" y="14067"/>
                </a:lnTo>
                <a:lnTo>
                  <a:pt x="195373" y="3778"/>
                </a:lnTo>
                <a:lnTo>
                  <a:pt x="176769" y="0"/>
                </a:lnTo>
                <a:close/>
              </a:path>
            </a:pathLst>
          </a:custGeom>
          <a:solidFill>
            <a:srgbClr val="D5003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rgbClr val="00A2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g1e7075a5928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36923" y="6154264"/>
            <a:ext cx="582250" cy="60325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1e7075a5928_0_0"/>
          <p:cNvSpPr/>
          <p:nvPr/>
        </p:nvSpPr>
        <p:spPr>
          <a:xfrm>
            <a:off x="471769" y="3943870"/>
            <a:ext cx="214869" cy="214870"/>
          </a:xfrm>
          <a:custGeom>
            <a:rect b="b" l="l" r="r" t="t"/>
            <a:pathLst>
              <a:path extrusionOk="0" h="353695" w="353694">
                <a:moveTo>
                  <a:pt x="176769" y="0"/>
                </a:moveTo>
                <a:lnTo>
                  <a:pt x="158171" y="3778"/>
                </a:lnTo>
                <a:lnTo>
                  <a:pt x="142943" y="14067"/>
                </a:lnTo>
                <a:lnTo>
                  <a:pt x="132654" y="29296"/>
                </a:lnTo>
                <a:lnTo>
                  <a:pt x="128875" y="47893"/>
                </a:lnTo>
                <a:lnTo>
                  <a:pt x="128875" y="128865"/>
                </a:lnTo>
                <a:lnTo>
                  <a:pt x="47904" y="128865"/>
                </a:lnTo>
                <a:lnTo>
                  <a:pt x="29305" y="132645"/>
                </a:lnTo>
                <a:lnTo>
                  <a:pt x="14072" y="142938"/>
                </a:lnTo>
                <a:lnTo>
                  <a:pt x="3780" y="158170"/>
                </a:lnTo>
                <a:lnTo>
                  <a:pt x="0" y="176769"/>
                </a:lnTo>
                <a:lnTo>
                  <a:pt x="3780" y="195368"/>
                </a:lnTo>
                <a:lnTo>
                  <a:pt x="14072" y="210600"/>
                </a:lnTo>
                <a:lnTo>
                  <a:pt x="29305" y="220893"/>
                </a:lnTo>
                <a:lnTo>
                  <a:pt x="47904" y="224673"/>
                </a:lnTo>
                <a:lnTo>
                  <a:pt x="128875" y="224673"/>
                </a:lnTo>
                <a:lnTo>
                  <a:pt x="128875" y="305634"/>
                </a:lnTo>
                <a:lnTo>
                  <a:pt x="132654" y="324233"/>
                </a:lnTo>
                <a:lnTo>
                  <a:pt x="142943" y="339466"/>
                </a:lnTo>
                <a:lnTo>
                  <a:pt x="158171" y="349758"/>
                </a:lnTo>
                <a:lnTo>
                  <a:pt x="176769" y="353538"/>
                </a:lnTo>
                <a:lnTo>
                  <a:pt x="195373" y="349758"/>
                </a:lnTo>
                <a:lnTo>
                  <a:pt x="210604" y="339466"/>
                </a:lnTo>
                <a:lnTo>
                  <a:pt x="220894" y="324233"/>
                </a:lnTo>
                <a:lnTo>
                  <a:pt x="224673" y="305634"/>
                </a:lnTo>
                <a:lnTo>
                  <a:pt x="224673" y="224673"/>
                </a:lnTo>
                <a:lnTo>
                  <a:pt x="305645" y="224673"/>
                </a:lnTo>
                <a:lnTo>
                  <a:pt x="324244" y="220893"/>
                </a:lnTo>
                <a:lnTo>
                  <a:pt x="339476" y="210600"/>
                </a:lnTo>
                <a:lnTo>
                  <a:pt x="349769" y="195368"/>
                </a:lnTo>
                <a:lnTo>
                  <a:pt x="353549" y="176769"/>
                </a:lnTo>
                <a:lnTo>
                  <a:pt x="349769" y="158170"/>
                </a:lnTo>
                <a:lnTo>
                  <a:pt x="339476" y="142938"/>
                </a:lnTo>
                <a:lnTo>
                  <a:pt x="324244" y="132645"/>
                </a:lnTo>
                <a:lnTo>
                  <a:pt x="305645" y="128865"/>
                </a:lnTo>
                <a:lnTo>
                  <a:pt x="224673" y="128865"/>
                </a:lnTo>
                <a:lnTo>
                  <a:pt x="224673" y="47893"/>
                </a:lnTo>
                <a:lnTo>
                  <a:pt x="220894" y="29296"/>
                </a:lnTo>
                <a:lnTo>
                  <a:pt x="210604" y="14067"/>
                </a:lnTo>
                <a:lnTo>
                  <a:pt x="195373" y="3778"/>
                </a:lnTo>
                <a:lnTo>
                  <a:pt x="176769" y="0"/>
                </a:lnTo>
                <a:close/>
              </a:path>
            </a:pathLst>
          </a:custGeom>
          <a:solidFill>
            <a:srgbClr val="D5003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rgbClr val="00A2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g1323c840f01_0_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31400"/>
            <a:ext cx="12393156" cy="692079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323c840f01_0_197"/>
          <p:cNvSpPr txBox="1"/>
          <p:nvPr/>
        </p:nvSpPr>
        <p:spPr>
          <a:xfrm flipH="1" rot="10800000">
            <a:off x="2130467" y="520233"/>
            <a:ext cx="7573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g1323c840f01_0_19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833" y="6223500"/>
            <a:ext cx="1869021" cy="61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g1323c840f01_0_197"/>
          <p:cNvSpPr txBox="1"/>
          <p:nvPr/>
        </p:nvSpPr>
        <p:spPr>
          <a:xfrm>
            <a:off x="724924" y="194225"/>
            <a:ext cx="45777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63636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rPr b="1" lang="pt-BR" sz="4700">
                <a:solidFill>
                  <a:srgbClr val="D50037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Modelo</a:t>
            </a:r>
            <a:endParaRPr b="1" i="0" sz="3300" u="none" cap="none" strike="noStrike">
              <a:solidFill>
                <a:srgbClr val="D50037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85" name="Google Shape;185;g1323c840f01_0_197"/>
          <p:cNvSpPr txBox="1"/>
          <p:nvPr/>
        </p:nvSpPr>
        <p:spPr>
          <a:xfrm>
            <a:off x="724925" y="1163825"/>
            <a:ext cx="5900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Cores</a:t>
            </a:r>
            <a:endParaRPr b="0" i="0" sz="2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86" name="Google Shape;186;g1323c840f01_0_197"/>
          <p:cNvSpPr txBox="1"/>
          <p:nvPr/>
        </p:nvSpPr>
        <p:spPr>
          <a:xfrm>
            <a:off x="6019100" y="1963763"/>
            <a:ext cx="5707800" cy="19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g1323c840f01_0_1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36923" y="6154264"/>
            <a:ext cx="582250" cy="603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&#10;&#10;Description automatically generated with medium confidence" id="192" name="Google Shape;192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91067" y="5656700"/>
            <a:ext cx="989467" cy="10469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ção gerada automaticamente" id="193" name="Google Shape;193;p63"/>
          <p:cNvPicPr preferRelativeResize="0"/>
          <p:nvPr/>
        </p:nvPicPr>
        <p:blipFill rotWithShape="1">
          <a:blip r:embed="rId4">
            <a:alphaModFix/>
          </a:blip>
          <a:srcRect b="34819" l="0" r="0" t="29452"/>
          <a:stretch/>
        </p:blipFill>
        <p:spPr>
          <a:xfrm>
            <a:off x="6352235" y="3681454"/>
            <a:ext cx="4003156" cy="1481256"/>
          </a:xfrm>
          <a:custGeom>
            <a:rect b="b" l="l" r="r" t="t"/>
            <a:pathLst>
              <a:path extrusionOk="0" h="3405187" w="9531324">
                <a:moveTo>
                  <a:pt x="3977" y="0"/>
                </a:moveTo>
                <a:lnTo>
                  <a:pt x="9531324" y="0"/>
                </a:lnTo>
                <a:lnTo>
                  <a:pt x="9531324" y="3405187"/>
                </a:lnTo>
                <a:lnTo>
                  <a:pt x="5205951" y="3405187"/>
                </a:lnTo>
                <a:lnTo>
                  <a:pt x="3496422" y="3405187"/>
                </a:lnTo>
                <a:lnTo>
                  <a:pt x="3032455" y="3405187"/>
                </a:lnTo>
                <a:lnTo>
                  <a:pt x="2716256" y="3405187"/>
                </a:lnTo>
                <a:lnTo>
                  <a:pt x="2502754" y="3405187"/>
                </a:lnTo>
                <a:lnTo>
                  <a:pt x="2390998" y="3327786"/>
                </a:lnTo>
                <a:cubicBezTo>
                  <a:pt x="2217180" y="3200295"/>
                  <a:pt x="2046553" y="3062584"/>
                  <a:pt x="1874350" y="2922001"/>
                </a:cubicBezTo>
                <a:cubicBezTo>
                  <a:pt x="928725" y="2150026"/>
                  <a:pt x="0" y="1516318"/>
                  <a:pt x="0" y="168843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94" name="Google Shape;194;p63"/>
          <p:cNvSpPr txBox="1"/>
          <p:nvPr/>
        </p:nvSpPr>
        <p:spPr>
          <a:xfrm>
            <a:off x="205525" y="3961350"/>
            <a:ext cx="614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>
                <a:solidFill>
                  <a:srgbClr val="D50037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Inserir texto e imagem acima</a:t>
            </a:r>
            <a:endParaRPr b="0" i="0" sz="3200" u="none" cap="none" strike="noStrike">
              <a:solidFill>
                <a:srgbClr val="851C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95" name="Google Shape;195;p6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23076" y="3961357"/>
            <a:ext cx="989450" cy="1025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2022-03-14T15:17:20Z</dcterms:created>
  <dc:creator>Bruno Barcelos</dc:creator>
</cp:coreProperties>
</file>